
<file path=[Content_Types].xml><?xml version="1.0" encoding="utf-8"?>
<Types xmlns="http://schemas.openxmlformats.org/package/2006/content-types">
  <Default Extension="png" ContentType="image/png"/>
  <Default Extension="bmp" ContentType="image/bmp"/>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0" r:id="rId1"/>
  </p:sldMasterIdLst>
  <p:notesMasterIdLst>
    <p:notesMasterId r:id="rId85"/>
  </p:notesMasterIdLst>
  <p:handoutMasterIdLst>
    <p:handoutMasterId r:id="rId86"/>
  </p:handoutMasterIdLst>
  <p:sldIdLst>
    <p:sldId id="765" r:id="rId2"/>
    <p:sldId id="780" r:id="rId3"/>
    <p:sldId id="771" r:id="rId4"/>
    <p:sldId id="772" r:id="rId5"/>
    <p:sldId id="787" r:id="rId6"/>
    <p:sldId id="789" r:id="rId7"/>
    <p:sldId id="788" r:id="rId8"/>
    <p:sldId id="775" r:id="rId9"/>
    <p:sldId id="777" r:id="rId10"/>
    <p:sldId id="783" r:id="rId11"/>
    <p:sldId id="784" r:id="rId12"/>
    <p:sldId id="785" r:id="rId13"/>
    <p:sldId id="791" r:id="rId14"/>
    <p:sldId id="781" r:id="rId15"/>
    <p:sldId id="792" r:id="rId16"/>
    <p:sldId id="905" r:id="rId17"/>
    <p:sldId id="906" r:id="rId18"/>
    <p:sldId id="795" r:id="rId19"/>
    <p:sldId id="907" r:id="rId20"/>
    <p:sldId id="908" r:id="rId21"/>
    <p:sldId id="909" r:id="rId22"/>
    <p:sldId id="910" r:id="rId23"/>
    <p:sldId id="911" r:id="rId24"/>
    <p:sldId id="912" r:id="rId25"/>
    <p:sldId id="810" r:id="rId26"/>
    <p:sldId id="804" r:id="rId27"/>
    <p:sldId id="805" r:id="rId28"/>
    <p:sldId id="806" r:id="rId29"/>
    <p:sldId id="807" r:id="rId30"/>
    <p:sldId id="808" r:id="rId31"/>
    <p:sldId id="819" r:id="rId32"/>
    <p:sldId id="811" r:id="rId33"/>
    <p:sldId id="813" r:id="rId34"/>
    <p:sldId id="812" r:id="rId35"/>
    <p:sldId id="821" r:id="rId36"/>
    <p:sldId id="814" r:id="rId37"/>
    <p:sldId id="815" r:id="rId38"/>
    <p:sldId id="816" r:id="rId39"/>
    <p:sldId id="817" r:id="rId40"/>
    <p:sldId id="818" r:id="rId41"/>
    <p:sldId id="869" r:id="rId42"/>
    <p:sldId id="914" r:id="rId43"/>
    <p:sldId id="915" r:id="rId44"/>
    <p:sldId id="916" r:id="rId45"/>
    <p:sldId id="917" r:id="rId46"/>
    <p:sldId id="918" r:id="rId47"/>
    <p:sldId id="822" r:id="rId48"/>
    <p:sldId id="823" r:id="rId49"/>
    <p:sldId id="824" r:id="rId50"/>
    <p:sldId id="825" r:id="rId51"/>
    <p:sldId id="826" r:id="rId52"/>
    <p:sldId id="842" r:id="rId53"/>
    <p:sldId id="827" r:id="rId54"/>
    <p:sldId id="828" r:id="rId55"/>
    <p:sldId id="830" r:id="rId56"/>
    <p:sldId id="831" r:id="rId57"/>
    <p:sldId id="832" r:id="rId58"/>
    <p:sldId id="837" r:id="rId59"/>
    <p:sldId id="835" r:id="rId60"/>
    <p:sldId id="836" r:id="rId61"/>
    <p:sldId id="834" r:id="rId62"/>
    <p:sldId id="838" r:id="rId63"/>
    <p:sldId id="839" r:id="rId64"/>
    <p:sldId id="840" r:id="rId65"/>
    <p:sldId id="845" r:id="rId66"/>
    <p:sldId id="846" r:id="rId67"/>
    <p:sldId id="847" r:id="rId68"/>
    <p:sldId id="850" r:id="rId69"/>
    <p:sldId id="848" r:id="rId70"/>
    <p:sldId id="852" r:id="rId71"/>
    <p:sldId id="853" r:id="rId72"/>
    <p:sldId id="854" r:id="rId73"/>
    <p:sldId id="855" r:id="rId74"/>
    <p:sldId id="858" r:id="rId75"/>
    <p:sldId id="859" r:id="rId76"/>
    <p:sldId id="861" r:id="rId77"/>
    <p:sldId id="862" r:id="rId78"/>
    <p:sldId id="919" r:id="rId79"/>
    <p:sldId id="920" r:id="rId80"/>
    <p:sldId id="864" r:id="rId81"/>
    <p:sldId id="866" r:id="rId82"/>
    <p:sldId id="867" r:id="rId83"/>
    <p:sldId id="868" r:id="rId84"/>
  </p:sldIdLst>
  <p:sldSz cx="9144000" cy="6858000" type="screen4x3"/>
  <p:notesSz cx="6735763" cy="9866313"/>
  <p:defaultTextStyle>
    <a:defPPr>
      <a:defRPr lang="zh-TW"/>
    </a:defPPr>
    <a:lvl1pPr algn="l" rtl="0" eaLnBrk="0" fontAlgn="base" hangingPunct="0">
      <a:spcBef>
        <a:spcPct val="0"/>
      </a:spcBef>
      <a:spcAft>
        <a:spcPct val="0"/>
      </a:spcAft>
      <a:defRPr kern="1200">
        <a:solidFill>
          <a:schemeClr val="tx1"/>
        </a:solidFill>
        <a:latin typeface="Arial" charset="0"/>
        <a:ea typeface="新細明體" pitchFamily="18" charset="-120"/>
        <a:cs typeface="+mn-cs"/>
      </a:defRPr>
    </a:lvl1pPr>
    <a:lvl2pPr marL="457200" algn="l" rtl="0" eaLnBrk="0" fontAlgn="base" hangingPunct="0">
      <a:spcBef>
        <a:spcPct val="0"/>
      </a:spcBef>
      <a:spcAft>
        <a:spcPct val="0"/>
      </a:spcAft>
      <a:defRPr kern="1200">
        <a:solidFill>
          <a:schemeClr val="tx1"/>
        </a:solidFill>
        <a:latin typeface="Arial" charset="0"/>
        <a:ea typeface="新細明體" pitchFamily="18" charset="-120"/>
        <a:cs typeface="+mn-cs"/>
      </a:defRPr>
    </a:lvl2pPr>
    <a:lvl3pPr marL="914400" algn="l" rtl="0" eaLnBrk="0" fontAlgn="base" hangingPunct="0">
      <a:spcBef>
        <a:spcPct val="0"/>
      </a:spcBef>
      <a:spcAft>
        <a:spcPct val="0"/>
      </a:spcAft>
      <a:defRPr kern="1200">
        <a:solidFill>
          <a:schemeClr val="tx1"/>
        </a:solidFill>
        <a:latin typeface="Arial" charset="0"/>
        <a:ea typeface="新細明體" pitchFamily="18" charset="-120"/>
        <a:cs typeface="+mn-cs"/>
      </a:defRPr>
    </a:lvl3pPr>
    <a:lvl4pPr marL="1371600" algn="l" rtl="0" eaLnBrk="0" fontAlgn="base" hangingPunct="0">
      <a:spcBef>
        <a:spcPct val="0"/>
      </a:spcBef>
      <a:spcAft>
        <a:spcPct val="0"/>
      </a:spcAft>
      <a:defRPr kern="1200">
        <a:solidFill>
          <a:schemeClr val="tx1"/>
        </a:solidFill>
        <a:latin typeface="Arial" charset="0"/>
        <a:ea typeface="新細明體" pitchFamily="18" charset="-120"/>
        <a:cs typeface="+mn-cs"/>
      </a:defRPr>
    </a:lvl4pPr>
    <a:lvl5pPr marL="1828800" algn="l" rtl="0" eaLnBrk="0" fontAlgn="base" hangingPunct="0">
      <a:spcBef>
        <a:spcPct val="0"/>
      </a:spcBef>
      <a:spcAft>
        <a:spcPct val="0"/>
      </a:spcAft>
      <a:defRPr kern="1200">
        <a:solidFill>
          <a:schemeClr val="tx1"/>
        </a:solidFill>
        <a:latin typeface="Arial" charset="0"/>
        <a:ea typeface="新細明體" pitchFamily="18" charset="-120"/>
        <a:cs typeface="+mn-cs"/>
      </a:defRPr>
    </a:lvl5pPr>
    <a:lvl6pPr marL="2286000" algn="l" defTabSz="914400" rtl="0" eaLnBrk="1" latinLnBrk="0" hangingPunct="1">
      <a:defRPr kern="1200">
        <a:solidFill>
          <a:schemeClr val="tx1"/>
        </a:solidFill>
        <a:latin typeface="Arial" charset="0"/>
        <a:ea typeface="新細明體" pitchFamily="18" charset="-120"/>
        <a:cs typeface="+mn-cs"/>
      </a:defRPr>
    </a:lvl6pPr>
    <a:lvl7pPr marL="2743200" algn="l" defTabSz="914400" rtl="0" eaLnBrk="1" latinLnBrk="0" hangingPunct="1">
      <a:defRPr kern="1200">
        <a:solidFill>
          <a:schemeClr val="tx1"/>
        </a:solidFill>
        <a:latin typeface="Arial" charset="0"/>
        <a:ea typeface="新細明體" pitchFamily="18" charset="-120"/>
        <a:cs typeface="+mn-cs"/>
      </a:defRPr>
    </a:lvl7pPr>
    <a:lvl8pPr marL="3200400" algn="l" defTabSz="914400" rtl="0" eaLnBrk="1" latinLnBrk="0" hangingPunct="1">
      <a:defRPr kern="1200">
        <a:solidFill>
          <a:schemeClr val="tx1"/>
        </a:solidFill>
        <a:latin typeface="Arial" charset="0"/>
        <a:ea typeface="新細明體" pitchFamily="18" charset="-120"/>
        <a:cs typeface="+mn-cs"/>
      </a:defRPr>
    </a:lvl8pPr>
    <a:lvl9pPr marL="3657600" algn="l" defTabSz="914400" rtl="0" eaLnBrk="1" latinLnBrk="0" hangingPunct="1">
      <a:defRPr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FF"/>
    <a:srgbClr val="FDEADA"/>
    <a:srgbClr val="0070C0"/>
    <a:srgbClr val="0066FF"/>
    <a:srgbClr val="BFBFBF"/>
    <a:srgbClr val="FF99CC"/>
    <a:srgbClr val="99FFCC"/>
    <a:srgbClr val="FFFF00"/>
    <a:srgbClr val="D1EB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佈景主題樣式 2 - 輔色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佈景主題樣式 2 - 輔色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佈景主題樣式 2 - 輔色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佈景主題樣式 2 - 輔色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佈景主題樣式 2 - 輔色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佈景主題樣式 2 - 輔色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8" autoAdjust="0"/>
    <p:restoredTop sz="97826" autoAdjust="0"/>
  </p:normalViewPr>
  <p:slideViewPr>
    <p:cSldViewPr>
      <p:cViewPr>
        <p:scale>
          <a:sx n="78" d="100"/>
          <a:sy n="78" d="100"/>
        </p:scale>
        <p:origin x="-180" y="180"/>
      </p:cViewPr>
      <p:guideLst>
        <p:guide orient="horz" pos="2160"/>
        <p:guide pos="2880"/>
      </p:guideLst>
    </p:cSldViewPr>
  </p:slideViewPr>
  <p:outlineViewPr>
    <p:cViewPr>
      <p:scale>
        <a:sx n="33" d="100"/>
        <a:sy n="33" d="100"/>
      </p:scale>
      <p:origin x="34" y="24312"/>
    </p:cViewPr>
  </p:outlineViewPr>
  <p:notesTextViewPr>
    <p:cViewPr>
      <p:scale>
        <a:sx n="100" d="100"/>
        <a:sy n="100" d="100"/>
      </p:scale>
      <p:origin x="0" y="0"/>
    </p:cViewPr>
  </p:notesTextViewPr>
  <p:sorterViewPr>
    <p:cViewPr>
      <p:scale>
        <a:sx n="66" d="100"/>
        <a:sy n="66" d="100"/>
      </p:scale>
      <p:origin x="0" y="13560"/>
    </p:cViewPr>
  </p:sorterViewPr>
  <p:notesViewPr>
    <p:cSldViewPr>
      <p:cViewPr varScale="1">
        <p:scale>
          <a:sx n="51" d="100"/>
          <a:sy n="51" d="100"/>
        </p:scale>
        <p:origin x="-1944" y="-102"/>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zh-TW" altLang="en-US" sz="1800" dirty="0"/>
              <a:t>廉航全球市佔率</a:t>
            </a:r>
            <a:r>
              <a:rPr lang="en-US" altLang="zh-TW" sz="1800" dirty="0"/>
              <a:t>(IATA2013</a:t>
            </a:r>
            <a:r>
              <a:rPr lang="zh-TW" altLang="en-US" sz="1800" dirty="0"/>
              <a:t>統計</a:t>
            </a:r>
            <a:r>
              <a:rPr lang="en-US" altLang="zh-TW" sz="1800" dirty="0"/>
              <a:t>)</a:t>
            </a:r>
          </a:p>
        </c:rich>
      </c:tx>
      <c:overlay val="0"/>
    </c:title>
    <c:autoTitleDeleted val="0"/>
    <c:plotArea>
      <c:layout>
        <c:manualLayout>
          <c:layoutTarget val="inner"/>
          <c:xMode val="edge"/>
          <c:yMode val="edge"/>
          <c:x val="5.7060653391453241E-2"/>
          <c:y val="0.37962065517624488"/>
          <c:w val="0.67953969166824613"/>
          <c:h val="0.3983508537365581"/>
        </c:manualLayout>
      </c:layout>
      <c:pieChart>
        <c:varyColors val="1"/>
        <c:ser>
          <c:idx val="0"/>
          <c:order val="0"/>
          <c:tx>
            <c:strRef>
              <c:f>工作表1!$A$1</c:f>
              <c:strCache>
                <c:ptCount val="1"/>
                <c:pt idx="0">
                  <c:v>廉航全球市佔率(IATA2013統計)</c:v>
                </c:pt>
              </c:strCache>
            </c:strRef>
          </c:tx>
          <c:explosion val="25"/>
          <c:dPt>
            <c:idx val="0"/>
            <c:bubble3D val="0"/>
            <c:explosion val="9"/>
          </c:dPt>
          <c:cat>
            <c:strRef>
              <c:f>工作表1!$A$2:$A$3</c:f>
              <c:strCache>
                <c:ptCount val="2"/>
                <c:pt idx="0">
                  <c:v>廉航24%</c:v>
                </c:pt>
                <c:pt idx="1">
                  <c:v>傳統航空76%</c:v>
                </c:pt>
              </c:strCache>
            </c:strRef>
          </c:cat>
          <c:val>
            <c:numRef>
              <c:f>工作表1!$B$2:$B$3</c:f>
              <c:numCache>
                <c:formatCode>0%</c:formatCode>
                <c:ptCount val="2"/>
                <c:pt idx="0">
                  <c:v>0.24000000000000002</c:v>
                </c:pt>
                <c:pt idx="1">
                  <c:v>0.76000000000000012</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64841569890927164"/>
          <c:y val="0.32863877193721786"/>
          <c:w val="0.32046030833175404"/>
          <c:h val="0.43341592313497745"/>
        </c:manualLayout>
      </c:layout>
      <c:overlay val="0"/>
    </c:legend>
    <c:plotVisOnly val="1"/>
    <c:dispBlanksAs val="zero"/>
    <c:showDLblsOverMax val="0"/>
  </c:chart>
  <c:txPr>
    <a:bodyPr/>
    <a:lstStyle/>
    <a:p>
      <a:pPr>
        <a:defRPr sz="1800"/>
      </a:pPr>
      <a:endParaRPr lang="zh-TW"/>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zh-TW" altLang="en-US" sz="1800" dirty="0"/>
              <a:t>廉航歐洲市佔</a:t>
            </a:r>
            <a:r>
              <a:rPr lang="zh-TW" altLang="en-US" sz="1800" dirty="0" smtClean="0"/>
              <a:t>率</a:t>
            </a:r>
            <a:r>
              <a:rPr lang="en-US" altLang="zh-TW" sz="1800" dirty="0" smtClean="0"/>
              <a:t>(IATA2013</a:t>
            </a:r>
            <a:r>
              <a:rPr lang="zh-TW" altLang="en-US" sz="1800" dirty="0" smtClean="0"/>
              <a:t>年統計</a:t>
            </a:r>
            <a:r>
              <a:rPr lang="en-US" altLang="zh-TW" sz="1800" dirty="0" smtClean="0"/>
              <a:t>)</a:t>
            </a:r>
            <a:endParaRPr lang="zh-TW" altLang="en-US" sz="1800" dirty="0"/>
          </a:p>
        </c:rich>
      </c:tx>
      <c:layout>
        <c:manualLayout>
          <c:xMode val="edge"/>
          <c:yMode val="edge"/>
          <c:x val="0.20270623525490636"/>
          <c:y val="1.8221079492049388E-2"/>
        </c:manualLayout>
      </c:layout>
      <c:overlay val="0"/>
    </c:title>
    <c:autoTitleDeleted val="0"/>
    <c:plotArea>
      <c:layout>
        <c:manualLayout>
          <c:layoutTarget val="inner"/>
          <c:xMode val="edge"/>
          <c:yMode val="edge"/>
          <c:x val="4.6685989138461739E-2"/>
          <c:y val="0.36548804982867877"/>
          <c:w val="0.63285370252978446"/>
          <c:h val="0.34154009342877245"/>
        </c:manualLayout>
      </c:layout>
      <c:pieChart>
        <c:varyColors val="1"/>
        <c:ser>
          <c:idx val="0"/>
          <c:order val="0"/>
          <c:tx>
            <c:strRef>
              <c:f>工作表1!$B$1</c:f>
              <c:strCache>
                <c:ptCount val="1"/>
                <c:pt idx="0">
                  <c:v>廉航歐洲市佔率</c:v>
                </c:pt>
              </c:strCache>
            </c:strRef>
          </c:tx>
          <c:explosion val="25"/>
          <c:dPt>
            <c:idx val="0"/>
            <c:bubble3D val="0"/>
            <c:explosion val="4"/>
          </c:dPt>
          <c:cat>
            <c:strRef>
              <c:f>工作表1!$A$2:$A$3</c:f>
              <c:strCache>
                <c:ptCount val="2"/>
                <c:pt idx="0">
                  <c:v>廉航39%</c:v>
                </c:pt>
                <c:pt idx="1">
                  <c:v>傳統航空61%</c:v>
                </c:pt>
              </c:strCache>
            </c:strRef>
          </c:cat>
          <c:val>
            <c:numRef>
              <c:f>工作表1!$B$2:$B$3</c:f>
              <c:numCache>
                <c:formatCode>0%</c:formatCode>
                <c:ptCount val="2"/>
                <c:pt idx="0">
                  <c:v>0.39000000000000007</c:v>
                </c:pt>
                <c:pt idx="1">
                  <c:v>0.6100000000000001</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64322836678277573"/>
          <c:y val="0.30405991045086705"/>
          <c:w val="0.32046030833175404"/>
          <c:h val="0.39901783399728091"/>
        </c:manualLayout>
      </c:layout>
      <c:overlay val="0"/>
    </c:legend>
    <c:plotVisOnly val="1"/>
    <c:dispBlanksAs val="zero"/>
    <c:showDLblsOverMax val="0"/>
  </c:chart>
  <c:txPr>
    <a:bodyPr/>
    <a:lstStyle/>
    <a:p>
      <a:pPr>
        <a:defRPr sz="1800"/>
      </a:pPr>
      <a:endParaRPr lang="zh-TW"/>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1800"/>
          </a:pPr>
          <a:endParaRPr lang="zh-TW"/>
        </a:p>
      </c:txPr>
    </c:title>
    <c:autoTitleDeleted val="0"/>
    <c:plotArea>
      <c:layout>
        <c:manualLayout>
          <c:layoutTarget val="inner"/>
          <c:xMode val="edge"/>
          <c:yMode val="edge"/>
          <c:x val="5.5115403844017349E-3"/>
          <c:y val="0.36548647372514181"/>
          <c:w val="0.62817702794927555"/>
          <c:h val="0.36643659963707742"/>
        </c:manualLayout>
      </c:layout>
      <c:pieChart>
        <c:varyColors val="1"/>
        <c:ser>
          <c:idx val="0"/>
          <c:order val="0"/>
          <c:tx>
            <c:strRef>
              <c:f>工作表1!$B$1</c:f>
              <c:strCache>
                <c:ptCount val="1"/>
                <c:pt idx="0">
                  <c:v>廉航台灣市佔率(民航局2013年統計)</c:v>
                </c:pt>
              </c:strCache>
            </c:strRef>
          </c:tx>
          <c:explosion val="25"/>
          <c:cat>
            <c:strRef>
              <c:f>工作表1!$A$2:$A$3</c:f>
              <c:strCache>
                <c:ptCount val="2"/>
                <c:pt idx="0">
                  <c:v>廉航3%</c:v>
                </c:pt>
                <c:pt idx="1">
                  <c:v>傳統航空97%</c:v>
                </c:pt>
              </c:strCache>
            </c:strRef>
          </c:cat>
          <c:val>
            <c:numRef>
              <c:f>工作表1!$B$2:$B$3</c:f>
              <c:numCache>
                <c:formatCode>0%</c:formatCode>
                <c:ptCount val="2"/>
                <c:pt idx="0">
                  <c:v>3.0000000000000002E-2</c:v>
                </c:pt>
                <c:pt idx="1">
                  <c:v>0.97000000000000008</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62644168009110113"/>
          <c:y val="0.31883656445580133"/>
          <c:w val="0.31130429952227545"/>
          <c:h val="0.41896872569714488"/>
        </c:manualLayout>
      </c:layout>
      <c:overlay val="0"/>
    </c:legend>
    <c:plotVisOnly val="1"/>
    <c:dispBlanksAs val="zero"/>
    <c:showDLblsOverMax val="0"/>
  </c:chart>
  <c:txPr>
    <a:bodyPr/>
    <a:lstStyle/>
    <a:p>
      <a:pPr>
        <a:defRPr sz="1800"/>
      </a:pPr>
      <a:endParaRPr lang="zh-TW"/>
    </a:p>
  </c:txPr>
  <c:externalData r:id="rId1">
    <c:autoUpdate val="0"/>
  </c:externalData>
</c:chartSpace>
</file>

<file path=ppt/diagrams/_rels/data10.xml.rels><?xml version="1.0" encoding="UTF-8" standalone="yes"?>
<Relationships xmlns="http://schemas.openxmlformats.org/package/2006/relationships"><Relationship Id="rId1" Type="http://schemas.openxmlformats.org/officeDocument/2006/relationships/hyperlink" Target="../&#22823;&#23616;&#30456;&#38364;&#24180;&#22577;/101&#22823;&#23616;&#24180;&#22577;-&#30772;&#35299;&#29256;.pdf" TargetMode="External"/></Relationships>
</file>

<file path=ppt/diagrams/_rels/data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_rels/data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image" Target="../media/image22.png"/></Relationships>
</file>

<file path=ppt/diagrams/_rels/data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_rels/data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_rels/data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_rels/data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_rels/data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_rels/data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_rels/data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_rels/data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_rels/data9.xml.rels><?xml version="1.0" encoding="UTF-8" standalone="yes"?>
<Relationships xmlns="http://schemas.openxmlformats.org/package/2006/relationships"><Relationship Id="rId1" Type="http://schemas.openxmlformats.org/officeDocument/2006/relationships/hyperlink" Target="&#22283;&#20869;&#33322;&#31354;&#22120;&#32113;&#35336;&#34920;.xlsx" TargetMode="External"/></Relationships>
</file>

<file path=ppt/diagrams/_rels/drawing10.xml.rels><?xml version="1.0" encoding="UTF-8" standalone="yes"?>
<Relationships xmlns="http://schemas.openxmlformats.org/package/2006/relationships"><Relationship Id="rId1" Type="http://schemas.openxmlformats.org/officeDocument/2006/relationships/hyperlink" Target="../&#22823;&#23616;&#30456;&#38364;&#24180;&#22577;/101&#22823;&#23616;&#24180;&#22577;-&#30772;&#35299;&#29256;.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47178D-53D4-4FC9-B3E9-4CCB7ED4A9A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TW" altLang="en-US"/>
        </a:p>
      </dgm:t>
    </dgm:pt>
    <dgm:pt modelId="{A8283FE1-6678-46B7-B65A-CD1C41BD666F}">
      <dgm:prSet phldrT="[文字]" phldr="1"/>
      <dgm:spPr/>
      <dgm:t>
        <a:bodyPr/>
        <a:lstStyle/>
        <a:p>
          <a:endParaRPr lang="zh-TW" altLang="en-US" dirty="0"/>
        </a:p>
      </dgm:t>
    </dgm:pt>
    <dgm:pt modelId="{572BFCA6-34CB-498A-9F89-228758AD77E7}" type="parTrans" cxnId="{C0C8EBA3-0DA5-4BF8-8624-21B39BDEF0D7}">
      <dgm:prSet/>
      <dgm:spPr/>
      <dgm:t>
        <a:bodyPr/>
        <a:lstStyle/>
        <a:p>
          <a:endParaRPr lang="zh-TW" altLang="en-US"/>
        </a:p>
      </dgm:t>
    </dgm:pt>
    <dgm:pt modelId="{AE193C8D-4076-4A7F-A34A-11C39B1185CB}" type="sibTrans" cxnId="{C0C8EBA3-0DA5-4BF8-8624-21B39BDEF0D7}">
      <dgm:prSet/>
      <dgm:spPr/>
      <dgm:t>
        <a:bodyPr/>
        <a:lstStyle/>
        <a:p>
          <a:endParaRPr lang="zh-TW" altLang="en-US"/>
        </a:p>
      </dgm:t>
    </dgm:pt>
    <dgm:pt modelId="{27AF03FF-A988-4872-8E17-DEE4DE3E6919}">
      <dgm:prSet phldrT="[文字]" custT="1"/>
      <dgm:spPr/>
      <dgm:t>
        <a:bodyPr/>
        <a:lstStyle/>
        <a:p>
          <a:r>
            <a:rPr lang="zh-TW" altLang="en-US" sz="4000" b="1" dirty="0" smtClean="0">
              <a:latin typeface="標楷體" pitchFamily="65" charset="-120"/>
              <a:ea typeface="標楷體" pitchFamily="65" charset="-120"/>
            </a:rPr>
            <a:t>公共運輸性</a:t>
          </a:r>
          <a:endParaRPr lang="zh-TW" altLang="en-US" sz="4000" b="1" dirty="0">
            <a:latin typeface="標楷體" pitchFamily="65" charset="-120"/>
            <a:ea typeface="標楷體" pitchFamily="65" charset="-120"/>
          </a:endParaRPr>
        </a:p>
      </dgm:t>
    </dgm:pt>
    <dgm:pt modelId="{36481948-6CE2-4F6E-AAC8-6FF34A256179}" type="parTrans" cxnId="{8D1C8486-369B-4835-8237-EA6F45785D59}">
      <dgm:prSet/>
      <dgm:spPr/>
      <dgm:t>
        <a:bodyPr/>
        <a:lstStyle/>
        <a:p>
          <a:endParaRPr lang="zh-TW" altLang="en-US"/>
        </a:p>
      </dgm:t>
    </dgm:pt>
    <dgm:pt modelId="{AC005939-CB52-489F-81AD-0DF0F8C83690}" type="sibTrans" cxnId="{8D1C8486-369B-4835-8237-EA6F45785D59}">
      <dgm:prSet/>
      <dgm:spPr/>
      <dgm:t>
        <a:bodyPr/>
        <a:lstStyle/>
        <a:p>
          <a:endParaRPr lang="zh-TW" altLang="en-US"/>
        </a:p>
      </dgm:t>
    </dgm:pt>
    <dgm:pt modelId="{47261359-40BF-4958-A56E-C7014A96EAC0}">
      <dgm:prSet phldrT="[文字]" phldr="1"/>
      <dgm:spPr/>
      <dgm:t>
        <a:bodyPr/>
        <a:lstStyle/>
        <a:p>
          <a:endParaRPr lang="zh-TW" altLang="en-US"/>
        </a:p>
      </dgm:t>
    </dgm:pt>
    <dgm:pt modelId="{FDCB9D04-F592-4088-85C5-A0D4351F768B}" type="parTrans" cxnId="{B4AB42D5-F458-48AC-B2A9-10B1F1121E43}">
      <dgm:prSet/>
      <dgm:spPr/>
      <dgm:t>
        <a:bodyPr/>
        <a:lstStyle/>
        <a:p>
          <a:endParaRPr lang="zh-TW" altLang="en-US"/>
        </a:p>
      </dgm:t>
    </dgm:pt>
    <dgm:pt modelId="{5ECC492E-0EFD-4A6D-813A-757F2C4FF337}" type="sibTrans" cxnId="{B4AB42D5-F458-48AC-B2A9-10B1F1121E43}">
      <dgm:prSet/>
      <dgm:spPr/>
      <dgm:t>
        <a:bodyPr/>
        <a:lstStyle/>
        <a:p>
          <a:endParaRPr lang="zh-TW" altLang="en-US"/>
        </a:p>
      </dgm:t>
    </dgm:pt>
    <dgm:pt modelId="{9D59CECD-D04E-484E-903F-3BE6644AE964}">
      <dgm:prSet phldrT="[文字]" custT="1"/>
      <dgm:spPr/>
      <dgm:t>
        <a:bodyPr/>
        <a:lstStyle/>
        <a:p>
          <a:r>
            <a:rPr lang="zh-TW" altLang="en-US" sz="4000" b="1" dirty="0" smtClean="0">
              <a:latin typeface="標楷體" pitchFamily="65" charset="-120"/>
              <a:ea typeface="標楷體" pitchFamily="65" charset="-120"/>
            </a:rPr>
            <a:t>管制獨佔性</a:t>
          </a:r>
          <a:endParaRPr lang="zh-TW" altLang="en-US" sz="4000" b="1" dirty="0">
            <a:latin typeface="標楷體" pitchFamily="65" charset="-120"/>
            <a:ea typeface="標楷體" pitchFamily="65" charset="-120"/>
          </a:endParaRPr>
        </a:p>
      </dgm:t>
    </dgm:pt>
    <dgm:pt modelId="{DD8B4EE5-6A1E-4E31-BCBC-9A3AEB436A61}" type="parTrans" cxnId="{F757B125-1B56-4255-9AAB-901D34BC744F}">
      <dgm:prSet/>
      <dgm:spPr/>
      <dgm:t>
        <a:bodyPr/>
        <a:lstStyle/>
        <a:p>
          <a:endParaRPr lang="zh-TW" altLang="en-US"/>
        </a:p>
      </dgm:t>
    </dgm:pt>
    <dgm:pt modelId="{95169905-3AEA-454C-B2AC-7EF7573EA621}" type="sibTrans" cxnId="{F757B125-1B56-4255-9AAB-901D34BC744F}">
      <dgm:prSet/>
      <dgm:spPr/>
      <dgm:t>
        <a:bodyPr/>
        <a:lstStyle/>
        <a:p>
          <a:endParaRPr lang="zh-TW" altLang="en-US"/>
        </a:p>
      </dgm:t>
    </dgm:pt>
    <dgm:pt modelId="{9B18B027-006A-4834-B0A1-5B25C9E6088D}">
      <dgm:prSet phldrT="[文字]" phldr="1"/>
      <dgm:spPr/>
      <dgm:t>
        <a:bodyPr/>
        <a:lstStyle/>
        <a:p>
          <a:endParaRPr lang="zh-TW" altLang="en-US" dirty="0"/>
        </a:p>
      </dgm:t>
    </dgm:pt>
    <dgm:pt modelId="{AF535860-E906-4888-A5CD-F8F17BABDBA8}" type="parTrans" cxnId="{41B5F419-76DC-44BC-A759-4E77323FE84F}">
      <dgm:prSet/>
      <dgm:spPr/>
      <dgm:t>
        <a:bodyPr/>
        <a:lstStyle/>
        <a:p>
          <a:endParaRPr lang="zh-TW" altLang="en-US"/>
        </a:p>
      </dgm:t>
    </dgm:pt>
    <dgm:pt modelId="{08D5ED04-80E1-49CC-84B2-047ED3E75D90}" type="sibTrans" cxnId="{41B5F419-76DC-44BC-A759-4E77323FE84F}">
      <dgm:prSet/>
      <dgm:spPr/>
      <dgm:t>
        <a:bodyPr/>
        <a:lstStyle/>
        <a:p>
          <a:endParaRPr lang="zh-TW" altLang="en-US"/>
        </a:p>
      </dgm:t>
    </dgm:pt>
    <dgm:pt modelId="{94558072-8EB5-4386-B02E-DAA379B04FE8}">
      <dgm:prSet phldrT="[文字]" custT="1"/>
      <dgm:spPr/>
      <dgm:t>
        <a:bodyPr/>
        <a:lstStyle/>
        <a:p>
          <a:r>
            <a:rPr lang="zh-TW" altLang="en-US" sz="4000" b="1" dirty="0" smtClean="0">
              <a:latin typeface="標楷體" pitchFamily="65" charset="-120"/>
              <a:ea typeface="標楷體" pitchFamily="65" charset="-120"/>
            </a:rPr>
            <a:t>資本密集性</a:t>
          </a:r>
          <a:endParaRPr lang="zh-TW" altLang="en-US" sz="4000" b="1" dirty="0">
            <a:latin typeface="標楷體" pitchFamily="65" charset="-120"/>
            <a:ea typeface="標楷體" pitchFamily="65" charset="-120"/>
          </a:endParaRPr>
        </a:p>
      </dgm:t>
    </dgm:pt>
    <dgm:pt modelId="{E46D8061-420D-4DC6-A13C-577738264D09}" type="parTrans" cxnId="{C5020225-2467-42EB-9D9E-75F6595B344F}">
      <dgm:prSet/>
      <dgm:spPr/>
      <dgm:t>
        <a:bodyPr/>
        <a:lstStyle/>
        <a:p>
          <a:endParaRPr lang="zh-TW" altLang="en-US"/>
        </a:p>
      </dgm:t>
    </dgm:pt>
    <dgm:pt modelId="{E9AB60F7-A40D-4CF4-89FC-81B3923A6678}" type="sibTrans" cxnId="{C5020225-2467-42EB-9D9E-75F6595B344F}">
      <dgm:prSet/>
      <dgm:spPr/>
      <dgm:t>
        <a:bodyPr/>
        <a:lstStyle/>
        <a:p>
          <a:endParaRPr lang="zh-TW" altLang="en-US"/>
        </a:p>
      </dgm:t>
    </dgm:pt>
    <dgm:pt modelId="{B2280E49-331C-4F9E-8A5F-8BC7E7A4042B}" type="pres">
      <dgm:prSet presAssocID="{F347178D-53D4-4FC9-B3E9-4CCB7ED4A9AD}" presName="linearFlow" presStyleCnt="0">
        <dgm:presLayoutVars>
          <dgm:dir/>
          <dgm:animLvl val="lvl"/>
          <dgm:resizeHandles val="exact"/>
        </dgm:presLayoutVars>
      </dgm:prSet>
      <dgm:spPr/>
      <dgm:t>
        <a:bodyPr/>
        <a:lstStyle/>
        <a:p>
          <a:endParaRPr lang="zh-TW" altLang="en-US"/>
        </a:p>
      </dgm:t>
    </dgm:pt>
    <dgm:pt modelId="{41A38D8C-6B70-4E51-BD5D-D4876DB88C8A}" type="pres">
      <dgm:prSet presAssocID="{A8283FE1-6678-46B7-B65A-CD1C41BD666F}" presName="composite" presStyleCnt="0"/>
      <dgm:spPr/>
    </dgm:pt>
    <dgm:pt modelId="{1EB44313-A71F-4B1C-8273-39BE68CFF9BB}" type="pres">
      <dgm:prSet presAssocID="{A8283FE1-6678-46B7-B65A-CD1C41BD666F}" presName="parentText" presStyleLbl="alignNode1" presStyleIdx="0" presStyleCnt="3">
        <dgm:presLayoutVars>
          <dgm:chMax val="1"/>
          <dgm:bulletEnabled val="1"/>
        </dgm:presLayoutVars>
      </dgm:prSet>
      <dgm:spPr/>
      <dgm:t>
        <a:bodyPr/>
        <a:lstStyle/>
        <a:p>
          <a:endParaRPr lang="zh-TW" altLang="en-US"/>
        </a:p>
      </dgm:t>
    </dgm:pt>
    <dgm:pt modelId="{B198C4CB-1285-4C95-9882-29F2820561D5}" type="pres">
      <dgm:prSet presAssocID="{A8283FE1-6678-46B7-B65A-CD1C41BD666F}" presName="descendantText" presStyleLbl="alignAcc1" presStyleIdx="0" presStyleCnt="3">
        <dgm:presLayoutVars>
          <dgm:bulletEnabled val="1"/>
        </dgm:presLayoutVars>
      </dgm:prSet>
      <dgm:spPr/>
      <dgm:t>
        <a:bodyPr/>
        <a:lstStyle/>
        <a:p>
          <a:endParaRPr lang="zh-TW" altLang="en-US"/>
        </a:p>
      </dgm:t>
    </dgm:pt>
    <dgm:pt modelId="{C13BB14E-254C-4585-B31C-A72720C6AC80}" type="pres">
      <dgm:prSet presAssocID="{AE193C8D-4076-4A7F-A34A-11C39B1185CB}" presName="sp" presStyleCnt="0"/>
      <dgm:spPr/>
    </dgm:pt>
    <dgm:pt modelId="{20D147B9-46AD-4673-89DC-45B30EEEA178}" type="pres">
      <dgm:prSet presAssocID="{47261359-40BF-4958-A56E-C7014A96EAC0}" presName="composite" presStyleCnt="0"/>
      <dgm:spPr/>
    </dgm:pt>
    <dgm:pt modelId="{E93E1E30-8C96-4C9A-BA94-6625796114DD}" type="pres">
      <dgm:prSet presAssocID="{47261359-40BF-4958-A56E-C7014A96EAC0}" presName="parentText" presStyleLbl="alignNode1" presStyleIdx="1" presStyleCnt="3">
        <dgm:presLayoutVars>
          <dgm:chMax val="1"/>
          <dgm:bulletEnabled val="1"/>
        </dgm:presLayoutVars>
      </dgm:prSet>
      <dgm:spPr/>
      <dgm:t>
        <a:bodyPr/>
        <a:lstStyle/>
        <a:p>
          <a:endParaRPr lang="zh-TW" altLang="en-US"/>
        </a:p>
      </dgm:t>
    </dgm:pt>
    <dgm:pt modelId="{E9071EB9-7A5A-48E6-A036-370236B4AE68}" type="pres">
      <dgm:prSet presAssocID="{47261359-40BF-4958-A56E-C7014A96EAC0}" presName="descendantText" presStyleLbl="alignAcc1" presStyleIdx="1" presStyleCnt="3">
        <dgm:presLayoutVars>
          <dgm:bulletEnabled val="1"/>
        </dgm:presLayoutVars>
      </dgm:prSet>
      <dgm:spPr/>
      <dgm:t>
        <a:bodyPr/>
        <a:lstStyle/>
        <a:p>
          <a:endParaRPr lang="zh-TW" altLang="en-US"/>
        </a:p>
      </dgm:t>
    </dgm:pt>
    <dgm:pt modelId="{A0ED034A-6FD8-4C5B-A33B-74E5485B0DC0}" type="pres">
      <dgm:prSet presAssocID="{5ECC492E-0EFD-4A6D-813A-757F2C4FF337}" presName="sp" presStyleCnt="0"/>
      <dgm:spPr/>
    </dgm:pt>
    <dgm:pt modelId="{FC57B762-E815-4947-B401-99FB5AFC1517}" type="pres">
      <dgm:prSet presAssocID="{9B18B027-006A-4834-B0A1-5B25C9E6088D}" presName="composite" presStyleCnt="0"/>
      <dgm:spPr/>
    </dgm:pt>
    <dgm:pt modelId="{9BE947F8-99CC-485B-A9B0-88F50FAA6459}" type="pres">
      <dgm:prSet presAssocID="{9B18B027-006A-4834-B0A1-5B25C9E6088D}" presName="parentText" presStyleLbl="alignNode1" presStyleIdx="2" presStyleCnt="3">
        <dgm:presLayoutVars>
          <dgm:chMax val="1"/>
          <dgm:bulletEnabled val="1"/>
        </dgm:presLayoutVars>
      </dgm:prSet>
      <dgm:spPr/>
      <dgm:t>
        <a:bodyPr/>
        <a:lstStyle/>
        <a:p>
          <a:endParaRPr lang="zh-TW" altLang="en-US"/>
        </a:p>
      </dgm:t>
    </dgm:pt>
    <dgm:pt modelId="{A1844CE0-48FE-410A-ADE4-8B618FA9D63D}" type="pres">
      <dgm:prSet presAssocID="{9B18B027-006A-4834-B0A1-5B25C9E6088D}" presName="descendantText" presStyleLbl="alignAcc1" presStyleIdx="2" presStyleCnt="3">
        <dgm:presLayoutVars>
          <dgm:bulletEnabled val="1"/>
        </dgm:presLayoutVars>
      </dgm:prSet>
      <dgm:spPr/>
      <dgm:t>
        <a:bodyPr/>
        <a:lstStyle/>
        <a:p>
          <a:endParaRPr lang="zh-TW" altLang="en-US"/>
        </a:p>
      </dgm:t>
    </dgm:pt>
  </dgm:ptLst>
  <dgm:cxnLst>
    <dgm:cxn modelId="{1D40324F-8114-4491-A6AA-6456B37D5DFB}" type="presOf" srcId="{9D59CECD-D04E-484E-903F-3BE6644AE964}" destId="{E9071EB9-7A5A-48E6-A036-370236B4AE68}" srcOrd="0" destOrd="0" presId="urn:microsoft.com/office/officeart/2005/8/layout/chevron2"/>
    <dgm:cxn modelId="{C5020225-2467-42EB-9D9E-75F6595B344F}" srcId="{9B18B027-006A-4834-B0A1-5B25C9E6088D}" destId="{94558072-8EB5-4386-B02E-DAA379B04FE8}" srcOrd="0" destOrd="0" parTransId="{E46D8061-420D-4DC6-A13C-577738264D09}" sibTransId="{E9AB60F7-A40D-4CF4-89FC-81B3923A6678}"/>
    <dgm:cxn modelId="{179B4591-1EF8-4300-A8F5-1929D39B39AA}" type="presOf" srcId="{A8283FE1-6678-46B7-B65A-CD1C41BD666F}" destId="{1EB44313-A71F-4B1C-8273-39BE68CFF9BB}" srcOrd="0" destOrd="0" presId="urn:microsoft.com/office/officeart/2005/8/layout/chevron2"/>
    <dgm:cxn modelId="{B4AB42D5-F458-48AC-B2A9-10B1F1121E43}" srcId="{F347178D-53D4-4FC9-B3E9-4CCB7ED4A9AD}" destId="{47261359-40BF-4958-A56E-C7014A96EAC0}" srcOrd="1" destOrd="0" parTransId="{FDCB9D04-F592-4088-85C5-A0D4351F768B}" sibTransId="{5ECC492E-0EFD-4A6D-813A-757F2C4FF337}"/>
    <dgm:cxn modelId="{8D1C8486-369B-4835-8237-EA6F45785D59}" srcId="{A8283FE1-6678-46B7-B65A-CD1C41BD666F}" destId="{27AF03FF-A988-4872-8E17-DEE4DE3E6919}" srcOrd="0" destOrd="0" parTransId="{36481948-6CE2-4F6E-AAC8-6FF34A256179}" sibTransId="{AC005939-CB52-489F-81AD-0DF0F8C83690}"/>
    <dgm:cxn modelId="{B7D6A65F-5503-46FF-8ED4-A507717ED841}" type="presOf" srcId="{F347178D-53D4-4FC9-B3E9-4CCB7ED4A9AD}" destId="{B2280E49-331C-4F9E-8A5F-8BC7E7A4042B}" srcOrd="0" destOrd="0" presId="urn:microsoft.com/office/officeart/2005/8/layout/chevron2"/>
    <dgm:cxn modelId="{2E333FB9-838E-4A81-91F4-03E407ED976F}" type="presOf" srcId="{27AF03FF-A988-4872-8E17-DEE4DE3E6919}" destId="{B198C4CB-1285-4C95-9882-29F2820561D5}" srcOrd="0" destOrd="0" presId="urn:microsoft.com/office/officeart/2005/8/layout/chevron2"/>
    <dgm:cxn modelId="{49E74705-80D5-407B-B951-97DEA62FE0A1}" type="presOf" srcId="{47261359-40BF-4958-A56E-C7014A96EAC0}" destId="{E93E1E30-8C96-4C9A-BA94-6625796114DD}" srcOrd="0" destOrd="0" presId="urn:microsoft.com/office/officeart/2005/8/layout/chevron2"/>
    <dgm:cxn modelId="{C0C8EBA3-0DA5-4BF8-8624-21B39BDEF0D7}" srcId="{F347178D-53D4-4FC9-B3E9-4CCB7ED4A9AD}" destId="{A8283FE1-6678-46B7-B65A-CD1C41BD666F}" srcOrd="0" destOrd="0" parTransId="{572BFCA6-34CB-498A-9F89-228758AD77E7}" sibTransId="{AE193C8D-4076-4A7F-A34A-11C39B1185CB}"/>
    <dgm:cxn modelId="{F757B125-1B56-4255-9AAB-901D34BC744F}" srcId="{47261359-40BF-4958-A56E-C7014A96EAC0}" destId="{9D59CECD-D04E-484E-903F-3BE6644AE964}" srcOrd="0" destOrd="0" parTransId="{DD8B4EE5-6A1E-4E31-BCBC-9A3AEB436A61}" sibTransId="{95169905-3AEA-454C-B2AC-7EF7573EA621}"/>
    <dgm:cxn modelId="{A17811E8-5646-4FC0-A0D5-5435B51206DE}" type="presOf" srcId="{94558072-8EB5-4386-B02E-DAA379B04FE8}" destId="{A1844CE0-48FE-410A-ADE4-8B618FA9D63D}" srcOrd="0" destOrd="0" presId="urn:microsoft.com/office/officeart/2005/8/layout/chevron2"/>
    <dgm:cxn modelId="{5E4999C9-5D14-4A74-B077-E574C0676035}" type="presOf" srcId="{9B18B027-006A-4834-B0A1-5B25C9E6088D}" destId="{9BE947F8-99CC-485B-A9B0-88F50FAA6459}" srcOrd="0" destOrd="0" presId="urn:microsoft.com/office/officeart/2005/8/layout/chevron2"/>
    <dgm:cxn modelId="{41B5F419-76DC-44BC-A759-4E77323FE84F}" srcId="{F347178D-53D4-4FC9-B3E9-4CCB7ED4A9AD}" destId="{9B18B027-006A-4834-B0A1-5B25C9E6088D}" srcOrd="2" destOrd="0" parTransId="{AF535860-E906-4888-A5CD-F8F17BABDBA8}" sibTransId="{08D5ED04-80E1-49CC-84B2-047ED3E75D90}"/>
    <dgm:cxn modelId="{BBA778F7-5992-41BB-9971-CE71D620509C}" type="presParOf" srcId="{B2280E49-331C-4F9E-8A5F-8BC7E7A4042B}" destId="{41A38D8C-6B70-4E51-BD5D-D4876DB88C8A}" srcOrd="0" destOrd="0" presId="urn:microsoft.com/office/officeart/2005/8/layout/chevron2"/>
    <dgm:cxn modelId="{45E5CEA9-2D63-4A70-9847-5F69BFAC2B07}" type="presParOf" srcId="{41A38D8C-6B70-4E51-BD5D-D4876DB88C8A}" destId="{1EB44313-A71F-4B1C-8273-39BE68CFF9BB}" srcOrd="0" destOrd="0" presId="urn:microsoft.com/office/officeart/2005/8/layout/chevron2"/>
    <dgm:cxn modelId="{FC71703B-6618-43A3-89B4-99F6F695BF3F}" type="presParOf" srcId="{41A38D8C-6B70-4E51-BD5D-D4876DB88C8A}" destId="{B198C4CB-1285-4C95-9882-29F2820561D5}" srcOrd="1" destOrd="0" presId="urn:microsoft.com/office/officeart/2005/8/layout/chevron2"/>
    <dgm:cxn modelId="{964947DF-1A5D-43DC-8908-B6B5A005CF18}" type="presParOf" srcId="{B2280E49-331C-4F9E-8A5F-8BC7E7A4042B}" destId="{C13BB14E-254C-4585-B31C-A72720C6AC80}" srcOrd="1" destOrd="0" presId="urn:microsoft.com/office/officeart/2005/8/layout/chevron2"/>
    <dgm:cxn modelId="{45938E18-2F63-4614-B476-C5E00BB23B72}" type="presParOf" srcId="{B2280E49-331C-4F9E-8A5F-8BC7E7A4042B}" destId="{20D147B9-46AD-4673-89DC-45B30EEEA178}" srcOrd="2" destOrd="0" presId="urn:microsoft.com/office/officeart/2005/8/layout/chevron2"/>
    <dgm:cxn modelId="{45298306-BB05-4020-91AF-C2044E0E0484}" type="presParOf" srcId="{20D147B9-46AD-4673-89DC-45B30EEEA178}" destId="{E93E1E30-8C96-4C9A-BA94-6625796114DD}" srcOrd="0" destOrd="0" presId="urn:microsoft.com/office/officeart/2005/8/layout/chevron2"/>
    <dgm:cxn modelId="{CF79BFA7-D034-4092-9618-49BF697E8426}" type="presParOf" srcId="{20D147B9-46AD-4673-89DC-45B30EEEA178}" destId="{E9071EB9-7A5A-48E6-A036-370236B4AE68}" srcOrd="1" destOrd="0" presId="urn:microsoft.com/office/officeart/2005/8/layout/chevron2"/>
    <dgm:cxn modelId="{84ECDA9E-7916-4B7D-A4E7-61DF1F19CC4F}" type="presParOf" srcId="{B2280E49-331C-4F9E-8A5F-8BC7E7A4042B}" destId="{A0ED034A-6FD8-4C5B-A33B-74E5485B0DC0}" srcOrd="3" destOrd="0" presId="urn:microsoft.com/office/officeart/2005/8/layout/chevron2"/>
    <dgm:cxn modelId="{4FB960CB-30D7-4C70-AEE1-4A9DA7AEAF67}" type="presParOf" srcId="{B2280E49-331C-4F9E-8A5F-8BC7E7A4042B}" destId="{FC57B762-E815-4947-B401-99FB5AFC1517}" srcOrd="4" destOrd="0" presId="urn:microsoft.com/office/officeart/2005/8/layout/chevron2"/>
    <dgm:cxn modelId="{BF8322C1-1E8A-424A-89E0-7CF0758E6D4B}" type="presParOf" srcId="{FC57B762-E815-4947-B401-99FB5AFC1517}" destId="{9BE947F8-99CC-485B-A9B0-88F50FAA6459}" srcOrd="0" destOrd="0" presId="urn:microsoft.com/office/officeart/2005/8/layout/chevron2"/>
    <dgm:cxn modelId="{B540490F-ED4F-4321-8CDF-83F0711683FC}" type="presParOf" srcId="{FC57B762-E815-4947-B401-99FB5AFC1517}" destId="{A1844CE0-48FE-410A-ADE4-8B618FA9D63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8ABF0A8-8AE3-4630-B103-0B052A8FDB8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TW" altLang="en-US"/>
        </a:p>
      </dgm:t>
    </dgm:pt>
    <dgm:pt modelId="{78238800-D973-4839-B913-1C74BEC73B11}">
      <dgm:prSet phldrT="[文字]"/>
      <dgm:spPr/>
      <dgm:t>
        <a:bodyPr/>
        <a:lstStyle/>
        <a:p>
          <a:r>
            <a:rPr lang="zh-TW" altLang="en-US" dirty="0" smtClean="0">
              <a:latin typeface="標楷體" pitchFamily="65" charset="-120"/>
              <a:ea typeface="標楷體" pitchFamily="65" charset="-120"/>
            </a:rPr>
            <a:t>航空公司家數</a:t>
          </a:r>
          <a:endParaRPr lang="zh-TW" altLang="en-US" dirty="0">
            <a:latin typeface="標楷體" pitchFamily="65" charset="-120"/>
            <a:ea typeface="標楷體" pitchFamily="65" charset="-120"/>
          </a:endParaRPr>
        </a:p>
      </dgm:t>
    </dgm:pt>
    <dgm:pt modelId="{4A7C50B8-FDE4-4FAB-9184-315F65288C16}" type="parTrans" cxnId="{5C336E2A-90C5-43EB-8E68-2B63922E74F8}">
      <dgm:prSet/>
      <dgm:spPr/>
      <dgm:t>
        <a:bodyPr/>
        <a:lstStyle/>
        <a:p>
          <a:endParaRPr lang="zh-TW" altLang="en-US"/>
        </a:p>
      </dgm:t>
    </dgm:pt>
    <dgm:pt modelId="{AF2B06D2-A717-42F8-8EB4-6CDA706509CD}" type="sibTrans" cxnId="{5C336E2A-90C5-43EB-8E68-2B63922E74F8}">
      <dgm:prSet/>
      <dgm:spPr/>
      <dgm:t>
        <a:bodyPr/>
        <a:lstStyle/>
        <a:p>
          <a:endParaRPr lang="zh-TW" altLang="en-US"/>
        </a:p>
      </dgm:t>
    </dgm:pt>
    <dgm:pt modelId="{21BFCCFC-2616-4DED-BFBF-1F6E65E66D6F}">
      <dgm:prSet phldrT="[文字]" custT="1"/>
      <dgm:spPr/>
      <dgm:t>
        <a:bodyPr/>
        <a:lstStyle/>
        <a:p>
          <a:r>
            <a:rPr lang="zh-TW" altLang="en-US" sz="2400" dirty="0" smtClean="0">
              <a:latin typeface="標楷體" pitchFamily="65" charset="-120"/>
              <a:ea typeface="標楷體" pitchFamily="65" charset="-120"/>
            </a:rPr>
            <a:t>國籍</a:t>
          </a:r>
          <a:r>
            <a:rPr lang="en-US" altLang="zh-TW" sz="2400" dirty="0" smtClean="0">
              <a:latin typeface="標楷體" pitchFamily="65" charset="-120"/>
              <a:ea typeface="標楷體" pitchFamily="65" charset="-120"/>
            </a:rPr>
            <a:t>:6</a:t>
          </a:r>
          <a:endParaRPr lang="zh-TW" altLang="en-US" sz="2400" dirty="0">
            <a:latin typeface="標楷體" pitchFamily="65" charset="-120"/>
            <a:ea typeface="標楷體" pitchFamily="65" charset="-120"/>
          </a:endParaRPr>
        </a:p>
      </dgm:t>
    </dgm:pt>
    <dgm:pt modelId="{7F1F0BF7-555B-4F1E-86AA-037C8C45B87E}" type="parTrans" cxnId="{E6F0DE7B-8575-41F6-B621-933BBF869C44}">
      <dgm:prSet/>
      <dgm:spPr/>
      <dgm:t>
        <a:bodyPr/>
        <a:lstStyle/>
        <a:p>
          <a:endParaRPr lang="zh-TW" altLang="en-US"/>
        </a:p>
      </dgm:t>
    </dgm:pt>
    <dgm:pt modelId="{D71903B5-C8AC-4FBF-B0AC-A8AB8FCB8839}" type="sibTrans" cxnId="{E6F0DE7B-8575-41F6-B621-933BBF869C44}">
      <dgm:prSet/>
      <dgm:spPr/>
      <dgm:t>
        <a:bodyPr/>
        <a:lstStyle/>
        <a:p>
          <a:endParaRPr lang="zh-TW" altLang="en-US"/>
        </a:p>
      </dgm:t>
    </dgm:pt>
    <dgm:pt modelId="{D7AF9B64-C6C0-4479-873A-6D20E3577DF8}">
      <dgm:prSet phldrT="[文字]" custT="1"/>
      <dgm:spPr/>
      <dgm:t>
        <a:bodyPr/>
        <a:lstStyle/>
        <a:p>
          <a:r>
            <a:rPr lang="zh-TW" altLang="en-US" sz="2400" dirty="0" smtClean="0">
              <a:latin typeface="標楷體" pitchFamily="65" charset="-120"/>
              <a:ea typeface="標楷體" pitchFamily="65" charset="-120"/>
            </a:rPr>
            <a:t>外籍</a:t>
          </a:r>
          <a:r>
            <a:rPr lang="en-US" altLang="zh-TW" sz="2400" dirty="0" smtClean="0">
              <a:latin typeface="標楷體" pitchFamily="65" charset="-120"/>
              <a:ea typeface="標楷體" pitchFamily="65" charset="-120"/>
            </a:rPr>
            <a:t>:45</a:t>
          </a:r>
          <a:endParaRPr lang="zh-TW" altLang="en-US" sz="2400" dirty="0">
            <a:latin typeface="標楷體" pitchFamily="65" charset="-120"/>
            <a:ea typeface="標楷體" pitchFamily="65" charset="-120"/>
          </a:endParaRPr>
        </a:p>
      </dgm:t>
    </dgm:pt>
    <dgm:pt modelId="{CD3C7325-EF71-4071-AEE2-73236F5B48B4}" type="parTrans" cxnId="{E2DFCA7B-6C31-4337-BC1E-A84562EA4641}">
      <dgm:prSet/>
      <dgm:spPr/>
      <dgm:t>
        <a:bodyPr/>
        <a:lstStyle/>
        <a:p>
          <a:endParaRPr lang="zh-TW" altLang="en-US"/>
        </a:p>
      </dgm:t>
    </dgm:pt>
    <dgm:pt modelId="{41E8EEB3-7EA7-499A-802C-DF9D8A691C2B}" type="sibTrans" cxnId="{E2DFCA7B-6C31-4337-BC1E-A84562EA4641}">
      <dgm:prSet/>
      <dgm:spPr/>
      <dgm:t>
        <a:bodyPr/>
        <a:lstStyle/>
        <a:p>
          <a:endParaRPr lang="zh-TW" altLang="en-US"/>
        </a:p>
      </dgm:t>
    </dgm:pt>
    <dgm:pt modelId="{AC847C76-AA65-4F9B-84D6-56E23796912F}">
      <dgm:prSet phldrT="[文字]"/>
      <dgm:spPr/>
      <dgm:t>
        <a:bodyPr/>
        <a:lstStyle/>
        <a:p>
          <a:r>
            <a:rPr lang="zh-TW" altLang="en-US" dirty="0" smtClean="0">
              <a:latin typeface="標楷體" pitchFamily="65" charset="-120"/>
              <a:ea typeface="標楷體" pitchFamily="65" charset="-120"/>
            </a:rPr>
            <a:t>航線</a:t>
          </a:r>
          <a:endParaRPr lang="zh-TW" altLang="en-US" dirty="0">
            <a:latin typeface="標楷體" pitchFamily="65" charset="-120"/>
            <a:ea typeface="標楷體" pitchFamily="65" charset="-120"/>
          </a:endParaRPr>
        </a:p>
      </dgm:t>
    </dgm:pt>
    <dgm:pt modelId="{2A47C4A8-751C-4DFD-995F-E1CBF575B86F}" type="parTrans" cxnId="{37150ED3-3D91-4BA9-B79A-5133CFD2B25B}">
      <dgm:prSet/>
      <dgm:spPr/>
      <dgm:t>
        <a:bodyPr/>
        <a:lstStyle/>
        <a:p>
          <a:endParaRPr lang="zh-TW" altLang="en-US"/>
        </a:p>
      </dgm:t>
    </dgm:pt>
    <dgm:pt modelId="{92082C69-5C46-462A-9298-7D00172F83FE}" type="sibTrans" cxnId="{37150ED3-3D91-4BA9-B79A-5133CFD2B25B}">
      <dgm:prSet/>
      <dgm:spPr/>
      <dgm:t>
        <a:bodyPr/>
        <a:lstStyle/>
        <a:p>
          <a:endParaRPr lang="zh-TW" altLang="en-US"/>
        </a:p>
      </dgm:t>
    </dgm:pt>
    <dgm:pt modelId="{6E0050FA-B460-4D1A-B72B-644DD26E4E44}">
      <dgm:prSet phldrT="[文字]" custT="1"/>
      <dgm:spPr/>
      <dgm:t>
        <a:bodyPr/>
        <a:lstStyle/>
        <a:p>
          <a:r>
            <a:rPr lang="zh-TW" altLang="en-US" sz="2400" dirty="0" smtClean="0">
              <a:latin typeface="標楷體" pitchFamily="65" charset="-120"/>
              <a:ea typeface="標楷體" pitchFamily="65" charset="-120"/>
            </a:rPr>
            <a:t>客運</a:t>
          </a:r>
          <a:r>
            <a:rPr lang="en-US" altLang="zh-TW" sz="2400" dirty="0" smtClean="0">
              <a:latin typeface="標楷體" pitchFamily="65" charset="-120"/>
              <a:ea typeface="標楷體" pitchFamily="65" charset="-120"/>
            </a:rPr>
            <a:t>:191</a:t>
          </a:r>
          <a:endParaRPr lang="zh-TW" altLang="en-US" sz="2400" dirty="0">
            <a:latin typeface="標楷體" pitchFamily="65" charset="-120"/>
            <a:ea typeface="標楷體" pitchFamily="65" charset="-120"/>
          </a:endParaRPr>
        </a:p>
      </dgm:t>
    </dgm:pt>
    <dgm:pt modelId="{B526BBAF-62D3-4C4B-B6C8-72BFC68E8F5B}" type="parTrans" cxnId="{F44429B8-7323-4FE6-95A4-D9F6E08D4BF3}">
      <dgm:prSet/>
      <dgm:spPr/>
      <dgm:t>
        <a:bodyPr/>
        <a:lstStyle/>
        <a:p>
          <a:endParaRPr lang="zh-TW" altLang="en-US"/>
        </a:p>
      </dgm:t>
    </dgm:pt>
    <dgm:pt modelId="{A5311E62-95E3-41D3-B2BE-738243753F03}" type="sibTrans" cxnId="{F44429B8-7323-4FE6-95A4-D9F6E08D4BF3}">
      <dgm:prSet/>
      <dgm:spPr/>
      <dgm:t>
        <a:bodyPr/>
        <a:lstStyle/>
        <a:p>
          <a:endParaRPr lang="zh-TW" altLang="en-US"/>
        </a:p>
      </dgm:t>
    </dgm:pt>
    <dgm:pt modelId="{4F8C4F2D-4AF8-46CC-B25C-668FB00CA3A8}">
      <dgm:prSet phldrT="[文字]" custT="1"/>
      <dgm:spPr/>
      <dgm:t>
        <a:bodyPr/>
        <a:lstStyle/>
        <a:p>
          <a:r>
            <a:rPr lang="zh-TW" altLang="en-US" sz="2400" dirty="0" smtClean="0">
              <a:latin typeface="標楷體" pitchFamily="65" charset="-120"/>
              <a:ea typeface="標楷體" pitchFamily="65" charset="-120"/>
            </a:rPr>
            <a:t>貨運</a:t>
          </a:r>
          <a:r>
            <a:rPr lang="en-US" altLang="zh-TW" sz="2400" dirty="0" smtClean="0">
              <a:latin typeface="標楷體" pitchFamily="65" charset="-120"/>
              <a:ea typeface="標楷體" pitchFamily="65" charset="-120"/>
            </a:rPr>
            <a:t>:74</a:t>
          </a:r>
          <a:endParaRPr lang="zh-TW" altLang="en-US" sz="2400" dirty="0">
            <a:latin typeface="標楷體" pitchFamily="65" charset="-120"/>
            <a:ea typeface="標楷體" pitchFamily="65" charset="-120"/>
          </a:endParaRPr>
        </a:p>
      </dgm:t>
    </dgm:pt>
    <dgm:pt modelId="{99F4A9A8-2718-4AFB-8448-4DAA73B2907A}" type="parTrans" cxnId="{E36F89A0-5F33-4A0B-89D8-1D293705851A}">
      <dgm:prSet/>
      <dgm:spPr/>
      <dgm:t>
        <a:bodyPr/>
        <a:lstStyle/>
        <a:p>
          <a:endParaRPr lang="zh-TW" altLang="en-US"/>
        </a:p>
      </dgm:t>
    </dgm:pt>
    <dgm:pt modelId="{8FDC4E06-0A9E-4557-9B26-F416E402AAC4}" type="sibTrans" cxnId="{E36F89A0-5F33-4A0B-89D8-1D293705851A}">
      <dgm:prSet/>
      <dgm:spPr/>
      <dgm:t>
        <a:bodyPr/>
        <a:lstStyle/>
        <a:p>
          <a:endParaRPr lang="zh-TW" altLang="en-US"/>
        </a:p>
      </dgm:t>
    </dgm:pt>
    <dgm:pt modelId="{E1B0C49C-403A-4B4F-9900-EFD62C072704}">
      <dgm:prSet phldrT="[文字]"/>
      <dgm:spPr/>
      <dgm:t>
        <a:bodyPr/>
        <a:lstStyle/>
        <a:p>
          <a:r>
            <a:rPr lang="zh-TW" altLang="en-US" dirty="0" smtClean="0">
              <a:latin typeface="標楷體" pitchFamily="65" charset="-120"/>
              <a:ea typeface="標楷體" pitchFamily="65" charset="-120"/>
            </a:rPr>
            <a:t>航網圖</a:t>
          </a:r>
          <a:endParaRPr lang="zh-TW" altLang="en-US" dirty="0">
            <a:latin typeface="標楷體" pitchFamily="65" charset="-120"/>
            <a:ea typeface="標楷體" pitchFamily="65" charset="-120"/>
          </a:endParaRPr>
        </a:p>
      </dgm:t>
    </dgm:pt>
    <dgm:pt modelId="{20BFAB81-12C4-4253-AC76-D4642F2982F0}" type="parTrans" cxnId="{497069BB-36FD-4978-81AD-6556C7B6DF85}">
      <dgm:prSet/>
      <dgm:spPr/>
      <dgm:t>
        <a:bodyPr/>
        <a:lstStyle/>
        <a:p>
          <a:endParaRPr lang="zh-TW" altLang="en-US"/>
        </a:p>
      </dgm:t>
    </dgm:pt>
    <dgm:pt modelId="{126DB9BB-7040-49C7-9C24-AB45C297056E}" type="sibTrans" cxnId="{497069BB-36FD-4978-81AD-6556C7B6DF85}">
      <dgm:prSet/>
      <dgm:spPr/>
      <dgm:t>
        <a:bodyPr/>
        <a:lstStyle/>
        <a:p>
          <a:endParaRPr lang="zh-TW" altLang="en-US"/>
        </a:p>
      </dgm:t>
    </dgm:pt>
    <dgm:pt modelId="{525AFBB4-A4AC-4D48-91EF-B5458D882E81}">
      <dgm:prSet phldrT="[文字]"/>
      <dgm:spPr/>
      <dgm:t>
        <a:bodyPr/>
        <a:lstStyle/>
        <a:p>
          <a:r>
            <a:rPr lang="en-US" altLang="zh-TW" dirty="0" smtClean="0">
              <a:latin typeface="標楷體" pitchFamily="65" charset="-120"/>
              <a:ea typeface="標楷體" pitchFamily="65" charset="-120"/>
              <a:hlinkClick xmlns:r="http://schemas.openxmlformats.org/officeDocument/2006/relationships" r:id="rId1" action="ppaction://hlinkfile"/>
            </a:rPr>
            <a:t>..\</a:t>
          </a:r>
          <a:r>
            <a:rPr lang="zh-TW" altLang="en-US" dirty="0" smtClean="0">
              <a:latin typeface="標楷體" pitchFamily="65" charset="-120"/>
              <a:ea typeface="標楷體" pitchFamily="65" charset="-120"/>
              <a:hlinkClick xmlns:r="http://schemas.openxmlformats.org/officeDocument/2006/relationships" r:id="rId1" action="ppaction://hlinkfile"/>
            </a:rPr>
            <a:t>大局相關年報</a:t>
          </a:r>
          <a:r>
            <a:rPr lang="en-US" altLang="zh-TW" dirty="0" smtClean="0">
              <a:latin typeface="標楷體" pitchFamily="65" charset="-120"/>
              <a:ea typeface="標楷體" pitchFamily="65" charset="-120"/>
              <a:hlinkClick xmlns:r="http://schemas.openxmlformats.org/officeDocument/2006/relationships" r:id="rId1" action="ppaction://hlinkfile"/>
            </a:rPr>
            <a:t>\101</a:t>
          </a:r>
          <a:r>
            <a:rPr lang="zh-TW" altLang="en-US" dirty="0" smtClean="0">
              <a:latin typeface="標楷體" pitchFamily="65" charset="-120"/>
              <a:ea typeface="標楷體" pitchFamily="65" charset="-120"/>
              <a:hlinkClick xmlns:r="http://schemas.openxmlformats.org/officeDocument/2006/relationships" r:id="rId1" action="ppaction://hlinkfile"/>
            </a:rPr>
            <a:t>大局年報</a:t>
          </a:r>
          <a:r>
            <a:rPr lang="en-US" altLang="zh-TW" dirty="0" smtClean="0">
              <a:latin typeface="標楷體" pitchFamily="65" charset="-120"/>
              <a:ea typeface="標楷體" pitchFamily="65" charset="-120"/>
              <a:hlinkClick xmlns:r="http://schemas.openxmlformats.org/officeDocument/2006/relationships" r:id="rId1" action="ppaction://hlinkfile"/>
            </a:rPr>
            <a:t>-</a:t>
          </a:r>
          <a:r>
            <a:rPr lang="zh-TW" altLang="en-US" dirty="0" smtClean="0">
              <a:latin typeface="標楷體" pitchFamily="65" charset="-120"/>
              <a:ea typeface="標楷體" pitchFamily="65" charset="-120"/>
              <a:hlinkClick xmlns:r="http://schemas.openxmlformats.org/officeDocument/2006/relationships" r:id="rId1" action="ppaction://hlinkfile"/>
            </a:rPr>
            <a:t>破解版</a:t>
          </a:r>
          <a:r>
            <a:rPr lang="en-US" altLang="zh-TW" dirty="0" smtClean="0">
              <a:latin typeface="標楷體" pitchFamily="65" charset="-120"/>
              <a:ea typeface="標楷體" pitchFamily="65" charset="-120"/>
              <a:hlinkClick xmlns:r="http://schemas.openxmlformats.org/officeDocument/2006/relationships" r:id="rId1" action="ppaction://hlinkfile"/>
            </a:rPr>
            <a:t>.</a:t>
          </a:r>
          <a:r>
            <a:rPr lang="en-US" altLang="zh-TW" dirty="0" err="1" smtClean="0">
              <a:latin typeface="標楷體" pitchFamily="65" charset="-120"/>
              <a:ea typeface="標楷體" pitchFamily="65" charset="-120"/>
              <a:hlinkClick xmlns:r="http://schemas.openxmlformats.org/officeDocument/2006/relationships" r:id="rId1" action="ppaction://hlinkfile"/>
            </a:rPr>
            <a:t>pdf</a:t>
          </a:r>
          <a:endParaRPr lang="zh-TW" altLang="en-US" dirty="0">
            <a:latin typeface="標楷體" pitchFamily="65" charset="-120"/>
            <a:ea typeface="標楷體" pitchFamily="65" charset="-120"/>
          </a:endParaRPr>
        </a:p>
      </dgm:t>
    </dgm:pt>
    <dgm:pt modelId="{2F593690-6996-4877-97AB-32ADBF36E9CC}" type="parTrans" cxnId="{7E8C2AC3-993E-4767-BD08-32F57296F7EE}">
      <dgm:prSet/>
      <dgm:spPr/>
      <dgm:t>
        <a:bodyPr/>
        <a:lstStyle/>
        <a:p>
          <a:endParaRPr lang="zh-TW" altLang="en-US"/>
        </a:p>
      </dgm:t>
    </dgm:pt>
    <dgm:pt modelId="{EE5EFA87-0D13-4D9C-A79F-010A0DB4C939}" type="sibTrans" cxnId="{7E8C2AC3-993E-4767-BD08-32F57296F7EE}">
      <dgm:prSet/>
      <dgm:spPr/>
      <dgm:t>
        <a:bodyPr/>
        <a:lstStyle/>
        <a:p>
          <a:endParaRPr lang="zh-TW" altLang="en-US"/>
        </a:p>
      </dgm:t>
    </dgm:pt>
    <dgm:pt modelId="{6C237A75-93E1-429A-AEEE-DB63BB0BA56D}">
      <dgm:prSet phldrT="[文字]" custT="1"/>
      <dgm:spPr/>
      <dgm:t>
        <a:bodyPr/>
        <a:lstStyle/>
        <a:p>
          <a:r>
            <a:rPr lang="zh-TW" altLang="en-US" sz="2400" dirty="0" smtClean="0">
              <a:latin typeface="標楷體" pitchFamily="65" charset="-120"/>
              <a:ea typeface="標楷體" pitchFamily="65" charset="-120"/>
            </a:rPr>
            <a:t>陸籍</a:t>
          </a:r>
          <a:r>
            <a:rPr lang="en-US" altLang="zh-TW" sz="2400" dirty="0" smtClean="0">
              <a:latin typeface="標楷體" pitchFamily="65" charset="-120"/>
              <a:ea typeface="標楷體" pitchFamily="65" charset="-120"/>
            </a:rPr>
            <a:t>:13</a:t>
          </a:r>
          <a:endParaRPr lang="zh-TW" altLang="en-US" sz="2400" dirty="0">
            <a:latin typeface="標楷體" pitchFamily="65" charset="-120"/>
            <a:ea typeface="標楷體" pitchFamily="65" charset="-120"/>
          </a:endParaRPr>
        </a:p>
      </dgm:t>
    </dgm:pt>
    <dgm:pt modelId="{EBEC60B2-6583-4360-AF38-091CF91176B8}" type="parTrans" cxnId="{3C4EE371-275A-40B2-A332-3B88AB3995AC}">
      <dgm:prSet/>
      <dgm:spPr/>
      <dgm:t>
        <a:bodyPr/>
        <a:lstStyle/>
        <a:p>
          <a:endParaRPr lang="zh-TW" altLang="en-US"/>
        </a:p>
      </dgm:t>
    </dgm:pt>
    <dgm:pt modelId="{B2E9C6EB-AEC4-474A-8CCE-15970386E8D1}" type="sibTrans" cxnId="{3C4EE371-275A-40B2-A332-3B88AB3995AC}">
      <dgm:prSet/>
      <dgm:spPr/>
      <dgm:t>
        <a:bodyPr/>
        <a:lstStyle/>
        <a:p>
          <a:endParaRPr lang="zh-TW" altLang="en-US"/>
        </a:p>
      </dgm:t>
    </dgm:pt>
    <dgm:pt modelId="{BF1E2A87-8579-4484-A908-334821B85260}">
      <dgm:prSet phldrT="[文字]"/>
      <dgm:spPr/>
      <dgm:t>
        <a:bodyPr/>
        <a:lstStyle/>
        <a:p>
          <a:r>
            <a:rPr lang="en-US" altLang="zh-TW" dirty="0" smtClean="0">
              <a:latin typeface="標楷體" pitchFamily="65" charset="-120"/>
              <a:ea typeface="標楷體" pitchFamily="65" charset="-120"/>
            </a:rPr>
            <a:t>35</a:t>
          </a:r>
          <a:r>
            <a:rPr lang="zh-TW" altLang="en-US" dirty="0" smtClean="0">
              <a:latin typeface="標楷體" pitchFamily="65" charset="-120"/>
              <a:ea typeface="標楷體" pitchFamily="65" charset="-120"/>
            </a:rPr>
            <a:t>個國家</a:t>
          </a:r>
          <a:endParaRPr lang="zh-TW" altLang="en-US" dirty="0">
            <a:latin typeface="標楷體" pitchFamily="65" charset="-120"/>
            <a:ea typeface="標楷體" pitchFamily="65" charset="-120"/>
          </a:endParaRPr>
        </a:p>
      </dgm:t>
    </dgm:pt>
    <dgm:pt modelId="{EBBDA3BD-17D0-4974-874B-3222AD5A3064}" type="parTrans" cxnId="{0399F656-D344-4688-B6C7-84F5DF2E9445}">
      <dgm:prSet/>
      <dgm:spPr/>
      <dgm:t>
        <a:bodyPr/>
        <a:lstStyle/>
        <a:p>
          <a:endParaRPr lang="zh-TW" altLang="en-US"/>
        </a:p>
      </dgm:t>
    </dgm:pt>
    <dgm:pt modelId="{2728C3FD-B85C-49EC-B0E0-1A1B162A8E33}" type="sibTrans" cxnId="{0399F656-D344-4688-B6C7-84F5DF2E9445}">
      <dgm:prSet/>
      <dgm:spPr/>
      <dgm:t>
        <a:bodyPr/>
        <a:lstStyle/>
        <a:p>
          <a:endParaRPr lang="zh-TW" altLang="en-US"/>
        </a:p>
      </dgm:t>
    </dgm:pt>
    <dgm:pt modelId="{EED5622D-6AEA-4A46-93BB-DC7F5C37BD21}">
      <dgm:prSet phldrT="[文字]"/>
      <dgm:spPr/>
      <dgm:t>
        <a:bodyPr/>
        <a:lstStyle/>
        <a:p>
          <a:r>
            <a:rPr lang="en-US" altLang="zh-TW" dirty="0" smtClean="0">
              <a:latin typeface="標楷體" pitchFamily="65" charset="-120"/>
              <a:ea typeface="標楷體" pitchFamily="65" charset="-120"/>
            </a:rPr>
            <a:t>125</a:t>
          </a:r>
          <a:r>
            <a:rPr lang="zh-TW" altLang="en-US" dirty="0" smtClean="0">
              <a:latin typeface="標楷體" pitchFamily="65" charset="-120"/>
              <a:ea typeface="標楷體" pitchFamily="65" charset="-120"/>
            </a:rPr>
            <a:t>個城市</a:t>
          </a:r>
          <a:endParaRPr lang="zh-TW" altLang="en-US" dirty="0">
            <a:latin typeface="標楷體" pitchFamily="65" charset="-120"/>
            <a:ea typeface="標楷體" pitchFamily="65" charset="-120"/>
          </a:endParaRPr>
        </a:p>
      </dgm:t>
    </dgm:pt>
    <dgm:pt modelId="{FE4FA815-C3F2-4879-A4B7-0A6C7B91A714}" type="parTrans" cxnId="{EE80D272-84A7-41D2-9293-7B9AA74BB0A6}">
      <dgm:prSet/>
      <dgm:spPr/>
      <dgm:t>
        <a:bodyPr/>
        <a:lstStyle/>
        <a:p>
          <a:endParaRPr lang="zh-TW" altLang="en-US"/>
        </a:p>
      </dgm:t>
    </dgm:pt>
    <dgm:pt modelId="{DA54C92F-79B7-407E-BF9C-312B4B1B34D8}" type="sibTrans" cxnId="{EE80D272-84A7-41D2-9293-7B9AA74BB0A6}">
      <dgm:prSet/>
      <dgm:spPr/>
      <dgm:t>
        <a:bodyPr/>
        <a:lstStyle/>
        <a:p>
          <a:endParaRPr lang="zh-TW" altLang="en-US"/>
        </a:p>
      </dgm:t>
    </dgm:pt>
    <dgm:pt modelId="{4EBE415A-BD93-41E1-8EB2-C4B94A0064AF}" type="pres">
      <dgm:prSet presAssocID="{28ABF0A8-8AE3-4630-B103-0B052A8FDB86}" presName="Name0" presStyleCnt="0">
        <dgm:presLayoutVars>
          <dgm:dir/>
          <dgm:animLvl val="lvl"/>
          <dgm:resizeHandles val="exact"/>
        </dgm:presLayoutVars>
      </dgm:prSet>
      <dgm:spPr/>
      <dgm:t>
        <a:bodyPr/>
        <a:lstStyle/>
        <a:p>
          <a:endParaRPr lang="zh-TW" altLang="en-US"/>
        </a:p>
      </dgm:t>
    </dgm:pt>
    <dgm:pt modelId="{EFB75E55-04C5-46A4-81E9-7B0055F4EA20}" type="pres">
      <dgm:prSet presAssocID="{78238800-D973-4839-B913-1C74BEC73B11}" presName="composite" presStyleCnt="0"/>
      <dgm:spPr/>
    </dgm:pt>
    <dgm:pt modelId="{8697B095-EE1C-4F62-8B6C-E08FC215952A}" type="pres">
      <dgm:prSet presAssocID="{78238800-D973-4839-B913-1C74BEC73B11}" presName="parTx" presStyleLbl="alignNode1" presStyleIdx="0" presStyleCnt="3" custScaleX="108168">
        <dgm:presLayoutVars>
          <dgm:chMax val="0"/>
          <dgm:chPref val="0"/>
          <dgm:bulletEnabled val="1"/>
        </dgm:presLayoutVars>
      </dgm:prSet>
      <dgm:spPr/>
      <dgm:t>
        <a:bodyPr/>
        <a:lstStyle/>
        <a:p>
          <a:endParaRPr lang="zh-TW" altLang="en-US"/>
        </a:p>
      </dgm:t>
    </dgm:pt>
    <dgm:pt modelId="{DB16F187-D279-4AE5-9A2A-3E82F0062913}" type="pres">
      <dgm:prSet presAssocID="{78238800-D973-4839-B913-1C74BEC73B11}" presName="desTx" presStyleLbl="alignAccFollowNode1" presStyleIdx="0" presStyleCnt="3" custScaleX="113372">
        <dgm:presLayoutVars>
          <dgm:bulletEnabled val="1"/>
        </dgm:presLayoutVars>
      </dgm:prSet>
      <dgm:spPr/>
      <dgm:t>
        <a:bodyPr/>
        <a:lstStyle/>
        <a:p>
          <a:endParaRPr lang="zh-TW" altLang="en-US"/>
        </a:p>
      </dgm:t>
    </dgm:pt>
    <dgm:pt modelId="{26859CB2-AF84-4841-9742-9B078DDC30A7}" type="pres">
      <dgm:prSet presAssocID="{AF2B06D2-A717-42F8-8EB4-6CDA706509CD}" presName="space" presStyleCnt="0"/>
      <dgm:spPr/>
    </dgm:pt>
    <dgm:pt modelId="{998117BA-229B-4556-A126-09D70DFCBBF9}" type="pres">
      <dgm:prSet presAssocID="{AC847C76-AA65-4F9B-84D6-56E23796912F}" presName="composite" presStyleCnt="0"/>
      <dgm:spPr/>
    </dgm:pt>
    <dgm:pt modelId="{7D869618-D5A9-49AA-A796-D76E1C57DBD3}" type="pres">
      <dgm:prSet presAssocID="{AC847C76-AA65-4F9B-84D6-56E23796912F}" presName="parTx" presStyleLbl="alignNode1" presStyleIdx="1" presStyleCnt="3" custScaleX="119503">
        <dgm:presLayoutVars>
          <dgm:chMax val="0"/>
          <dgm:chPref val="0"/>
          <dgm:bulletEnabled val="1"/>
        </dgm:presLayoutVars>
      </dgm:prSet>
      <dgm:spPr/>
      <dgm:t>
        <a:bodyPr/>
        <a:lstStyle/>
        <a:p>
          <a:endParaRPr lang="zh-TW" altLang="en-US"/>
        </a:p>
      </dgm:t>
    </dgm:pt>
    <dgm:pt modelId="{4EDF730B-BDE3-4D6D-BCB6-31E52C353458}" type="pres">
      <dgm:prSet presAssocID="{AC847C76-AA65-4F9B-84D6-56E23796912F}" presName="desTx" presStyleLbl="alignAccFollowNode1" presStyleIdx="1" presStyleCnt="3" custScaleX="116560">
        <dgm:presLayoutVars>
          <dgm:bulletEnabled val="1"/>
        </dgm:presLayoutVars>
      </dgm:prSet>
      <dgm:spPr/>
      <dgm:t>
        <a:bodyPr/>
        <a:lstStyle/>
        <a:p>
          <a:endParaRPr lang="zh-TW" altLang="en-US"/>
        </a:p>
      </dgm:t>
    </dgm:pt>
    <dgm:pt modelId="{3F3F282B-7587-40AB-8469-1B9DC183554A}" type="pres">
      <dgm:prSet presAssocID="{92082C69-5C46-462A-9298-7D00172F83FE}" presName="space" presStyleCnt="0"/>
      <dgm:spPr/>
    </dgm:pt>
    <dgm:pt modelId="{9B300179-2691-4B3F-A99C-FC3867EF34CF}" type="pres">
      <dgm:prSet presAssocID="{E1B0C49C-403A-4B4F-9900-EFD62C072704}" presName="composite" presStyleCnt="0"/>
      <dgm:spPr/>
    </dgm:pt>
    <dgm:pt modelId="{B711B9FA-1810-40AE-8139-738B152D90F9}" type="pres">
      <dgm:prSet presAssocID="{E1B0C49C-403A-4B4F-9900-EFD62C072704}" presName="parTx" presStyleLbl="alignNode1" presStyleIdx="2" presStyleCnt="3">
        <dgm:presLayoutVars>
          <dgm:chMax val="0"/>
          <dgm:chPref val="0"/>
          <dgm:bulletEnabled val="1"/>
        </dgm:presLayoutVars>
      </dgm:prSet>
      <dgm:spPr/>
      <dgm:t>
        <a:bodyPr/>
        <a:lstStyle/>
        <a:p>
          <a:endParaRPr lang="zh-TW" altLang="en-US"/>
        </a:p>
      </dgm:t>
    </dgm:pt>
    <dgm:pt modelId="{A305EA9B-C1A8-4ADB-9E8A-E8B24597F43A}" type="pres">
      <dgm:prSet presAssocID="{E1B0C49C-403A-4B4F-9900-EFD62C072704}" presName="desTx" presStyleLbl="alignAccFollowNode1" presStyleIdx="2" presStyleCnt="3">
        <dgm:presLayoutVars>
          <dgm:bulletEnabled val="1"/>
        </dgm:presLayoutVars>
      </dgm:prSet>
      <dgm:spPr/>
      <dgm:t>
        <a:bodyPr/>
        <a:lstStyle/>
        <a:p>
          <a:endParaRPr lang="zh-TW" altLang="en-US"/>
        </a:p>
      </dgm:t>
    </dgm:pt>
  </dgm:ptLst>
  <dgm:cxnLst>
    <dgm:cxn modelId="{13214118-6B0E-43E7-928B-C97EC6ACADB5}" type="presOf" srcId="{6C237A75-93E1-429A-AEEE-DB63BB0BA56D}" destId="{DB16F187-D279-4AE5-9A2A-3E82F0062913}" srcOrd="0" destOrd="2" presId="urn:microsoft.com/office/officeart/2005/8/layout/hList1"/>
    <dgm:cxn modelId="{E6F0DE7B-8575-41F6-B621-933BBF869C44}" srcId="{78238800-D973-4839-B913-1C74BEC73B11}" destId="{21BFCCFC-2616-4DED-BFBF-1F6E65E66D6F}" srcOrd="0" destOrd="0" parTransId="{7F1F0BF7-555B-4F1E-86AA-037C8C45B87E}" sibTransId="{D71903B5-C8AC-4FBF-B0AC-A8AB8FCB8839}"/>
    <dgm:cxn modelId="{7E8C2AC3-993E-4767-BD08-32F57296F7EE}" srcId="{E1B0C49C-403A-4B4F-9900-EFD62C072704}" destId="{525AFBB4-A4AC-4D48-91EF-B5458D882E81}" srcOrd="2" destOrd="0" parTransId="{2F593690-6996-4877-97AB-32ADBF36E9CC}" sibTransId="{EE5EFA87-0D13-4D9C-A79F-010A0DB4C939}"/>
    <dgm:cxn modelId="{E2DFCA7B-6C31-4337-BC1E-A84562EA4641}" srcId="{78238800-D973-4839-B913-1C74BEC73B11}" destId="{D7AF9B64-C6C0-4479-873A-6D20E3577DF8}" srcOrd="1" destOrd="0" parTransId="{CD3C7325-EF71-4071-AEE2-73236F5B48B4}" sibTransId="{41E8EEB3-7EA7-499A-802C-DF9D8A691C2B}"/>
    <dgm:cxn modelId="{3C4EE371-275A-40B2-A332-3B88AB3995AC}" srcId="{78238800-D973-4839-B913-1C74BEC73B11}" destId="{6C237A75-93E1-429A-AEEE-DB63BB0BA56D}" srcOrd="2" destOrd="0" parTransId="{EBEC60B2-6583-4360-AF38-091CF91176B8}" sibTransId="{B2E9C6EB-AEC4-474A-8CCE-15970386E8D1}"/>
    <dgm:cxn modelId="{E7E989A8-9A89-4FAA-835F-385158AC3017}" type="presOf" srcId="{78238800-D973-4839-B913-1C74BEC73B11}" destId="{8697B095-EE1C-4F62-8B6C-E08FC215952A}" srcOrd="0" destOrd="0" presId="urn:microsoft.com/office/officeart/2005/8/layout/hList1"/>
    <dgm:cxn modelId="{0399F656-D344-4688-B6C7-84F5DF2E9445}" srcId="{E1B0C49C-403A-4B4F-9900-EFD62C072704}" destId="{BF1E2A87-8579-4484-A908-334821B85260}" srcOrd="0" destOrd="0" parTransId="{EBBDA3BD-17D0-4974-874B-3222AD5A3064}" sibTransId="{2728C3FD-B85C-49EC-B0E0-1A1B162A8E33}"/>
    <dgm:cxn modelId="{19FBF1F9-E49D-4542-B536-F98860007144}" type="presOf" srcId="{E1B0C49C-403A-4B4F-9900-EFD62C072704}" destId="{B711B9FA-1810-40AE-8139-738B152D90F9}" srcOrd="0" destOrd="0" presId="urn:microsoft.com/office/officeart/2005/8/layout/hList1"/>
    <dgm:cxn modelId="{F44429B8-7323-4FE6-95A4-D9F6E08D4BF3}" srcId="{AC847C76-AA65-4F9B-84D6-56E23796912F}" destId="{6E0050FA-B460-4D1A-B72B-644DD26E4E44}" srcOrd="0" destOrd="0" parTransId="{B526BBAF-62D3-4C4B-B6C8-72BFC68E8F5B}" sibTransId="{A5311E62-95E3-41D3-B2BE-738243753F03}"/>
    <dgm:cxn modelId="{497069BB-36FD-4978-81AD-6556C7B6DF85}" srcId="{28ABF0A8-8AE3-4630-B103-0B052A8FDB86}" destId="{E1B0C49C-403A-4B4F-9900-EFD62C072704}" srcOrd="2" destOrd="0" parTransId="{20BFAB81-12C4-4253-AC76-D4642F2982F0}" sibTransId="{126DB9BB-7040-49C7-9C24-AB45C297056E}"/>
    <dgm:cxn modelId="{E36F89A0-5F33-4A0B-89D8-1D293705851A}" srcId="{AC847C76-AA65-4F9B-84D6-56E23796912F}" destId="{4F8C4F2D-4AF8-46CC-B25C-668FB00CA3A8}" srcOrd="1" destOrd="0" parTransId="{99F4A9A8-2718-4AFB-8448-4DAA73B2907A}" sibTransId="{8FDC4E06-0A9E-4557-9B26-F416E402AAC4}"/>
    <dgm:cxn modelId="{54D35E4F-A17B-4307-AC5C-34ACABC3DC52}" type="presOf" srcId="{28ABF0A8-8AE3-4630-B103-0B052A8FDB86}" destId="{4EBE415A-BD93-41E1-8EB2-C4B94A0064AF}" srcOrd="0" destOrd="0" presId="urn:microsoft.com/office/officeart/2005/8/layout/hList1"/>
    <dgm:cxn modelId="{EB5849E8-4647-4D8E-8D6F-319BEE278202}" type="presOf" srcId="{D7AF9B64-C6C0-4479-873A-6D20E3577DF8}" destId="{DB16F187-D279-4AE5-9A2A-3E82F0062913}" srcOrd="0" destOrd="1" presId="urn:microsoft.com/office/officeart/2005/8/layout/hList1"/>
    <dgm:cxn modelId="{5C336E2A-90C5-43EB-8E68-2B63922E74F8}" srcId="{28ABF0A8-8AE3-4630-B103-0B052A8FDB86}" destId="{78238800-D973-4839-B913-1C74BEC73B11}" srcOrd="0" destOrd="0" parTransId="{4A7C50B8-FDE4-4FAB-9184-315F65288C16}" sibTransId="{AF2B06D2-A717-42F8-8EB4-6CDA706509CD}"/>
    <dgm:cxn modelId="{EE80D272-84A7-41D2-9293-7B9AA74BB0A6}" srcId="{E1B0C49C-403A-4B4F-9900-EFD62C072704}" destId="{EED5622D-6AEA-4A46-93BB-DC7F5C37BD21}" srcOrd="1" destOrd="0" parTransId="{FE4FA815-C3F2-4879-A4B7-0A6C7B91A714}" sibTransId="{DA54C92F-79B7-407E-BF9C-312B4B1B34D8}"/>
    <dgm:cxn modelId="{E330B41F-6420-4FFB-A16D-32944434B6C3}" type="presOf" srcId="{6E0050FA-B460-4D1A-B72B-644DD26E4E44}" destId="{4EDF730B-BDE3-4D6D-BCB6-31E52C353458}" srcOrd="0" destOrd="0" presId="urn:microsoft.com/office/officeart/2005/8/layout/hList1"/>
    <dgm:cxn modelId="{654A464B-802D-4DD9-92C0-E419E2473109}" type="presOf" srcId="{AC847C76-AA65-4F9B-84D6-56E23796912F}" destId="{7D869618-D5A9-49AA-A796-D76E1C57DBD3}" srcOrd="0" destOrd="0" presId="urn:microsoft.com/office/officeart/2005/8/layout/hList1"/>
    <dgm:cxn modelId="{434D40FE-F345-4AA4-99D0-B3865ED804E6}" type="presOf" srcId="{BF1E2A87-8579-4484-A908-334821B85260}" destId="{A305EA9B-C1A8-4ADB-9E8A-E8B24597F43A}" srcOrd="0" destOrd="0" presId="urn:microsoft.com/office/officeart/2005/8/layout/hList1"/>
    <dgm:cxn modelId="{FFEB9941-DDEC-4138-AA3F-62B8DD3F63D9}" type="presOf" srcId="{525AFBB4-A4AC-4D48-91EF-B5458D882E81}" destId="{A305EA9B-C1A8-4ADB-9E8A-E8B24597F43A}" srcOrd="0" destOrd="2" presId="urn:microsoft.com/office/officeart/2005/8/layout/hList1"/>
    <dgm:cxn modelId="{F6CCBDE8-B926-4C04-BC79-1671DC14703B}" type="presOf" srcId="{EED5622D-6AEA-4A46-93BB-DC7F5C37BD21}" destId="{A305EA9B-C1A8-4ADB-9E8A-E8B24597F43A}" srcOrd="0" destOrd="1" presId="urn:microsoft.com/office/officeart/2005/8/layout/hList1"/>
    <dgm:cxn modelId="{4AEADE8E-A429-4918-9E50-78F95A57794D}" type="presOf" srcId="{21BFCCFC-2616-4DED-BFBF-1F6E65E66D6F}" destId="{DB16F187-D279-4AE5-9A2A-3E82F0062913}" srcOrd="0" destOrd="0" presId="urn:microsoft.com/office/officeart/2005/8/layout/hList1"/>
    <dgm:cxn modelId="{2ED9C1E5-093E-4699-B3B6-D9948E8CA0F9}" type="presOf" srcId="{4F8C4F2D-4AF8-46CC-B25C-668FB00CA3A8}" destId="{4EDF730B-BDE3-4D6D-BCB6-31E52C353458}" srcOrd="0" destOrd="1" presId="urn:microsoft.com/office/officeart/2005/8/layout/hList1"/>
    <dgm:cxn modelId="{37150ED3-3D91-4BA9-B79A-5133CFD2B25B}" srcId="{28ABF0A8-8AE3-4630-B103-0B052A8FDB86}" destId="{AC847C76-AA65-4F9B-84D6-56E23796912F}" srcOrd="1" destOrd="0" parTransId="{2A47C4A8-751C-4DFD-995F-E1CBF575B86F}" sibTransId="{92082C69-5C46-462A-9298-7D00172F83FE}"/>
    <dgm:cxn modelId="{94B44CC7-33CF-4A14-ABE7-EA6EEE70C7EF}" type="presParOf" srcId="{4EBE415A-BD93-41E1-8EB2-C4B94A0064AF}" destId="{EFB75E55-04C5-46A4-81E9-7B0055F4EA20}" srcOrd="0" destOrd="0" presId="urn:microsoft.com/office/officeart/2005/8/layout/hList1"/>
    <dgm:cxn modelId="{3836DEFA-C3F5-48CF-8BC3-53D589020343}" type="presParOf" srcId="{EFB75E55-04C5-46A4-81E9-7B0055F4EA20}" destId="{8697B095-EE1C-4F62-8B6C-E08FC215952A}" srcOrd="0" destOrd="0" presId="urn:microsoft.com/office/officeart/2005/8/layout/hList1"/>
    <dgm:cxn modelId="{22E0F5BC-5577-4D38-9D43-3F29A807DE70}" type="presParOf" srcId="{EFB75E55-04C5-46A4-81E9-7B0055F4EA20}" destId="{DB16F187-D279-4AE5-9A2A-3E82F0062913}" srcOrd="1" destOrd="0" presId="urn:microsoft.com/office/officeart/2005/8/layout/hList1"/>
    <dgm:cxn modelId="{387F0EFC-AD2B-45BA-B94E-F533A301814F}" type="presParOf" srcId="{4EBE415A-BD93-41E1-8EB2-C4B94A0064AF}" destId="{26859CB2-AF84-4841-9742-9B078DDC30A7}" srcOrd="1" destOrd="0" presId="urn:microsoft.com/office/officeart/2005/8/layout/hList1"/>
    <dgm:cxn modelId="{B9018E8F-9E0A-4DCF-B343-4693CF0A5629}" type="presParOf" srcId="{4EBE415A-BD93-41E1-8EB2-C4B94A0064AF}" destId="{998117BA-229B-4556-A126-09D70DFCBBF9}" srcOrd="2" destOrd="0" presId="urn:microsoft.com/office/officeart/2005/8/layout/hList1"/>
    <dgm:cxn modelId="{76B09306-609B-4F49-91D1-4B8E61404EE0}" type="presParOf" srcId="{998117BA-229B-4556-A126-09D70DFCBBF9}" destId="{7D869618-D5A9-49AA-A796-D76E1C57DBD3}" srcOrd="0" destOrd="0" presId="urn:microsoft.com/office/officeart/2005/8/layout/hList1"/>
    <dgm:cxn modelId="{2B825C80-0EBA-4C22-AA18-007A878DCD78}" type="presParOf" srcId="{998117BA-229B-4556-A126-09D70DFCBBF9}" destId="{4EDF730B-BDE3-4D6D-BCB6-31E52C353458}" srcOrd="1" destOrd="0" presId="urn:microsoft.com/office/officeart/2005/8/layout/hList1"/>
    <dgm:cxn modelId="{8CEBF470-359D-43AD-BC08-BB1765A626D2}" type="presParOf" srcId="{4EBE415A-BD93-41E1-8EB2-C4B94A0064AF}" destId="{3F3F282B-7587-40AB-8469-1B9DC183554A}" srcOrd="3" destOrd="0" presId="urn:microsoft.com/office/officeart/2005/8/layout/hList1"/>
    <dgm:cxn modelId="{F3171EBB-3410-4D5D-9760-634A882ECCA4}" type="presParOf" srcId="{4EBE415A-BD93-41E1-8EB2-C4B94A0064AF}" destId="{9B300179-2691-4B3F-A99C-FC3867EF34CF}" srcOrd="4" destOrd="0" presId="urn:microsoft.com/office/officeart/2005/8/layout/hList1"/>
    <dgm:cxn modelId="{B479671F-1BC0-445A-8D0E-C0854C31E86E}" type="presParOf" srcId="{9B300179-2691-4B3F-A99C-FC3867EF34CF}" destId="{B711B9FA-1810-40AE-8139-738B152D90F9}" srcOrd="0" destOrd="0" presId="urn:microsoft.com/office/officeart/2005/8/layout/hList1"/>
    <dgm:cxn modelId="{39B0601C-909C-416A-986D-B6BB9AB520D8}" type="presParOf" srcId="{9B300179-2691-4B3F-A99C-FC3867EF34CF}" destId="{A305EA9B-C1A8-4ADB-9E8A-E8B24597F43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8ABF0A8-8AE3-4630-B103-0B052A8FDB8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TW" altLang="en-US"/>
        </a:p>
      </dgm:t>
    </dgm:pt>
    <dgm:pt modelId="{78238800-D973-4839-B913-1C74BEC73B11}">
      <dgm:prSet phldrT="[文字]"/>
      <dgm:spPr/>
      <dgm:t>
        <a:bodyPr/>
        <a:lstStyle/>
        <a:p>
          <a:r>
            <a:rPr lang="zh-TW" altLang="en-US" dirty="0" smtClean="0">
              <a:latin typeface="標楷體" pitchFamily="65" charset="-120"/>
              <a:ea typeface="標楷體" pitchFamily="65" charset="-120"/>
            </a:rPr>
            <a:t>航空公司家數</a:t>
          </a:r>
          <a:endParaRPr lang="zh-TW" altLang="en-US" dirty="0">
            <a:latin typeface="標楷體" pitchFamily="65" charset="-120"/>
            <a:ea typeface="標楷體" pitchFamily="65" charset="-120"/>
          </a:endParaRPr>
        </a:p>
      </dgm:t>
    </dgm:pt>
    <dgm:pt modelId="{4A7C50B8-FDE4-4FAB-9184-315F65288C16}" type="parTrans" cxnId="{5C336E2A-90C5-43EB-8E68-2B63922E74F8}">
      <dgm:prSet/>
      <dgm:spPr/>
      <dgm:t>
        <a:bodyPr/>
        <a:lstStyle/>
        <a:p>
          <a:endParaRPr lang="zh-TW" altLang="en-US"/>
        </a:p>
      </dgm:t>
    </dgm:pt>
    <dgm:pt modelId="{AF2B06D2-A717-42F8-8EB4-6CDA706509CD}" type="sibTrans" cxnId="{5C336E2A-90C5-43EB-8E68-2B63922E74F8}">
      <dgm:prSet/>
      <dgm:spPr/>
      <dgm:t>
        <a:bodyPr/>
        <a:lstStyle/>
        <a:p>
          <a:endParaRPr lang="zh-TW" altLang="en-US"/>
        </a:p>
      </dgm:t>
    </dgm:pt>
    <dgm:pt modelId="{21BFCCFC-2616-4DED-BFBF-1F6E65E66D6F}">
      <dgm:prSet phldrT="[文字]" custT="1"/>
      <dgm:spPr/>
      <dgm:t>
        <a:bodyPr/>
        <a:lstStyle/>
        <a:p>
          <a:r>
            <a:rPr lang="zh-TW" altLang="en-US" sz="2400" dirty="0" smtClean="0">
              <a:latin typeface="標楷體" pitchFamily="65" charset="-120"/>
              <a:ea typeface="標楷體" pitchFamily="65" charset="-120"/>
            </a:rPr>
            <a:t>國籍</a:t>
          </a:r>
          <a:r>
            <a:rPr lang="en-US" altLang="zh-TW" sz="2400" dirty="0" smtClean="0">
              <a:latin typeface="標楷體" pitchFamily="65" charset="-120"/>
              <a:ea typeface="標楷體" pitchFamily="65" charset="-120"/>
            </a:rPr>
            <a:t>:6</a:t>
          </a:r>
          <a:endParaRPr lang="zh-TW" altLang="en-US" sz="2400" dirty="0">
            <a:latin typeface="標楷體" pitchFamily="65" charset="-120"/>
            <a:ea typeface="標楷體" pitchFamily="65" charset="-120"/>
          </a:endParaRPr>
        </a:p>
      </dgm:t>
    </dgm:pt>
    <dgm:pt modelId="{7F1F0BF7-555B-4F1E-86AA-037C8C45B87E}" type="parTrans" cxnId="{E6F0DE7B-8575-41F6-B621-933BBF869C44}">
      <dgm:prSet/>
      <dgm:spPr/>
      <dgm:t>
        <a:bodyPr/>
        <a:lstStyle/>
        <a:p>
          <a:endParaRPr lang="zh-TW" altLang="en-US"/>
        </a:p>
      </dgm:t>
    </dgm:pt>
    <dgm:pt modelId="{D71903B5-C8AC-4FBF-B0AC-A8AB8FCB8839}" type="sibTrans" cxnId="{E6F0DE7B-8575-41F6-B621-933BBF869C44}">
      <dgm:prSet/>
      <dgm:spPr/>
      <dgm:t>
        <a:bodyPr/>
        <a:lstStyle/>
        <a:p>
          <a:endParaRPr lang="zh-TW" altLang="en-US"/>
        </a:p>
      </dgm:t>
    </dgm:pt>
    <dgm:pt modelId="{D7AF9B64-C6C0-4479-873A-6D20E3577DF8}">
      <dgm:prSet phldrT="[文字]" custT="1"/>
      <dgm:spPr/>
      <dgm:t>
        <a:bodyPr/>
        <a:lstStyle/>
        <a:p>
          <a:r>
            <a:rPr lang="zh-TW" altLang="en-US" sz="2400" dirty="0" smtClean="0">
              <a:latin typeface="標楷體" pitchFamily="65" charset="-120"/>
              <a:ea typeface="標楷體" pitchFamily="65" charset="-120"/>
            </a:rPr>
            <a:t>外籍</a:t>
          </a:r>
          <a:r>
            <a:rPr lang="en-US" altLang="zh-TW" sz="2400" dirty="0" smtClean="0">
              <a:latin typeface="標楷體" pitchFamily="65" charset="-120"/>
              <a:ea typeface="標楷體" pitchFamily="65" charset="-120"/>
            </a:rPr>
            <a:t>:45</a:t>
          </a:r>
          <a:endParaRPr lang="zh-TW" altLang="en-US" sz="2400" dirty="0">
            <a:latin typeface="標楷體" pitchFamily="65" charset="-120"/>
            <a:ea typeface="標楷體" pitchFamily="65" charset="-120"/>
          </a:endParaRPr>
        </a:p>
      </dgm:t>
    </dgm:pt>
    <dgm:pt modelId="{CD3C7325-EF71-4071-AEE2-73236F5B48B4}" type="parTrans" cxnId="{E2DFCA7B-6C31-4337-BC1E-A84562EA4641}">
      <dgm:prSet/>
      <dgm:spPr/>
      <dgm:t>
        <a:bodyPr/>
        <a:lstStyle/>
        <a:p>
          <a:endParaRPr lang="zh-TW" altLang="en-US"/>
        </a:p>
      </dgm:t>
    </dgm:pt>
    <dgm:pt modelId="{41E8EEB3-7EA7-499A-802C-DF9D8A691C2B}" type="sibTrans" cxnId="{E2DFCA7B-6C31-4337-BC1E-A84562EA4641}">
      <dgm:prSet/>
      <dgm:spPr/>
      <dgm:t>
        <a:bodyPr/>
        <a:lstStyle/>
        <a:p>
          <a:endParaRPr lang="zh-TW" altLang="en-US"/>
        </a:p>
      </dgm:t>
    </dgm:pt>
    <dgm:pt modelId="{AC847C76-AA65-4F9B-84D6-56E23796912F}">
      <dgm:prSet phldrT="[文字]"/>
      <dgm:spPr/>
      <dgm:t>
        <a:bodyPr/>
        <a:lstStyle/>
        <a:p>
          <a:r>
            <a:rPr lang="zh-TW" altLang="en-US" dirty="0" smtClean="0">
              <a:latin typeface="標楷體" pitchFamily="65" charset="-120"/>
              <a:ea typeface="標楷體" pitchFamily="65" charset="-120"/>
            </a:rPr>
            <a:t>航線</a:t>
          </a:r>
          <a:endParaRPr lang="zh-TW" altLang="en-US" dirty="0">
            <a:latin typeface="標楷體" pitchFamily="65" charset="-120"/>
            <a:ea typeface="標楷體" pitchFamily="65" charset="-120"/>
          </a:endParaRPr>
        </a:p>
      </dgm:t>
    </dgm:pt>
    <dgm:pt modelId="{2A47C4A8-751C-4DFD-995F-E1CBF575B86F}" type="parTrans" cxnId="{37150ED3-3D91-4BA9-B79A-5133CFD2B25B}">
      <dgm:prSet/>
      <dgm:spPr/>
      <dgm:t>
        <a:bodyPr/>
        <a:lstStyle/>
        <a:p>
          <a:endParaRPr lang="zh-TW" altLang="en-US"/>
        </a:p>
      </dgm:t>
    </dgm:pt>
    <dgm:pt modelId="{92082C69-5C46-462A-9298-7D00172F83FE}" type="sibTrans" cxnId="{37150ED3-3D91-4BA9-B79A-5133CFD2B25B}">
      <dgm:prSet/>
      <dgm:spPr/>
      <dgm:t>
        <a:bodyPr/>
        <a:lstStyle/>
        <a:p>
          <a:endParaRPr lang="zh-TW" altLang="en-US"/>
        </a:p>
      </dgm:t>
    </dgm:pt>
    <dgm:pt modelId="{6E0050FA-B460-4D1A-B72B-644DD26E4E44}">
      <dgm:prSet phldrT="[文字]" custT="1"/>
      <dgm:spPr/>
      <dgm:t>
        <a:bodyPr/>
        <a:lstStyle/>
        <a:p>
          <a:r>
            <a:rPr lang="zh-TW" altLang="en-US" sz="2400" dirty="0" smtClean="0">
              <a:latin typeface="標楷體" pitchFamily="65" charset="-120"/>
              <a:ea typeface="標楷體" pitchFamily="65" charset="-120"/>
            </a:rPr>
            <a:t>客運</a:t>
          </a:r>
          <a:r>
            <a:rPr lang="en-US" altLang="zh-TW" sz="2400" dirty="0" smtClean="0">
              <a:latin typeface="標楷體" pitchFamily="65" charset="-120"/>
              <a:ea typeface="標楷體" pitchFamily="65" charset="-120"/>
            </a:rPr>
            <a:t>:191</a:t>
          </a:r>
          <a:endParaRPr lang="zh-TW" altLang="en-US" sz="2400" dirty="0">
            <a:latin typeface="標楷體" pitchFamily="65" charset="-120"/>
            <a:ea typeface="標楷體" pitchFamily="65" charset="-120"/>
          </a:endParaRPr>
        </a:p>
      </dgm:t>
    </dgm:pt>
    <dgm:pt modelId="{B526BBAF-62D3-4C4B-B6C8-72BFC68E8F5B}" type="parTrans" cxnId="{F44429B8-7323-4FE6-95A4-D9F6E08D4BF3}">
      <dgm:prSet/>
      <dgm:spPr/>
      <dgm:t>
        <a:bodyPr/>
        <a:lstStyle/>
        <a:p>
          <a:endParaRPr lang="zh-TW" altLang="en-US"/>
        </a:p>
      </dgm:t>
    </dgm:pt>
    <dgm:pt modelId="{A5311E62-95E3-41D3-B2BE-738243753F03}" type="sibTrans" cxnId="{F44429B8-7323-4FE6-95A4-D9F6E08D4BF3}">
      <dgm:prSet/>
      <dgm:spPr/>
      <dgm:t>
        <a:bodyPr/>
        <a:lstStyle/>
        <a:p>
          <a:endParaRPr lang="zh-TW" altLang="en-US"/>
        </a:p>
      </dgm:t>
    </dgm:pt>
    <dgm:pt modelId="{4F8C4F2D-4AF8-46CC-B25C-668FB00CA3A8}">
      <dgm:prSet phldrT="[文字]" custT="1"/>
      <dgm:spPr/>
      <dgm:t>
        <a:bodyPr/>
        <a:lstStyle/>
        <a:p>
          <a:r>
            <a:rPr lang="zh-TW" altLang="en-US" sz="2400" dirty="0" smtClean="0">
              <a:latin typeface="標楷體" pitchFamily="65" charset="-120"/>
              <a:ea typeface="標楷體" pitchFamily="65" charset="-120"/>
            </a:rPr>
            <a:t>貨運</a:t>
          </a:r>
          <a:r>
            <a:rPr lang="en-US" altLang="zh-TW" sz="2400" dirty="0" smtClean="0">
              <a:latin typeface="標楷體" pitchFamily="65" charset="-120"/>
              <a:ea typeface="標楷體" pitchFamily="65" charset="-120"/>
            </a:rPr>
            <a:t>:74</a:t>
          </a:r>
          <a:endParaRPr lang="zh-TW" altLang="en-US" sz="2400" dirty="0">
            <a:latin typeface="標楷體" pitchFamily="65" charset="-120"/>
            <a:ea typeface="標楷體" pitchFamily="65" charset="-120"/>
          </a:endParaRPr>
        </a:p>
      </dgm:t>
    </dgm:pt>
    <dgm:pt modelId="{99F4A9A8-2718-4AFB-8448-4DAA73B2907A}" type="parTrans" cxnId="{E36F89A0-5F33-4A0B-89D8-1D293705851A}">
      <dgm:prSet/>
      <dgm:spPr/>
      <dgm:t>
        <a:bodyPr/>
        <a:lstStyle/>
        <a:p>
          <a:endParaRPr lang="zh-TW" altLang="en-US"/>
        </a:p>
      </dgm:t>
    </dgm:pt>
    <dgm:pt modelId="{8FDC4E06-0A9E-4557-9B26-F416E402AAC4}" type="sibTrans" cxnId="{E36F89A0-5F33-4A0B-89D8-1D293705851A}">
      <dgm:prSet/>
      <dgm:spPr/>
      <dgm:t>
        <a:bodyPr/>
        <a:lstStyle/>
        <a:p>
          <a:endParaRPr lang="zh-TW" altLang="en-US"/>
        </a:p>
      </dgm:t>
    </dgm:pt>
    <dgm:pt modelId="{6C237A75-93E1-429A-AEEE-DB63BB0BA56D}">
      <dgm:prSet phldrT="[文字]" custT="1"/>
      <dgm:spPr/>
      <dgm:t>
        <a:bodyPr/>
        <a:lstStyle/>
        <a:p>
          <a:r>
            <a:rPr lang="zh-TW" altLang="en-US" sz="2400" dirty="0" smtClean="0">
              <a:latin typeface="標楷體" pitchFamily="65" charset="-120"/>
              <a:ea typeface="標楷體" pitchFamily="65" charset="-120"/>
            </a:rPr>
            <a:t>陸籍</a:t>
          </a:r>
          <a:r>
            <a:rPr lang="en-US" altLang="zh-TW" sz="2400" dirty="0" smtClean="0">
              <a:latin typeface="標楷體" pitchFamily="65" charset="-120"/>
              <a:ea typeface="標楷體" pitchFamily="65" charset="-120"/>
            </a:rPr>
            <a:t>:13</a:t>
          </a:r>
          <a:endParaRPr lang="zh-TW" altLang="en-US" sz="2400" dirty="0">
            <a:latin typeface="標楷體" pitchFamily="65" charset="-120"/>
            <a:ea typeface="標楷體" pitchFamily="65" charset="-120"/>
          </a:endParaRPr>
        </a:p>
      </dgm:t>
    </dgm:pt>
    <dgm:pt modelId="{EBEC60B2-6583-4360-AF38-091CF91176B8}" type="parTrans" cxnId="{3C4EE371-275A-40B2-A332-3B88AB3995AC}">
      <dgm:prSet/>
      <dgm:spPr/>
      <dgm:t>
        <a:bodyPr/>
        <a:lstStyle/>
        <a:p>
          <a:endParaRPr lang="zh-TW" altLang="en-US"/>
        </a:p>
      </dgm:t>
    </dgm:pt>
    <dgm:pt modelId="{B2E9C6EB-AEC4-474A-8CCE-15970386E8D1}" type="sibTrans" cxnId="{3C4EE371-275A-40B2-A332-3B88AB3995AC}">
      <dgm:prSet/>
      <dgm:spPr/>
      <dgm:t>
        <a:bodyPr/>
        <a:lstStyle/>
        <a:p>
          <a:endParaRPr lang="zh-TW" altLang="en-US"/>
        </a:p>
      </dgm:t>
    </dgm:pt>
    <dgm:pt modelId="{4EBE415A-BD93-41E1-8EB2-C4B94A0064AF}" type="pres">
      <dgm:prSet presAssocID="{28ABF0A8-8AE3-4630-B103-0B052A8FDB86}" presName="Name0" presStyleCnt="0">
        <dgm:presLayoutVars>
          <dgm:dir/>
          <dgm:animLvl val="lvl"/>
          <dgm:resizeHandles val="exact"/>
        </dgm:presLayoutVars>
      </dgm:prSet>
      <dgm:spPr/>
      <dgm:t>
        <a:bodyPr/>
        <a:lstStyle/>
        <a:p>
          <a:endParaRPr lang="zh-TW" altLang="en-US"/>
        </a:p>
      </dgm:t>
    </dgm:pt>
    <dgm:pt modelId="{EFB75E55-04C5-46A4-81E9-7B0055F4EA20}" type="pres">
      <dgm:prSet presAssocID="{78238800-D973-4839-B913-1C74BEC73B11}" presName="composite" presStyleCnt="0"/>
      <dgm:spPr/>
    </dgm:pt>
    <dgm:pt modelId="{8697B095-EE1C-4F62-8B6C-E08FC215952A}" type="pres">
      <dgm:prSet presAssocID="{78238800-D973-4839-B913-1C74BEC73B11}" presName="parTx" presStyleLbl="alignNode1" presStyleIdx="0" presStyleCnt="2" custScaleX="108168">
        <dgm:presLayoutVars>
          <dgm:chMax val="0"/>
          <dgm:chPref val="0"/>
          <dgm:bulletEnabled val="1"/>
        </dgm:presLayoutVars>
      </dgm:prSet>
      <dgm:spPr/>
      <dgm:t>
        <a:bodyPr/>
        <a:lstStyle/>
        <a:p>
          <a:endParaRPr lang="zh-TW" altLang="en-US"/>
        </a:p>
      </dgm:t>
    </dgm:pt>
    <dgm:pt modelId="{DB16F187-D279-4AE5-9A2A-3E82F0062913}" type="pres">
      <dgm:prSet presAssocID="{78238800-D973-4839-B913-1C74BEC73B11}" presName="desTx" presStyleLbl="alignAccFollowNode1" presStyleIdx="0" presStyleCnt="2" custScaleX="113372">
        <dgm:presLayoutVars>
          <dgm:bulletEnabled val="1"/>
        </dgm:presLayoutVars>
      </dgm:prSet>
      <dgm:spPr/>
      <dgm:t>
        <a:bodyPr/>
        <a:lstStyle/>
        <a:p>
          <a:endParaRPr lang="zh-TW" altLang="en-US"/>
        </a:p>
      </dgm:t>
    </dgm:pt>
    <dgm:pt modelId="{26859CB2-AF84-4841-9742-9B078DDC30A7}" type="pres">
      <dgm:prSet presAssocID="{AF2B06D2-A717-42F8-8EB4-6CDA706509CD}" presName="space" presStyleCnt="0"/>
      <dgm:spPr/>
    </dgm:pt>
    <dgm:pt modelId="{998117BA-229B-4556-A126-09D70DFCBBF9}" type="pres">
      <dgm:prSet presAssocID="{AC847C76-AA65-4F9B-84D6-56E23796912F}" presName="composite" presStyleCnt="0"/>
      <dgm:spPr/>
    </dgm:pt>
    <dgm:pt modelId="{7D869618-D5A9-49AA-A796-D76E1C57DBD3}" type="pres">
      <dgm:prSet presAssocID="{AC847C76-AA65-4F9B-84D6-56E23796912F}" presName="parTx" presStyleLbl="alignNode1" presStyleIdx="1" presStyleCnt="2" custScaleX="119503">
        <dgm:presLayoutVars>
          <dgm:chMax val="0"/>
          <dgm:chPref val="0"/>
          <dgm:bulletEnabled val="1"/>
        </dgm:presLayoutVars>
      </dgm:prSet>
      <dgm:spPr/>
      <dgm:t>
        <a:bodyPr/>
        <a:lstStyle/>
        <a:p>
          <a:endParaRPr lang="zh-TW" altLang="en-US"/>
        </a:p>
      </dgm:t>
    </dgm:pt>
    <dgm:pt modelId="{4EDF730B-BDE3-4D6D-BCB6-31E52C353458}" type="pres">
      <dgm:prSet presAssocID="{AC847C76-AA65-4F9B-84D6-56E23796912F}" presName="desTx" presStyleLbl="alignAccFollowNode1" presStyleIdx="1" presStyleCnt="2" custScaleX="116560">
        <dgm:presLayoutVars>
          <dgm:bulletEnabled val="1"/>
        </dgm:presLayoutVars>
      </dgm:prSet>
      <dgm:spPr/>
      <dgm:t>
        <a:bodyPr/>
        <a:lstStyle/>
        <a:p>
          <a:endParaRPr lang="zh-TW" altLang="en-US"/>
        </a:p>
      </dgm:t>
    </dgm:pt>
  </dgm:ptLst>
  <dgm:cxnLst>
    <dgm:cxn modelId="{67BEE8BB-B6EC-473D-850A-EF1A473633BE}" type="presOf" srcId="{6E0050FA-B460-4D1A-B72B-644DD26E4E44}" destId="{4EDF730B-BDE3-4D6D-BCB6-31E52C353458}" srcOrd="0" destOrd="0" presId="urn:microsoft.com/office/officeart/2005/8/layout/hList1"/>
    <dgm:cxn modelId="{E6F0DE7B-8575-41F6-B621-933BBF869C44}" srcId="{78238800-D973-4839-B913-1C74BEC73B11}" destId="{21BFCCFC-2616-4DED-BFBF-1F6E65E66D6F}" srcOrd="0" destOrd="0" parTransId="{7F1F0BF7-555B-4F1E-86AA-037C8C45B87E}" sibTransId="{D71903B5-C8AC-4FBF-B0AC-A8AB8FCB8839}"/>
    <dgm:cxn modelId="{3C4EE371-275A-40B2-A332-3B88AB3995AC}" srcId="{78238800-D973-4839-B913-1C74BEC73B11}" destId="{6C237A75-93E1-429A-AEEE-DB63BB0BA56D}" srcOrd="2" destOrd="0" parTransId="{EBEC60B2-6583-4360-AF38-091CF91176B8}" sibTransId="{B2E9C6EB-AEC4-474A-8CCE-15970386E8D1}"/>
    <dgm:cxn modelId="{6AC94CF6-946E-4902-AAEC-80E44D5031CC}" type="presOf" srcId="{D7AF9B64-C6C0-4479-873A-6D20E3577DF8}" destId="{DB16F187-D279-4AE5-9A2A-3E82F0062913}" srcOrd="0" destOrd="1" presId="urn:microsoft.com/office/officeart/2005/8/layout/hList1"/>
    <dgm:cxn modelId="{E2DFCA7B-6C31-4337-BC1E-A84562EA4641}" srcId="{78238800-D973-4839-B913-1C74BEC73B11}" destId="{D7AF9B64-C6C0-4479-873A-6D20E3577DF8}" srcOrd="1" destOrd="0" parTransId="{CD3C7325-EF71-4071-AEE2-73236F5B48B4}" sibTransId="{41E8EEB3-7EA7-499A-802C-DF9D8A691C2B}"/>
    <dgm:cxn modelId="{FEA6F210-F1FD-4023-8417-04B8E5D9DA50}" type="presOf" srcId="{78238800-D973-4839-B913-1C74BEC73B11}" destId="{8697B095-EE1C-4F62-8B6C-E08FC215952A}" srcOrd="0" destOrd="0" presId="urn:microsoft.com/office/officeart/2005/8/layout/hList1"/>
    <dgm:cxn modelId="{F44429B8-7323-4FE6-95A4-D9F6E08D4BF3}" srcId="{AC847C76-AA65-4F9B-84D6-56E23796912F}" destId="{6E0050FA-B460-4D1A-B72B-644DD26E4E44}" srcOrd="0" destOrd="0" parTransId="{B526BBAF-62D3-4C4B-B6C8-72BFC68E8F5B}" sibTransId="{A5311E62-95E3-41D3-B2BE-738243753F03}"/>
    <dgm:cxn modelId="{E36F89A0-5F33-4A0B-89D8-1D293705851A}" srcId="{AC847C76-AA65-4F9B-84D6-56E23796912F}" destId="{4F8C4F2D-4AF8-46CC-B25C-668FB00CA3A8}" srcOrd="1" destOrd="0" parTransId="{99F4A9A8-2718-4AFB-8448-4DAA73B2907A}" sibTransId="{8FDC4E06-0A9E-4557-9B26-F416E402AAC4}"/>
    <dgm:cxn modelId="{5C336E2A-90C5-43EB-8E68-2B63922E74F8}" srcId="{28ABF0A8-8AE3-4630-B103-0B052A8FDB86}" destId="{78238800-D973-4839-B913-1C74BEC73B11}" srcOrd="0" destOrd="0" parTransId="{4A7C50B8-FDE4-4FAB-9184-315F65288C16}" sibTransId="{AF2B06D2-A717-42F8-8EB4-6CDA706509CD}"/>
    <dgm:cxn modelId="{9659EFB9-C2AD-4C13-A66F-7D236D6A5510}" type="presOf" srcId="{4F8C4F2D-4AF8-46CC-B25C-668FB00CA3A8}" destId="{4EDF730B-BDE3-4D6D-BCB6-31E52C353458}" srcOrd="0" destOrd="1" presId="urn:microsoft.com/office/officeart/2005/8/layout/hList1"/>
    <dgm:cxn modelId="{9D555F8E-1912-420D-9135-459D0BD000D5}" type="presOf" srcId="{28ABF0A8-8AE3-4630-B103-0B052A8FDB86}" destId="{4EBE415A-BD93-41E1-8EB2-C4B94A0064AF}" srcOrd="0" destOrd="0" presId="urn:microsoft.com/office/officeart/2005/8/layout/hList1"/>
    <dgm:cxn modelId="{9CB86464-B1B2-4E3F-AF87-B36A317F4BF0}" type="presOf" srcId="{6C237A75-93E1-429A-AEEE-DB63BB0BA56D}" destId="{DB16F187-D279-4AE5-9A2A-3E82F0062913}" srcOrd="0" destOrd="2" presId="urn:microsoft.com/office/officeart/2005/8/layout/hList1"/>
    <dgm:cxn modelId="{812EE967-926A-4CBE-9926-03695C2A28EB}" type="presOf" srcId="{21BFCCFC-2616-4DED-BFBF-1F6E65E66D6F}" destId="{DB16F187-D279-4AE5-9A2A-3E82F0062913}" srcOrd="0" destOrd="0" presId="urn:microsoft.com/office/officeart/2005/8/layout/hList1"/>
    <dgm:cxn modelId="{93F6DE73-4ECC-4099-858A-A9179C7602B1}" type="presOf" srcId="{AC847C76-AA65-4F9B-84D6-56E23796912F}" destId="{7D869618-D5A9-49AA-A796-D76E1C57DBD3}" srcOrd="0" destOrd="0" presId="urn:microsoft.com/office/officeart/2005/8/layout/hList1"/>
    <dgm:cxn modelId="{37150ED3-3D91-4BA9-B79A-5133CFD2B25B}" srcId="{28ABF0A8-8AE3-4630-B103-0B052A8FDB86}" destId="{AC847C76-AA65-4F9B-84D6-56E23796912F}" srcOrd="1" destOrd="0" parTransId="{2A47C4A8-751C-4DFD-995F-E1CBF575B86F}" sibTransId="{92082C69-5C46-462A-9298-7D00172F83FE}"/>
    <dgm:cxn modelId="{5CFAD7B1-EA6B-4BE2-AB87-35D76C053196}" type="presParOf" srcId="{4EBE415A-BD93-41E1-8EB2-C4B94A0064AF}" destId="{EFB75E55-04C5-46A4-81E9-7B0055F4EA20}" srcOrd="0" destOrd="0" presId="urn:microsoft.com/office/officeart/2005/8/layout/hList1"/>
    <dgm:cxn modelId="{26463534-F852-41AB-84F4-704DB2A2E6D3}" type="presParOf" srcId="{EFB75E55-04C5-46A4-81E9-7B0055F4EA20}" destId="{8697B095-EE1C-4F62-8B6C-E08FC215952A}" srcOrd="0" destOrd="0" presId="urn:microsoft.com/office/officeart/2005/8/layout/hList1"/>
    <dgm:cxn modelId="{896E1FA8-5332-4C7B-8554-333591E00027}" type="presParOf" srcId="{EFB75E55-04C5-46A4-81E9-7B0055F4EA20}" destId="{DB16F187-D279-4AE5-9A2A-3E82F0062913}" srcOrd="1" destOrd="0" presId="urn:microsoft.com/office/officeart/2005/8/layout/hList1"/>
    <dgm:cxn modelId="{CBAE3AE2-4741-41AD-A348-3FE986D6FA73}" type="presParOf" srcId="{4EBE415A-BD93-41E1-8EB2-C4B94A0064AF}" destId="{26859CB2-AF84-4841-9742-9B078DDC30A7}" srcOrd="1" destOrd="0" presId="urn:microsoft.com/office/officeart/2005/8/layout/hList1"/>
    <dgm:cxn modelId="{B7C3E16C-F0C7-4ADF-93A8-96AE44D6AC00}" type="presParOf" srcId="{4EBE415A-BD93-41E1-8EB2-C4B94A0064AF}" destId="{998117BA-229B-4556-A126-09D70DFCBBF9}" srcOrd="2" destOrd="0" presId="urn:microsoft.com/office/officeart/2005/8/layout/hList1"/>
    <dgm:cxn modelId="{B27D861F-447D-42E3-BBA8-5A08E5221FBB}" type="presParOf" srcId="{998117BA-229B-4556-A126-09D70DFCBBF9}" destId="{7D869618-D5A9-49AA-A796-D76E1C57DBD3}" srcOrd="0" destOrd="0" presId="urn:microsoft.com/office/officeart/2005/8/layout/hList1"/>
    <dgm:cxn modelId="{B5E20332-6E7D-45EC-847B-20A387AA9C12}" type="presParOf" srcId="{998117BA-229B-4556-A126-09D70DFCBBF9}" destId="{4EDF730B-BDE3-4D6D-BCB6-31E52C35345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8ABF0A8-8AE3-4630-B103-0B052A8FDB8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TW" altLang="en-US"/>
        </a:p>
      </dgm:t>
    </dgm:pt>
    <dgm:pt modelId="{78238800-D973-4839-B913-1C74BEC73B11}">
      <dgm:prSet phldrT="[文字]"/>
      <dgm:spPr/>
      <dgm:t>
        <a:bodyPr/>
        <a:lstStyle/>
        <a:p>
          <a:r>
            <a:rPr lang="zh-TW" altLang="en-US" dirty="0" smtClean="0">
              <a:latin typeface="標楷體" pitchFamily="65" charset="-120"/>
              <a:ea typeface="標楷體" pitchFamily="65" charset="-120"/>
            </a:rPr>
            <a:t>航空公司</a:t>
          </a:r>
          <a:endParaRPr lang="zh-TW" altLang="en-US" dirty="0">
            <a:latin typeface="標楷體" pitchFamily="65" charset="-120"/>
            <a:ea typeface="標楷體" pitchFamily="65" charset="-120"/>
          </a:endParaRPr>
        </a:p>
      </dgm:t>
    </dgm:pt>
    <dgm:pt modelId="{4A7C50B8-FDE4-4FAB-9184-315F65288C16}" type="parTrans" cxnId="{5C336E2A-90C5-43EB-8E68-2B63922E74F8}">
      <dgm:prSet/>
      <dgm:spPr/>
      <dgm:t>
        <a:bodyPr/>
        <a:lstStyle/>
        <a:p>
          <a:endParaRPr lang="zh-TW" altLang="en-US"/>
        </a:p>
      </dgm:t>
    </dgm:pt>
    <dgm:pt modelId="{AF2B06D2-A717-42F8-8EB4-6CDA706509CD}" type="sibTrans" cxnId="{5C336E2A-90C5-43EB-8E68-2B63922E74F8}">
      <dgm:prSet/>
      <dgm:spPr/>
      <dgm:t>
        <a:bodyPr/>
        <a:lstStyle/>
        <a:p>
          <a:endParaRPr lang="zh-TW" altLang="en-US"/>
        </a:p>
      </dgm:t>
    </dgm:pt>
    <dgm:pt modelId="{21BFCCFC-2616-4DED-BFBF-1F6E65E66D6F}">
      <dgm:prSet phldrT="[文字]" custT="1"/>
      <dgm:spPr/>
      <dgm:t>
        <a:bodyPr/>
        <a:lstStyle/>
        <a:p>
          <a:r>
            <a:rPr lang="zh-TW" altLang="en-US" sz="3200" dirty="0" smtClean="0">
              <a:latin typeface="標楷體" pitchFamily="65" charset="-120"/>
              <a:ea typeface="標楷體" pitchFamily="65" charset="-120"/>
            </a:rPr>
            <a:t>華航</a:t>
          </a:r>
          <a:endParaRPr lang="zh-TW" altLang="en-US" sz="3200" dirty="0">
            <a:latin typeface="標楷體" pitchFamily="65" charset="-120"/>
            <a:ea typeface="標楷體" pitchFamily="65" charset="-120"/>
          </a:endParaRPr>
        </a:p>
      </dgm:t>
    </dgm:pt>
    <dgm:pt modelId="{7F1F0BF7-555B-4F1E-86AA-037C8C45B87E}" type="parTrans" cxnId="{E6F0DE7B-8575-41F6-B621-933BBF869C44}">
      <dgm:prSet/>
      <dgm:spPr/>
      <dgm:t>
        <a:bodyPr/>
        <a:lstStyle/>
        <a:p>
          <a:endParaRPr lang="zh-TW" altLang="en-US"/>
        </a:p>
      </dgm:t>
    </dgm:pt>
    <dgm:pt modelId="{D71903B5-C8AC-4FBF-B0AC-A8AB8FCB8839}" type="sibTrans" cxnId="{E6F0DE7B-8575-41F6-B621-933BBF869C44}">
      <dgm:prSet/>
      <dgm:spPr/>
      <dgm:t>
        <a:bodyPr/>
        <a:lstStyle/>
        <a:p>
          <a:endParaRPr lang="zh-TW" altLang="en-US"/>
        </a:p>
      </dgm:t>
    </dgm:pt>
    <dgm:pt modelId="{AC847C76-AA65-4F9B-84D6-56E23796912F}">
      <dgm:prSet phldrT="[文字]"/>
      <dgm:spPr/>
      <dgm:t>
        <a:bodyPr/>
        <a:lstStyle/>
        <a:p>
          <a:r>
            <a:rPr lang="zh-TW" altLang="en-US" dirty="0" smtClean="0">
              <a:latin typeface="標楷體" pitchFamily="65" charset="-120"/>
              <a:ea typeface="標楷體" pitchFamily="65" charset="-120"/>
            </a:rPr>
            <a:t>航空公司</a:t>
          </a:r>
          <a:endParaRPr lang="zh-TW" altLang="en-US" dirty="0">
            <a:latin typeface="標楷體" pitchFamily="65" charset="-120"/>
            <a:ea typeface="標楷體" pitchFamily="65" charset="-120"/>
          </a:endParaRPr>
        </a:p>
      </dgm:t>
    </dgm:pt>
    <dgm:pt modelId="{2A47C4A8-751C-4DFD-995F-E1CBF575B86F}" type="parTrans" cxnId="{37150ED3-3D91-4BA9-B79A-5133CFD2B25B}">
      <dgm:prSet/>
      <dgm:spPr/>
      <dgm:t>
        <a:bodyPr/>
        <a:lstStyle/>
        <a:p>
          <a:endParaRPr lang="zh-TW" altLang="en-US"/>
        </a:p>
      </dgm:t>
    </dgm:pt>
    <dgm:pt modelId="{92082C69-5C46-462A-9298-7D00172F83FE}" type="sibTrans" cxnId="{37150ED3-3D91-4BA9-B79A-5133CFD2B25B}">
      <dgm:prSet/>
      <dgm:spPr/>
      <dgm:t>
        <a:bodyPr/>
        <a:lstStyle/>
        <a:p>
          <a:endParaRPr lang="zh-TW" altLang="en-US"/>
        </a:p>
      </dgm:t>
    </dgm:pt>
    <dgm:pt modelId="{6E0050FA-B460-4D1A-B72B-644DD26E4E44}">
      <dgm:prSet phldrT="[文字]" custT="1"/>
      <dgm:spPr/>
      <dgm:t>
        <a:bodyPr/>
        <a:lstStyle/>
        <a:p>
          <a:r>
            <a:rPr lang="zh-TW" altLang="en-US" sz="3200" dirty="0" smtClean="0">
              <a:latin typeface="標楷體" pitchFamily="65" charset="-120"/>
              <a:ea typeface="標楷體" pitchFamily="65" charset="-120"/>
            </a:rPr>
            <a:t>立榮</a:t>
          </a:r>
          <a:endParaRPr lang="zh-TW" altLang="en-US" sz="3200" dirty="0">
            <a:latin typeface="標楷體" pitchFamily="65" charset="-120"/>
            <a:ea typeface="標楷體" pitchFamily="65" charset="-120"/>
          </a:endParaRPr>
        </a:p>
      </dgm:t>
    </dgm:pt>
    <dgm:pt modelId="{B526BBAF-62D3-4C4B-B6C8-72BFC68E8F5B}" type="parTrans" cxnId="{F44429B8-7323-4FE6-95A4-D9F6E08D4BF3}">
      <dgm:prSet/>
      <dgm:spPr/>
      <dgm:t>
        <a:bodyPr/>
        <a:lstStyle/>
        <a:p>
          <a:endParaRPr lang="zh-TW" altLang="en-US"/>
        </a:p>
      </dgm:t>
    </dgm:pt>
    <dgm:pt modelId="{A5311E62-95E3-41D3-B2BE-738243753F03}" type="sibTrans" cxnId="{F44429B8-7323-4FE6-95A4-D9F6E08D4BF3}">
      <dgm:prSet/>
      <dgm:spPr/>
      <dgm:t>
        <a:bodyPr/>
        <a:lstStyle/>
        <a:p>
          <a:endParaRPr lang="zh-TW" altLang="en-US"/>
        </a:p>
      </dgm:t>
    </dgm:pt>
    <dgm:pt modelId="{E1B0C49C-403A-4B4F-9900-EFD62C072704}">
      <dgm:prSet phldrT="[文字]"/>
      <dgm:spPr/>
      <dgm:t>
        <a:bodyPr/>
        <a:lstStyle/>
        <a:p>
          <a:r>
            <a:rPr lang="zh-TW" altLang="en-US" dirty="0" smtClean="0">
              <a:latin typeface="標楷體" pitchFamily="65" charset="-120"/>
              <a:ea typeface="標楷體" pitchFamily="65" charset="-120"/>
            </a:rPr>
            <a:t>航空公司</a:t>
          </a:r>
          <a:endParaRPr lang="zh-TW" altLang="en-US" dirty="0">
            <a:latin typeface="標楷體" pitchFamily="65" charset="-120"/>
            <a:ea typeface="標楷體" pitchFamily="65" charset="-120"/>
          </a:endParaRPr>
        </a:p>
      </dgm:t>
    </dgm:pt>
    <dgm:pt modelId="{20BFAB81-12C4-4253-AC76-D4642F2982F0}" type="parTrans" cxnId="{497069BB-36FD-4978-81AD-6556C7B6DF85}">
      <dgm:prSet/>
      <dgm:spPr/>
      <dgm:t>
        <a:bodyPr/>
        <a:lstStyle/>
        <a:p>
          <a:endParaRPr lang="zh-TW" altLang="en-US"/>
        </a:p>
      </dgm:t>
    </dgm:pt>
    <dgm:pt modelId="{126DB9BB-7040-49C7-9C24-AB45C297056E}" type="sibTrans" cxnId="{497069BB-36FD-4978-81AD-6556C7B6DF85}">
      <dgm:prSet/>
      <dgm:spPr/>
      <dgm:t>
        <a:bodyPr/>
        <a:lstStyle/>
        <a:p>
          <a:endParaRPr lang="zh-TW" altLang="en-US"/>
        </a:p>
      </dgm:t>
    </dgm:pt>
    <dgm:pt modelId="{BF1E2A87-8579-4484-A908-334821B85260}">
      <dgm:prSet phldrT="[文字]" custT="1"/>
      <dgm:spPr/>
      <dgm:t>
        <a:bodyPr/>
        <a:lstStyle/>
        <a:p>
          <a:r>
            <a:rPr lang="zh-TW" altLang="en-US" sz="3200" dirty="0" smtClean="0">
              <a:latin typeface="標楷體" pitchFamily="65" charset="-120"/>
              <a:ea typeface="標楷體" pitchFamily="65" charset="-120"/>
            </a:rPr>
            <a:t>德安</a:t>
          </a:r>
          <a:endParaRPr lang="zh-TW" altLang="en-US" sz="3200" dirty="0">
            <a:latin typeface="標楷體" pitchFamily="65" charset="-120"/>
            <a:ea typeface="標楷體" pitchFamily="65" charset="-120"/>
          </a:endParaRPr>
        </a:p>
      </dgm:t>
    </dgm:pt>
    <dgm:pt modelId="{EBBDA3BD-17D0-4974-874B-3222AD5A3064}" type="parTrans" cxnId="{0399F656-D344-4688-B6C7-84F5DF2E9445}">
      <dgm:prSet/>
      <dgm:spPr/>
      <dgm:t>
        <a:bodyPr/>
        <a:lstStyle/>
        <a:p>
          <a:endParaRPr lang="zh-TW" altLang="en-US"/>
        </a:p>
      </dgm:t>
    </dgm:pt>
    <dgm:pt modelId="{2728C3FD-B85C-49EC-B0E0-1A1B162A8E33}" type="sibTrans" cxnId="{0399F656-D344-4688-B6C7-84F5DF2E9445}">
      <dgm:prSet/>
      <dgm:spPr/>
      <dgm:t>
        <a:bodyPr/>
        <a:lstStyle/>
        <a:p>
          <a:endParaRPr lang="zh-TW" altLang="en-US"/>
        </a:p>
      </dgm:t>
    </dgm:pt>
    <dgm:pt modelId="{278D2933-6DDE-4E0A-97C1-97B4F1B991E3}">
      <dgm:prSet custT="1"/>
      <dgm:spPr/>
      <dgm:t>
        <a:bodyPr/>
        <a:lstStyle/>
        <a:p>
          <a:r>
            <a:rPr lang="zh-TW" altLang="en-US" sz="3200" dirty="0" smtClean="0">
              <a:latin typeface="標楷體" pitchFamily="65" charset="-120"/>
              <a:ea typeface="標楷體" pitchFamily="65" charset="-120"/>
            </a:rPr>
            <a:t>長榮</a:t>
          </a:r>
          <a:endParaRPr lang="zh-TW" altLang="en-US" sz="3200" dirty="0">
            <a:latin typeface="標楷體" pitchFamily="65" charset="-120"/>
            <a:ea typeface="標楷體" pitchFamily="65" charset="-120"/>
          </a:endParaRPr>
        </a:p>
      </dgm:t>
    </dgm:pt>
    <dgm:pt modelId="{41183CCA-8DD6-4FA1-8F91-715FCEC54B5B}" type="parTrans" cxnId="{583A8B66-257E-4C93-89B2-980063AE815A}">
      <dgm:prSet/>
      <dgm:spPr/>
      <dgm:t>
        <a:bodyPr/>
        <a:lstStyle/>
        <a:p>
          <a:endParaRPr lang="zh-TW" altLang="en-US"/>
        </a:p>
      </dgm:t>
    </dgm:pt>
    <dgm:pt modelId="{85A096C6-BAF2-4A66-95C2-93B2A0D7ED98}" type="sibTrans" cxnId="{583A8B66-257E-4C93-89B2-980063AE815A}">
      <dgm:prSet/>
      <dgm:spPr/>
      <dgm:t>
        <a:bodyPr/>
        <a:lstStyle/>
        <a:p>
          <a:endParaRPr lang="zh-TW" altLang="en-US"/>
        </a:p>
      </dgm:t>
    </dgm:pt>
    <dgm:pt modelId="{70D76CBD-D509-4628-A4B9-1D68F53B624B}">
      <dgm:prSet custT="1"/>
      <dgm:spPr/>
      <dgm:t>
        <a:bodyPr/>
        <a:lstStyle/>
        <a:p>
          <a:r>
            <a:rPr lang="zh-TW" altLang="en-US" sz="3200" dirty="0" smtClean="0">
              <a:latin typeface="標楷體" pitchFamily="65" charset="-120"/>
              <a:ea typeface="標楷體" pitchFamily="65" charset="-120"/>
            </a:rPr>
            <a:t>復興</a:t>
          </a:r>
          <a:endParaRPr lang="zh-TW" altLang="en-US" sz="3200" dirty="0">
            <a:latin typeface="標楷體" pitchFamily="65" charset="-120"/>
            <a:ea typeface="標楷體" pitchFamily="65" charset="-120"/>
          </a:endParaRPr>
        </a:p>
      </dgm:t>
    </dgm:pt>
    <dgm:pt modelId="{0DEFC784-7684-43BB-B115-2DD987F2EF0C}" type="parTrans" cxnId="{43131059-EC67-48D9-B060-5E76F7D9D10C}">
      <dgm:prSet/>
      <dgm:spPr/>
      <dgm:t>
        <a:bodyPr/>
        <a:lstStyle/>
        <a:p>
          <a:endParaRPr lang="zh-TW" altLang="en-US"/>
        </a:p>
      </dgm:t>
    </dgm:pt>
    <dgm:pt modelId="{9598F72A-9069-4F20-8316-030B81A0507F}" type="sibTrans" cxnId="{43131059-EC67-48D9-B060-5E76F7D9D10C}">
      <dgm:prSet/>
      <dgm:spPr/>
      <dgm:t>
        <a:bodyPr/>
        <a:lstStyle/>
        <a:p>
          <a:endParaRPr lang="zh-TW" altLang="en-US"/>
        </a:p>
      </dgm:t>
    </dgm:pt>
    <dgm:pt modelId="{82FDA14E-F57C-4028-8B57-E4247A758CFC}">
      <dgm:prSet custT="1"/>
      <dgm:spPr/>
      <dgm:t>
        <a:bodyPr/>
        <a:lstStyle/>
        <a:p>
          <a:r>
            <a:rPr lang="zh-TW" altLang="en-US" sz="3200" dirty="0" smtClean="0">
              <a:latin typeface="標楷體" pitchFamily="65" charset="-120"/>
              <a:ea typeface="標楷體" pitchFamily="65" charset="-120"/>
            </a:rPr>
            <a:t>華信</a:t>
          </a:r>
          <a:endParaRPr lang="zh-TW" altLang="en-US" sz="3200" dirty="0">
            <a:latin typeface="標楷體" pitchFamily="65" charset="-120"/>
            <a:ea typeface="標楷體" pitchFamily="65" charset="-120"/>
          </a:endParaRPr>
        </a:p>
      </dgm:t>
    </dgm:pt>
    <dgm:pt modelId="{B493E70C-B981-4406-A981-86F838115FB9}" type="parTrans" cxnId="{EE2D1785-C4F8-42BA-B485-E9A58EB8E72C}">
      <dgm:prSet/>
      <dgm:spPr/>
      <dgm:t>
        <a:bodyPr/>
        <a:lstStyle/>
        <a:p>
          <a:endParaRPr lang="zh-TW" altLang="en-US"/>
        </a:p>
      </dgm:t>
    </dgm:pt>
    <dgm:pt modelId="{457326A5-CAD3-4F64-B47A-EF4C27BC2254}" type="sibTrans" cxnId="{EE2D1785-C4F8-42BA-B485-E9A58EB8E72C}">
      <dgm:prSet/>
      <dgm:spPr/>
      <dgm:t>
        <a:bodyPr/>
        <a:lstStyle/>
        <a:p>
          <a:endParaRPr lang="zh-TW" altLang="en-US"/>
        </a:p>
      </dgm:t>
    </dgm:pt>
    <dgm:pt modelId="{2292E251-0A6D-4CB0-B60B-4F030DEED49A}">
      <dgm:prSet custT="1"/>
      <dgm:spPr/>
      <dgm:t>
        <a:bodyPr/>
        <a:lstStyle/>
        <a:p>
          <a:r>
            <a:rPr lang="zh-TW" altLang="en-US" sz="3200" dirty="0" smtClean="0">
              <a:latin typeface="標楷體" pitchFamily="65" charset="-120"/>
              <a:ea typeface="標楷體" pitchFamily="65" charset="-120"/>
            </a:rPr>
            <a:t>遠東</a:t>
          </a:r>
          <a:endParaRPr lang="zh-TW" altLang="en-US" sz="3200" dirty="0">
            <a:latin typeface="標楷體" pitchFamily="65" charset="-120"/>
            <a:ea typeface="標楷體" pitchFamily="65" charset="-120"/>
          </a:endParaRPr>
        </a:p>
      </dgm:t>
    </dgm:pt>
    <dgm:pt modelId="{8A68A1C9-008A-4A4B-A6CA-D1494AD7CC0E}" type="parTrans" cxnId="{BE1B8C7A-C066-4A47-8836-A424154967C8}">
      <dgm:prSet/>
      <dgm:spPr/>
      <dgm:t>
        <a:bodyPr/>
        <a:lstStyle/>
        <a:p>
          <a:endParaRPr lang="zh-TW" altLang="en-US"/>
        </a:p>
      </dgm:t>
    </dgm:pt>
    <dgm:pt modelId="{D8FF0B65-83A2-4B82-B733-FD3CA75446A1}" type="sibTrans" cxnId="{BE1B8C7A-C066-4A47-8836-A424154967C8}">
      <dgm:prSet/>
      <dgm:spPr/>
      <dgm:t>
        <a:bodyPr/>
        <a:lstStyle/>
        <a:p>
          <a:endParaRPr lang="zh-TW" altLang="en-US"/>
        </a:p>
      </dgm:t>
    </dgm:pt>
    <dgm:pt modelId="{5CFDBDDD-575D-4AE2-9233-FD51E073713E}">
      <dgm:prSet custT="1"/>
      <dgm:spPr/>
      <dgm:t>
        <a:bodyPr/>
        <a:lstStyle/>
        <a:p>
          <a:r>
            <a:rPr lang="zh-TW" altLang="en-US" sz="3200" dirty="0" smtClean="0">
              <a:latin typeface="標楷體" pitchFamily="65" charset="-120"/>
              <a:ea typeface="標楷體" pitchFamily="65" charset="-120"/>
            </a:rPr>
            <a:t>中興</a:t>
          </a:r>
          <a:endParaRPr lang="zh-TW" altLang="en-US" sz="3200" dirty="0">
            <a:latin typeface="標楷體" pitchFamily="65" charset="-120"/>
            <a:ea typeface="標楷體" pitchFamily="65" charset="-120"/>
          </a:endParaRPr>
        </a:p>
      </dgm:t>
    </dgm:pt>
    <dgm:pt modelId="{47B05B79-B1AC-4C1A-96E7-FF7320966212}" type="parTrans" cxnId="{09BD008C-D0CA-4908-85B7-B0B1B86BF881}">
      <dgm:prSet/>
      <dgm:spPr/>
      <dgm:t>
        <a:bodyPr/>
        <a:lstStyle/>
        <a:p>
          <a:endParaRPr lang="zh-TW" altLang="en-US"/>
        </a:p>
      </dgm:t>
    </dgm:pt>
    <dgm:pt modelId="{E820FC7C-B065-49F2-9B15-E52590F90AA9}" type="sibTrans" cxnId="{09BD008C-D0CA-4908-85B7-B0B1B86BF881}">
      <dgm:prSet/>
      <dgm:spPr/>
      <dgm:t>
        <a:bodyPr/>
        <a:lstStyle/>
        <a:p>
          <a:endParaRPr lang="zh-TW" altLang="en-US"/>
        </a:p>
      </dgm:t>
    </dgm:pt>
    <dgm:pt modelId="{4EBE415A-BD93-41E1-8EB2-C4B94A0064AF}" type="pres">
      <dgm:prSet presAssocID="{28ABF0A8-8AE3-4630-B103-0B052A8FDB86}" presName="Name0" presStyleCnt="0">
        <dgm:presLayoutVars>
          <dgm:dir/>
          <dgm:animLvl val="lvl"/>
          <dgm:resizeHandles val="exact"/>
        </dgm:presLayoutVars>
      </dgm:prSet>
      <dgm:spPr/>
      <dgm:t>
        <a:bodyPr/>
        <a:lstStyle/>
        <a:p>
          <a:endParaRPr lang="zh-TW" altLang="en-US"/>
        </a:p>
      </dgm:t>
    </dgm:pt>
    <dgm:pt modelId="{EFB75E55-04C5-46A4-81E9-7B0055F4EA20}" type="pres">
      <dgm:prSet presAssocID="{78238800-D973-4839-B913-1C74BEC73B11}" presName="composite" presStyleCnt="0"/>
      <dgm:spPr/>
    </dgm:pt>
    <dgm:pt modelId="{8697B095-EE1C-4F62-8B6C-E08FC215952A}" type="pres">
      <dgm:prSet presAssocID="{78238800-D973-4839-B913-1C74BEC73B11}" presName="parTx" presStyleLbl="alignNode1" presStyleIdx="0" presStyleCnt="3" custScaleX="108168">
        <dgm:presLayoutVars>
          <dgm:chMax val="0"/>
          <dgm:chPref val="0"/>
          <dgm:bulletEnabled val="1"/>
        </dgm:presLayoutVars>
      </dgm:prSet>
      <dgm:spPr/>
      <dgm:t>
        <a:bodyPr/>
        <a:lstStyle/>
        <a:p>
          <a:endParaRPr lang="zh-TW" altLang="en-US"/>
        </a:p>
      </dgm:t>
    </dgm:pt>
    <dgm:pt modelId="{DB16F187-D279-4AE5-9A2A-3E82F0062913}" type="pres">
      <dgm:prSet presAssocID="{78238800-D973-4839-B913-1C74BEC73B11}" presName="desTx" presStyleLbl="alignAccFollowNode1" presStyleIdx="0" presStyleCnt="3" custScaleX="113372">
        <dgm:presLayoutVars>
          <dgm:bulletEnabled val="1"/>
        </dgm:presLayoutVars>
      </dgm:prSet>
      <dgm:spPr/>
      <dgm:t>
        <a:bodyPr/>
        <a:lstStyle/>
        <a:p>
          <a:endParaRPr lang="zh-TW" altLang="en-US"/>
        </a:p>
      </dgm:t>
    </dgm:pt>
    <dgm:pt modelId="{26859CB2-AF84-4841-9742-9B078DDC30A7}" type="pres">
      <dgm:prSet presAssocID="{AF2B06D2-A717-42F8-8EB4-6CDA706509CD}" presName="space" presStyleCnt="0"/>
      <dgm:spPr/>
    </dgm:pt>
    <dgm:pt modelId="{998117BA-229B-4556-A126-09D70DFCBBF9}" type="pres">
      <dgm:prSet presAssocID="{AC847C76-AA65-4F9B-84D6-56E23796912F}" presName="composite" presStyleCnt="0"/>
      <dgm:spPr/>
    </dgm:pt>
    <dgm:pt modelId="{7D869618-D5A9-49AA-A796-D76E1C57DBD3}" type="pres">
      <dgm:prSet presAssocID="{AC847C76-AA65-4F9B-84D6-56E23796912F}" presName="parTx" presStyleLbl="alignNode1" presStyleIdx="1" presStyleCnt="3" custScaleX="119503" custLinFactNeighborX="464" custLinFactNeighborY="-3522">
        <dgm:presLayoutVars>
          <dgm:chMax val="0"/>
          <dgm:chPref val="0"/>
          <dgm:bulletEnabled val="1"/>
        </dgm:presLayoutVars>
      </dgm:prSet>
      <dgm:spPr/>
      <dgm:t>
        <a:bodyPr/>
        <a:lstStyle/>
        <a:p>
          <a:endParaRPr lang="zh-TW" altLang="en-US"/>
        </a:p>
      </dgm:t>
    </dgm:pt>
    <dgm:pt modelId="{4EDF730B-BDE3-4D6D-BCB6-31E52C353458}" type="pres">
      <dgm:prSet presAssocID="{AC847C76-AA65-4F9B-84D6-56E23796912F}" presName="desTx" presStyleLbl="alignAccFollowNode1" presStyleIdx="1" presStyleCnt="3" custScaleX="116560" custLinFactNeighborX="-1007" custLinFactNeighborY="-116">
        <dgm:presLayoutVars>
          <dgm:bulletEnabled val="1"/>
        </dgm:presLayoutVars>
      </dgm:prSet>
      <dgm:spPr/>
      <dgm:t>
        <a:bodyPr/>
        <a:lstStyle/>
        <a:p>
          <a:endParaRPr lang="zh-TW" altLang="en-US"/>
        </a:p>
      </dgm:t>
    </dgm:pt>
    <dgm:pt modelId="{3F3F282B-7587-40AB-8469-1B9DC183554A}" type="pres">
      <dgm:prSet presAssocID="{92082C69-5C46-462A-9298-7D00172F83FE}" presName="space" presStyleCnt="0"/>
      <dgm:spPr/>
    </dgm:pt>
    <dgm:pt modelId="{9B300179-2691-4B3F-A99C-FC3867EF34CF}" type="pres">
      <dgm:prSet presAssocID="{E1B0C49C-403A-4B4F-9900-EFD62C072704}" presName="composite" presStyleCnt="0"/>
      <dgm:spPr/>
    </dgm:pt>
    <dgm:pt modelId="{B711B9FA-1810-40AE-8139-738B152D90F9}" type="pres">
      <dgm:prSet presAssocID="{E1B0C49C-403A-4B4F-9900-EFD62C072704}" presName="parTx" presStyleLbl="alignNode1" presStyleIdx="2" presStyleCnt="3">
        <dgm:presLayoutVars>
          <dgm:chMax val="0"/>
          <dgm:chPref val="0"/>
          <dgm:bulletEnabled val="1"/>
        </dgm:presLayoutVars>
      </dgm:prSet>
      <dgm:spPr/>
      <dgm:t>
        <a:bodyPr/>
        <a:lstStyle/>
        <a:p>
          <a:endParaRPr lang="zh-TW" altLang="en-US"/>
        </a:p>
      </dgm:t>
    </dgm:pt>
    <dgm:pt modelId="{A305EA9B-C1A8-4ADB-9E8A-E8B24597F43A}" type="pres">
      <dgm:prSet presAssocID="{E1B0C49C-403A-4B4F-9900-EFD62C072704}" presName="desTx" presStyleLbl="alignAccFollowNode1" presStyleIdx="2" presStyleCnt="3">
        <dgm:presLayoutVars>
          <dgm:bulletEnabled val="1"/>
        </dgm:presLayoutVars>
      </dgm:prSet>
      <dgm:spPr/>
      <dgm:t>
        <a:bodyPr/>
        <a:lstStyle/>
        <a:p>
          <a:endParaRPr lang="zh-TW" altLang="en-US"/>
        </a:p>
      </dgm:t>
    </dgm:pt>
  </dgm:ptLst>
  <dgm:cxnLst>
    <dgm:cxn modelId="{D0410D0B-333A-43F7-AE3C-0F4D031831AC}" type="presOf" srcId="{21BFCCFC-2616-4DED-BFBF-1F6E65E66D6F}" destId="{DB16F187-D279-4AE5-9A2A-3E82F0062913}" srcOrd="0" destOrd="0" presId="urn:microsoft.com/office/officeart/2005/8/layout/hList1"/>
    <dgm:cxn modelId="{607A7E67-37D8-4C92-82A1-A074E1AC1AE7}" type="presOf" srcId="{78238800-D973-4839-B913-1C74BEC73B11}" destId="{8697B095-EE1C-4F62-8B6C-E08FC215952A}" srcOrd="0" destOrd="0" presId="urn:microsoft.com/office/officeart/2005/8/layout/hList1"/>
    <dgm:cxn modelId="{C9DF7201-9207-4A18-A911-A6F0EDD71E1D}" type="presOf" srcId="{6E0050FA-B460-4D1A-B72B-644DD26E4E44}" destId="{4EDF730B-BDE3-4D6D-BCB6-31E52C353458}" srcOrd="0" destOrd="0" presId="urn:microsoft.com/office/officeart/2005/8/layout/hList1"/>
    <dgm:cxn modelId="{E6F0DE7B-8575-41F6-B621-933BBF869C44}" srcId="{78238800-D973-4839-B913-1C74BEC73B11}" destId="{21BFCCFC-2616-4DED-BFBF-1F6E65E66D6F}" srcOrd="0" destOrd="0" parTransId="{7F1F0BF7-555B-4F1E-86AA-037C8C45B87E}" sibTransId="{D71903B5-C8AC-4FBF-B0AC-A8AB8FCB8839}"/>
    <dgm:cxn modelId="{09BD008C-D0CA-4908-85B7-B0B1B86BF881}" srcId="{E1B0C49C-403A-4B4F-9900-EFD62C072704}" destId="{5CFDBDDD-575D-4AE2-9233-FD51E073713E}" srcOrd="1" destOrd="0" parTransId="{47B05B79-B1AC-4C1A-96E7-FF7320966212}" sibTransId="{E820FC7C-B065-49F2-9B15-E52590F90AA9}"/>
    <dgm:cxn modelId="{FFDE79F1-D030-4E1D-B0BF-6D18541B8BC2}" type="presOf" srcId="{278D2933-6DDE-4E0A-97C1-97B4F1B991E3}" destId="{DB16F187-D279-4AE5-9A2A-3E82F0062913}" srcOrd="0" destOrd="1" presId="urn:microsoft.com/office/officeart/2005/8/layout/hList1"/>
    <dgm:cxn modelId="{0399F656-D344-4688-B6C7-84F5DF2E9445}" srcId="{E1B0C49C-403A-4B4F-9900-EFD62C072704}" destId="{BF1E2A87-8579-4484-A908-334821B85260}" srcOrd="0" destOrd="0" parTransId="{EBBDA3BD-17D0-4974-874B-3222AD5A3064}" sibTransId="{2728C3FD-B85C-49EC-B0E0-1A1B162A8E33}"/>
    <dgm:cxn modelId="{F44429B8-7323-4FE6-95A4-D9F6E08D4BF3}" srcId="{AC847C76-AA65-4F9B-84D6-56E23796912F}" destId="{6E0050FA-B460-4D1A-B72B-644DD26E4E44}" srcOrd="0" destOrd="0" parTransId="{B526BBAF-62D3-4C4B-B6C8-72BFC68E8F5B}" sibTransId="{A5311E62-95E3-41D3-B2BE-738243753F03}"/>
    <dgm:cxn modelId="{497069BB-36FD-4978-81AD-6556C7B6DF85}" srcId="{28ABF0A8-8AE3-4630-B103-0B052A8FDB86}" destId="{E1B0C49C-403A-4B4F-9900-EFD62C072704}" srcOrd="2" destOrd="0" parTransId="{20BFAB81-12C4-4253-AC76-D4642F2982F0}" sibTransId="{126DB9BB-7040-49C7-9C24-AB45C297056E}"/>
    <dgm:cxn modelId="{55F329EA-BD44-4649-85B7-51804F569486}" type="presOf" srcId="{BF1E2A87-8579-4484-A908-334821B85260}" destId="{A305EA9B-C1A8-4ADB-9E8A-E8B24597F43A}" srcOrd="0" destOrd="0" presId="urn:microsoft.com/office/officeart/2005/8/layout/hList1"/>
    <dgm:cxn modelId="{BE1B8C7A-C066-4A47-8836-A424154967C8}" srcId="{AC847C76-AA65-4F9B-84D6-56E23796912F}" destId="{2292E251-0A6D-4CB0-B60B-4F030DEED49A}" srcOrd="2" destOrd="0" parTransId="{8A68A1C9-008A-4A4B-A6CA-D1494AD7CC0E}" sibTransId="{D8FF0B65-83A2-4B82-B733-FD3CA75446A1}"/>
    <dgm:cxn modelId="{5C336E2A-90C5-43EB-8E68-2B63922E74F8}" srcId="{28ABF0A8-8AE3-4630-B103-0B052A8FDB86}" destId="{78238800-D973-4839-B913-1C74BEC73B11}" srcOrd="0" destOrd="0" parTransId="{4A7C50B8-FDE4-4FAB-9184-315F65288C16}" sibTransId="{AF2B06D2-A717-42F8-8EB4-6CDA706509CD}"/>
    <dgm:cxn modelId="{8DB5835A-8374-4748-80EE-527587E53245}" type="presOf" srcId="{70D76CBD-D509-4628-A4B9-1D68F53B624B}" destId="{DB16F187-D279-4AE5-9A2A-3E82F0062913}" srcOrd="0" destOrd="2" presId="urn:microsoft.com/office/officeart/2005/8/layout/hList1"/>
    <dgm:cxn modelId="{43131059-EC67-48D9-B060-5E76F7D9D10C}" srcId="{78238800-D973-4839-B913-1C74BEC73B11}" destId="{70D76CBD-D509-4628-A4B9-1D68F53B624B}" srcOrd="2" destOrd="0" parTransId="{0DEFC784-7684-43BB-B115-2DD987F2EF0C}" sibTransId="{9598F72A-9069-4F20-8316-030B81A0507F}"/>
    <dgm:cxn modelId="{6D26AD3E-DFEB-44E4-B943-A4E3249ED545}" type="presOf" srcId="{28ABF0A8-8AE3-4630-B103-0B052A8FDB86}" destId="{4EBE415A-BD93-41E1-8EB2-C4B94A0064AF}" srcOrd="0" destOrd="0" presId="urn:microsoft.com/office/officeart/2005/8/layout/hList1"/>
    <dgm:cxn modelId="{E935C1B1-EDB2-49C9-A274-7C43FEA7C4EF}" type="presOf" srcId="{82FDA14E-F57C-4028-8B57-E4247A758CFC}" destId="{4EDF730B-BDE3-4D6D-BCB6-31E52C353458}" srcOrd="0" destOrd="1" presId="urn:microsoft.com/office/officeart/2005/8/layout/hList1"/>
    <dgm:cxn modelId="{9EDD9B4D-3E8D-4822-B916-699EC936B3A9}" type="presOf" srcId="{5CFDBDDD-575D-4AE2-9233-FD51E073713E}" destId="{A305EA9B-C1A8-4ADB-9E8A-E8B24597F43A}" srcOrd="0" destOrd="1" presId="urn:microsoft.com/office/officeart/2005/8/layout/hList1"/>
    <dgm:cxn modelId="{C96C820B-AB4E-4A22-91FF-C94ACDEFB6F2}" type="presOf" srcId="{E1B0C49C-403A-4B4F-9900-EFD62C072704}" destId="{B711B9FA-1810-40AE-8139-738B152D90F9}" srcOrd="0" destOrd="0" presId="urn:microsoft.com/office/officeart/2005/8/layout/hList1"/>
    <dgm:cxn modelId="{8A5DA921-D4CD-4959-BD72-DDD1CD45C2DA}" type="presOf" srcId="{AC847C76-AA65-4F9B-84D6-56E23796912F}" destId="{7D869618-D5A9-49AA-A796-D76E1C57DBD3}" srcOrd="0" destOrd="0" presId="urn:microsoft.com/office/officeart/2005/8/layout/hList1"/>
    <dgm:cxn modelId="{0D675DAF-2ED6-4CB4-B516-9173EA654C2B}" type="presOf" srcId="{2292E251-0A6D-4CB0-B60B-4F030DEED49A}" destId="{4EDF730B-BDE3-4D6D-BCB6-31E52C353458}" srcOrd="0" destOrd="2" presId="urn:microsoft.com/office/officeart/2005/8/layout/hList1"/>
    <dgm:cxn modelId="{583A8B66-257E-4C93-89B2-980063AE815A}" srcId="{78238800-D973-4839-B913-1C74BEC73B11}" destId="{278D2933-6DDE-4E0A-97C1-97B4F1B991E3}" srcOrd="1" destOrd="0" parTransId="{41183CCA-8DD6-4FA1-8F91-715FCEC54B5B}" sibTransId="{85A096C6-BAF2-4A66-95C2-93B2A0D7ED98}"/>
    <dgm:cxn modelId="{EE2D1785-C4F8-42BA-B485-E9A58EB8E72C}" srcId="{AC847C76-AA65-4F9B-84D6-56E23796912F}" destId="{82FDA14E-F57C-4028-8B57-E4247A758CFC}" srcOrd="1" destOrd="0" parTransId="{B493E70C-B981-4406-A981-86F838115FB9}" sibTransId="{457326A5-CAD3-4F64-B47A-EF4C27BC2254}"/>
    <dgm:cxn modelId="{37150ED3-3D91-4BA9-B79A-5133CFD2B25B}" srcId="{28ABF0A8-8AE3-4630-B103-0B052A8FDB86}" destId="{AC847C76-AA65-4F9B-84D6-56E23796912F}" srcOrd="1" destOrd="0" parTransId="{2A47C4A8-751C-4DFD-995F-E1CBF575B86F}" sibTransId="{92082C69-5C46-462A-9298-7D00172F83FE}"/>
    <dgm:cxn modelId="{66CB0E39-439D-423D-BBBF-CAE551FAC820}" type="presParOf" srcId="{4EBE415A-BD93-41E1-8EB2-C4B94A0064AF}" destId="{EFB75E55-04C5-46A4-81E9-7B0055F4EA20}" srcOrd="0" destOrd="0" presId="urn:microsoft.com/office/officeart/2005/8/layout/hList1"/>
    <dgm:cxn modelId="{4456BBA1-76D3-4025-B213-BF75A474AA69}" type="presParOf" srcId="{EFB75E55-04C5-46A4-81E9-7B0055F4EA20}" destId="{8697B095-EE1C-4F62-8B6C-E08FC215952A}" srcOrd="0" destOrd="0" presId="urn:microsoft.com/office/officeart/2005/8/layout/hList1"/>
    <dgm:cxn modelId="{BCD65FAB-3ED4-46AE-8F63-0730844CCB8F}" type="presParOf" srcId="{EFB75E55-04C5-46A4-81E9-7B0055F4EA20}" destId="{DB16F187-D279-4AE5-9A2A-3E82F0062913}" srcOrd="1" destOrd="0" presId="urn:microsoft.com/office/officeart/2005/8/layout/hList1"/>
    <dgm:cxn modelId="{66D66FB0-D8D3-4234-9D2E-679F5F06C7AE}" type="presParOf" srcId="{4EBE415A-BD93-41E1-8EB2-C4B94A0064AF}" destId="{26859CB2-AF84-4841-9742-9B078DDC30A7}" srcOrd="1" destOrd="0" presId="urn:microsoft.com/office/officeart/2005/8/layout/hList1"/>
    <dgm:cxn modelId="{505B0039-D4C3-44F7-818D-017AEE18C5F5}" type="presParOf" srcId="{4EBE415A-BD93-41E1-8EB2-C4B94A0064AF}" destId="{998117BA-229B-4556-A126-09D70DFCBBF9}" srcOrd="2" destOrd="0" presId="urn:microsoft.com/office/officeart/2005/8/layout/hList1"/>
    <dgm:cxn modelId="{65AE738D-FE63-4ABA-AC14-26027C3CE14D}" type="presParOf" srcId="{998117BA-229B-4556-A126-09D70DFCBBF9}" destId="{7D869618-D5A9-49AA-A796-D76E1C57DBD3}" srcOrd="0" destOrd="0" presId="urn:microsoft.com/office/officeart/2005/8/layout/hList1"/>
    <dgm:cxn modelId="{F3ABEEB7-3D10-4D94-96DE-C3477F689E22}" type="presParOf" srcId="{998117BA-229B-4556-A126-09D70DFCBBF9}" destId="{4EDF730B-BDE3-4D6D-BCB6-31E52C353458}" srcOrd="1" destOrd="0" presId="urn:microsoft.com/office/officeart/2005/8/layout/hList1"/>
    <dgm:cxn modelId="{D421C7AA-CA12-47E7-89CE-B7D2D94F3207}" type="presParOf" srcId="{4EBE415A-BD93-41E1-8EB2-C4B94A0064AF}" destId="{3F3F282B-7587-40AB-8469-1B9DC183554A}" srcOrd="3" destOrd="0" presId="urn:microsoft.com/office/officeart/2005/8/layout/hList1"/>
    <dgm:cxn modelId="{403B1398-BD33-4AD8-872B-2B1BF0B3C7DC}" type="presParOf" srcId="{4EBE415A-BD93-41E1-8EB2-C4B94A0064AF}" destId="{9B300179-2691-4B3F-A99C-FC3867EF34CF}" srcOrd="4" destOrd="0" presId="urn:microsoft.com/office/officeart/2005/8/layout/hList1"/>
    <dgm:cxn modelId="{B00337A8-3A04-482E-9FCF-C3896F0EDA89}" type="presParOf" srcId="{9B300179-2691-4B3F-A99C-FC3867EF34CF}" destId="{B711B9FA-1810-40AE-8139-738B152D90F9}" srcOrd="0" destOrd="0" presId="urn:microsoft.com/office/officeart/2005/8/layout/hList1"/>
    <dgm:cxn modelId="{A9F82727-FA28-48DA-AF6D-E6B6A8A0D770}" type="presParOf" srcId="{9B300179-2691-4B3F-A99C-FC3867EF34CF}" destId="{A305EA9B-C1A8-4ADB-9E8A-E8B24597F43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8ABF0A8-8AE3-4630-B103-0B052A8FDB8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TW" altLang="en-US"/>
        </a:p>
      </dgm:t>
    </dgm:pt>
    <dgm:pt modelId="{78238800-D973-4839-B913-1C74BEC73B11}">
      <dgm:prSet phldrT="[文字]" custT="1"/>
      <dgm:spPr/>
      <dgm:t>
        <a:bodyPr/>
        <a:lstStyle/>
        <a:p>
          <a:r>
            <a:rPr lang="zh-TW" altLang="en-US" sz="2400" dirty="0" smtClean="0">
              <a:latin typeface="標楷體" pitchFamily="65" charset="-120"/>
              <a:ea typeface="標楷體" pitchFamily="65" charset="-120"/>
            </a:rPr>
            <a:t>航空公司</a:t>
          </a:r>
          <a:endParaRPr lang="zh-TW" altLang="en-US" sz="2400" dirty="0">
            <a:latin typeface="標楷體" pitchFamily="65" charset="-120"/>
            <a:ea typeface="標楷體" pitchFamily="65" charset="-120"/>
          </a:endParaRPr>
        </a:p>
      </dgm:t>
    </dgm:pt>
    <dgm:pt modelId="{4A7C50B8-FDE4-4FAB-9184-315F65288C16}" type="parTrans" cxnId="{5C336E2A-90C5-43EB-8E68-2B63922E74F8}">
      <dgm:prSet/>
      <dgm:spPr/>
      <dgm:t>
        <a:bodyPr/>
        <a:lstStyle/>
        <a:p>
          <a:endParaRPr lang="zh-TW" altLang="en-US"/>
        </a:p>
      </dgm:t>
    </dgm:pt>
    <dgm:pt modelId="{AF2B06D2-A717-42F8-8EB4-6CDA706509CD}" type="sibTrans" cxnId="{5C336E2A-90C5-43EB-8E68-2B63922E74F8}">
      <dgm:prSet/>
      <dgm:spPr/>
      <dgm:t>
        <a:bodyPr/>
        <a:lstStyle/>
        <a:p>
          <a:endParaRPr lang="zh-TW" altLang="en-US"/>
        </a:p>
      </dgm:t>
    </dgm:pt>
    <dgm:pt modelId="{21BFCCFC-2616-4DED-BFBF-1F6E65E66D6F}">
      <dgm:prSet phldrT="[文字]" custT="1"/>
      <dgm:spPr/>
      <dgm:t>
        <a:bodyPr/>
        <a:lstStyle/>
        <a:p>
          <a:r>
            <a:rPr lang="zh-TW" altLang="en-US" sz="3200" dirty="0" smtClean="0">
              <a:latin typeface="標楷體" pitchFamily="65" charset="-120"/>
              <a:ea typeface="標楷體" pitchFamily="65" charset="-120"/>
            </a:rPr>
            <a:t>德安</a:t>
          </a:r>
          <a:endParaRPr lang="zh-TW" altLang="en-US" sz="3200" dirty="0">
            <a:latin typeface="標楷體" pitchFamily="65" charset="-120"/>
            <a:ea typeface="標楷體" pitchFamily="65" charset="-120"/>
          </a:endParaRPr>
        </a:p>
      </dgm:t>
    </dgm:pt>
    <dgm:pt modelId="{7F1F0BF7-555B-4F1E-86AA-037C8C45B87E}" type="parTrans" cxnId="{E6F0DE7B-8575-41F6-B621-933BBF869C44}">
      <dgm:prSet/>
      <dgm:spPr/>
      <dgm:t>
        <a:bodyPr/>
        <a:lstStyle/>
        <a:p>
          <a:endParaRPr lang="zh-TW" altLang="en-US"/>
        </a:p>
      </dgm:t>
    </dgm:pt>
    <dgm:pt modelId="{D71903B5-C8AC-4FBF-B0AC-A8AB8FCB8839}" type="sibTrans" cxnId="{E6F0DE7B-8575-41F6-B621-933BBF869C44}">
      <dgm:prSet/>
      <dgm:spPr/>
      <dgm:t>
        <a:bodyPr/>
        <a:lstStyle/>
        <a:p>
          <a:endParaRPr lang="zh-TW" altLang="en-US"/>
        </a:p>
      </dgm:t>
    </dgm:pt>
    <dgm:pt modelId="{AC847C76-AA65-4F9B-84D6-56E23796912F}">
      <dgm:prSet phldrT="[文字]" custT="1"/>
      <dgm:spPr/>
      <dgm:t>
        <a:bodyPr/>
        <a:lstStyle/>
        <a:p>
          <a:r>
            <a:rPr lang="zh-TW" altLang="en-US" sz="2400" dirty="0" smtClean="0">
              <a:latin typeface="標楷體" pitchFamily="65" charset="-120"/>
              <a:ea typeface="標楷體" pitchFamily="65" charset="-120"/>
            </a:rPr>
            <a:t>航空公司</a:t>
          </a:r>
          <a:endParaRPr lang="zh-TW" altLang="en-US" sz="2400" dirty="0">
            <a:latin typeface="標楷體" pitchFamily="65" charset="-120"/>
            <a:ea typeface="標楷體" pitchFamily="65" charset="-120"/>
          </a:endParaRPr>
        </a:p>
      </dgm:t>
    </dgm:pt>
    <dgm:pt modelId="{2A47C4A8-751C-4DFD-995F-E1CBF575B86F}" type="parTrans" cxnId="{37150ED3-3D91-4BA9-B79A-5133CFD2B25B}">
      <dgm:prSet/>
      <dgm:spPr/>
      <dgm:t>
        <a:bodyPr/>
        <a:lstStyle/>
        <a:p>
          <a:endParaRPr lang="zh-TW" altLang="en-US"/>
        </a:p>
      </dgm:t>
    </dgm:pt>
    <dgm:pt modelId="{92082C69-5C46-462A-9298-7D00172F83FE}" type="sibTrans" cxnId="{37150ED3-3D91-4BA9-B79A-5133CFD2B25B}">
      <dgm:prSet/>
      <dgm:spPr/>
      <dgm:t>
        <a:bodyPr/>
        <a:lstStyle/>
        <a:p>
          <a:endParaRPr lang="zh-TW" altLang="en-US"/>
        </a:p>
      </dgm:t>
    </dgm:pt>
    <dgm:pt modelId="{6E0050FA-B460-4D1A-B72B-644DD26E4E44}">
      <dgm:prSet phldrT="[文字]" custT="1"/>
      <dgm:spPr/>
      <dgm:t>
        <a:bodyPr/>
        <a:lstStyle/>
        <a:p>
          <a:r>
            <a:rPr lang="zh-TW" altLang="en-US" sz="3200" dirty="0" smtClean="0">
              <a:latin typeface="標楷體" pitchFamily="65" charset="-120"/>
              <a:ea typeface="標楷體" pitchFamily="65" charset="-120"/>
            </a:rPr>
            <a:t>群鷹翔國土資源</a:t>
          </a:r>
          <a:endParaRPr lang="zh-TW" altLang="en-US" sz="3200" dirty="0">
            <a:latin typeface="標楷體" pitchFamily="65" charset="-120"/>
            <a:ea typeface="標楷體" pitchFamily="65" charset="-120"/>
          </a:endParaRPr>
        </a:p>
      </dgm:t>
    </dgm:pt>
    <dgm:pt modelId="{B526BBAF-62D3-4C4B-B6C8-72BFC68E8F5B}" type="parTrans" cxnId="{F44429B8-7323-4FE6-95A4-D9F6E08D4BF3}">
      <dgm:prSet/>
      <dgm:spPr/>
      <dgm:t>
        <a:bodyPr/>
        <a:lstStyle/>
        <a:p>
          <a:endParaRPr lang="zh-TW" altLang="en-US"/>
        </a:p>
      </dgm:t>
    </dgm:pt>
    <dgm:pt modelId="{A5311E62-95E3-41D3-B2BE-738243753F03}" type="sibTrans" cxnId="{F44429B8-7323-4FE6-95A4-D9F6E08D4BF3}">
      <dgm:prSet/>
      <dgm:spPr/>
      <dgm:t>
        <a:bodyPr/>
        <a:lstStyle/>
        <a:p>
          <a:endParaRPr lang="zh-TW" altLang="en-US"/>
        </a:p>
      </dgm:t>
    </dgm:pt>
    <dgm:pt modelId="{E1B0C49C-403A-4B4F-9900-EFD62C072704}">
      <dgm:prSet phldrT="[文字]" custT="1"/>
      <dgm:spPr/>
      <dgm:t>
        <a:bodyPr/>
        <a:lstStyle/>
        <a:p>
          <a:r>
            <a:rPr lang="zh-TW" altLang="en-US" sz="2400" dirty="0" smtClean="0">
              <a:latin typeface="標楷體" pitchFamily="65" charset="-120"/>
              <a:ea typeface="標楷體" pitchFamily="65" charset="-120"/>
            </a:rPr>
            <a:t>航空公司</a:t>
          </a:r>
          <a:endParaRPr lang="zh-TW" altLang="en-US" sz="2400" dirty="0">
            <a:latin typeface="標楷體" pitchFamily="65" charset="-120"/>
            <a:ea typeface="標楷體" pitchFamily="65" charset="-120"/>
          </a:endParaRPr>
        </a:p>
      </dgm:t>
    </dgm:pt>
    <dgm:pt modelId="{20BFAB81-12C4-4253-AC76-D4642F2982F0}" type="parTrans" cxnId="{497069BB-36FD-4978-81AD-6556C7B6DF85}">
      <dgm:prSet/>
      <dgm:spPr/>
      <dgm:t>
        <a:bodyPr/>
        <a:lstStyle/>
        <a:p>
          <a:endParaRPr lang="zh-TW" altLang="en-US"/>
        </a:p>
      </dgm:t>
    </dgm:pt>
    <dgm:pt modelId="{126DB9BB-7040-49C7-9C24-AB45C297056E}" type="sibTrans" cxnId="{497069BB-36FD-4978-81AD-6556C7B6DF85}">
      <dgm:prSet/>
      <dgm:spPr/>
      <dgm:t>
        <a:bodyPr/>
        <a:lstStyle/>
        <a:p>
          <a:endParaRPr lang="zh-TW" altLang="en-US"/>
        </a:p>
      </dgm:t>
    </dgm:pt>
    <dgm:pt modelId="{BF1E2A87-8579-4484-A908-334821B85260}">
      <dgm:prSet phldrT="[文字]" custT="1"/>
      <dgm:spPr/>
      <dgm:t>
        <a:bodyPr/>
        <a:lstStyle/>
        <a:p>
          <a:r>
            <a:rPr lang="zh-TW" altLang="en-US" sz="3200" dirty="0" smtClean="0">
              <a:latin typeface="標楷體" pitchFamily="65" charset="-120"/>
              <a:ea typeface="標楷體" pitchFamily="65" charset="-120"/>
            </a:rPr>
            <a:t>飛特立</a:t>
          </a:r>
          <a:endParaRPr lang="zh-TW" altLang="en-US" sz="3200" dirty="0">
            <a:latin typeface="標楷體" pitchFamily="65" charset="-120"/>
            <a:ea typeface="標楷體" pitchFamily="65" charset="-120"/>
          </a:endParaRPr>
        </a:p>
      </dgm:t>
    </dgm:pt>
    <dgm:pt modelId="{EBBDA3BD-17D0-4974-874B-3222AD5A3064}" type="parTrans" cxnId="{0399F656-D344-4688-B6C7-84F5DF2E9445}">
      <dgm:prSet/>
      <dgm:spPr/>
      <dgm:t>
        <a:bodyPr/>
        <a:lstStyle/>
        <a:p>
          <a:endParaRPr lang="zh-TW" altLang="en-US"/>
        </a:p>
      </dgm:t>
    </dgm:pt>
    <dgm:pt modelId="{2728C3FD-B85C-49EC-B0E0-1A1B162A8E33}" type="sibTrans" cxnId="{0399F656-D344-4688-B6C7-84F5DF2E9445}">
      <dgm:prSet/>
      <dgm:spPr/>
      <dgm:t>
        <a:bodyPr/>
        <a:lstStyle/>
        <a:p>
          <a:endParaRPr lang="zh-TW" altLang="en-US"/>
        </a:p>
      </dgm:t>
    </dgm:pt>
    <dgm:pt modelId="{278D2933-6DDE-4E0A-97C1-97B4F1B991E3}">
      <dgm:prSet custT="1"/>
      <dgm:spPr/>
      <dgm:t>
        <a:bodyPr/>
        <a:lstStyle/>
        <a:p>
          <a:r>
            <a:rPr lang="zh-TW" altLang="en-US" sz="3200" dirty="0" smtClean="0">
              <a:latin typeface="標楷體" pitchFamily="65" charset="-120"/>
              <a:ea typeface="標楷體" pitchFamily="65" charset="-120"/>
            </a:rPr>
            <a:t>中興</a:t>
          </a:r>
          <a:endParaRPr lang="zh-TW" altLang="en-US" sz="3200" dirty="0">
            <a:latin typeface="標楷體" pitchFamily="65" charset="-120"/>
            <a:ea typeface="標楷體" pitchFamily="65" charset="-120"/>
          </a:endParaRPr>
        </a:p>
      </dgm:t>
    </dgm:pt>
    <dgm:pt modelId="{41183CCA-8DD6-4FA1-8F91-715FCEC54B5B}" type="parTrans" cxnId="{583A8B66-257E-4C93-89B2-980063AE815A}">
      <dgm:prSet/>
      <dgm:spPr/>
      <dgm:t>
        <a:bodyPr/>
        <a:lstStyle/>
        <a:p>
          <a:endParaRPr lang="zh-TW" altLang="en-US"/>
        </a:p>
      </dgm:t>
    </dgm:pt>
    <dgm:pt modelId="{85A096C6-BAF2-4A66-95C2-93B2A0D7ED98}" type="sibTrans" cxnId="{583A8B66-257E-4C93-89B2-980063AE815A}">
      <dgm:prSet/>
      <dgm:spPr/>
      <dgm:t>
        <a:bodyPr/>
        <a:lstStyle/>
        <a:p>
          <a:endParaRPr lang="zh-TW" altLang="en-US"/>
        </a:p>
      </dgm:t>
    </dgm:pt>
    <dgm:pt modelId="{70D76CBD-D509-4628-A4B9-1D68F53B624B}">
      <dgm:prSet custT="1"/>
      <dgm:spPr/>
      <dgm:t>
        <a:bodyPr/>
        <a:lstStyle/>
        <a:p>
          <a:r>
            <a:rPr lang="zh-TW" altLang="en-US" sz="3200" dirty="0" smtClean="0">
              <a:latin typeface="標楷體" pitchFamily="65" charset="-120"/>
              <a:ea typeface="標楷體" pitchFamily="65" charset="-120"/>
            </a:rPr>
            <a:t>凌天</a:t>
          </a:r>
          <a:endParaRPr lang="zh-TW" altLang="en-US" sz="3200" dirty="0">
            <a:latin typeface="標楷體" pitchFamily="65" charset="-120"/>
            <a:ea typeface="標楷體" pitchFamily="65" charset="-120"/>
          </a:endParaRPr>
        </a:p>
      </dgm:t>
    </dgm:pt>
    <dgm:pt modelId="{0DEFC784-7684-43BB-B115-2DD987F2EF0C}" type="parTrans" cxnId="{43131059-EC67-48D9-B060-5E76F7D9D10C}">
      <dgm:prSet/>
      <dgm:spPr/>
      <dgm:t>
        <a:bodyPr/>
        <a:lstStyle/>
        <a:p>
          <a:endParaRPr lang="zh-TW" altLang="en-US"/>
        </a:p>
      </dgm:t>
    </dgm:pt>
    <dgm:pt modelId="{9598F72A-9069-4F20-8316-030B81A0507F}" type="sibTrans" cxnId="{43131059-EC67-48D9-B060-5E76F7D9D10C}">
      <dgm:prSet/>
      <dgm:spPr/>
      <dgm:t>
        <a:bodyPr/>
        <a:lstStyle/>
        <a:p>
          <a:endParaRPr lang="zh-TW" altLang="en-US"/>
        </a:p>
      </dgm:t>
    </dgm:pt>
    <dgm:pt modelId="{82FDA14E-F57C-4028-8B57-E4247A758CFC}">
      <dgm:prSet custT="1"/>
      <dgm:spPr/>
      <dgm:t>
        <a:bodyPr/>
        <a:lstStyle/>
        <a:p>
          <a:r>
            <a:rPr lang="zh-TW" altLang="en-US" sz="3200" dirty="0" smtClean="0">
              <a:latin typeface="標楷體" pitchFamily="65" charset="-120"/>
              <a:ea typeface="標楷體" pitchFamily="65" charset="-120"/>
            </a:rPr>
            <a:t>漢翔</a:t>
          </a:r>
          <a:endParaRPr lang="zh-TW" altLang="en-US" sz="3200" dirty="0">
            <a:latin typeface="標楷體" pitchFamily="65" charset="-120"/>
            <a:ea typeface="標楷體" pitchFamily="65" charset="-120"/>
          </a:endParaRPr>
        </a:p>
      </dgm:t>
    </dgm:pt>
    <dgm:pt modelId="{B493E70C-B981-4406-A981-86F838115FB9}" type="parTrans" cxnId="{EE2D1785-C4F8-42BA-B485-E9A58EB8E72C}">
      <dgm:prSet/>
      <dgm:spPr/>
      <dgm:t>
        <a:bodyPr/>
        <a:lstStyle/>
        <a:p>
          <a:endParaRPr lang="zh-TW" altLang="en-US"/>
        </a:p>
      </dgm:t>
    </dgm:pt>
    <dgm:pt modelId="{457326A5-CAD3-4F64-B47A-EF4C27BC2254}" type="sibTrans" cxnId="{EE2D1785-C4F8-42BA-B485-E9A58EB8E72C}">
      <dgm:prSet/>
      <dgm:spPr/>
      <dgm:t>
        <a:bodyPr/>
        <a:lstStyle/>
        <a:p>
          <a:endParaRPr lang="zh-TW" altLang="en-US"/>
        </a:p>
      </dgm:t>
    </dgm:pt>
    <dgm:pt modelId="{2292E251-0A6D-4CB0-B60B-4F030DEED49A}">
      <dgm:prSet custT="1"/>
      <dgm:spPr/>
      <dgm:t>
        <a:bodyPr/>
        <a:lstStyle/>
        <a:p>
          <a:r>
            <a:rPr lang="zh-TW" altLang="en-US" sz="3200" dirty="0" smtClean="0">
              <a:latin typeface="標楷體" pitchFamily="65" charset="-120"/>
              <a:ea typeface="標楷體" pitchFamily="65" charset="-120"/>
            </a:rPr>
            <a:t>華捷</a:t>
          </a:r>
          <a:endParaRPr lang="zh-TW" altLang="en-US" sz="3200" dirty="0">
            <a:latin typeface="標楷體" pitchFamily="65" charset="-120"/>
            <a:ea typeface="標楷體" pitchFamily="65" charset="-120"/>
          </a:endParaRPr>
        </a:p>
      </dgm:t>
    </dgm:pt>
    <dgm:pt modelId="{8A68A1C9-008A-4A4B-A6CA-D1494AD7CC0E}" type="parTrans" cxnId="{BE1B8C7A-C066-4A47-8836-A424154967C8}">
      <dgm:prSet/>
      <dgm:spPr/>
      <dgm:t>
        <a:bodyPr/>
        <a:lstStyle/>
        <a:p>
          <a:endParaRPr lang="zh-TW" altLang="en-US"/>
        </a:p>
      </dgm:t>
    </dgm:pt>
    <dgm:pt modelId="{D8FF0B65-83A2-4B82-B733-FD3CA75446A1}" type="sibTrans" cxnId="{BE1B8C7A-C066-4A47-8836-A424154967C8}">
      <dgm:prSet/>
      <dgm:spPr/>
      <dgm:t>
        <a:bodyPr/>
        <a:lstStyle/>
        <a:p>
          <a:endParaRPr lang="zh-TW" altLang="en-US"/>
        </a:p>
      </dgm:t>
    </dgm:pt>
    <dgm:pt modelId="{5CFDBDDD-575D-4AE2-9233-FD51E073713E}">
      <dgm:prSet custT="1"/>
      <dgm:spPr/>
      <dgm:t>
        <a:bodyPr/>
        <a:lstStyle/>
        <a:p>
          <a:r>
            <a:rPr lang="zh-TW" altLang="en-US" sz="3200" dirty="0" smtClean="0">
              <a:latin typeface="標楷體" pitchFamily="65" charset="-120"/>
              <a:ea typeface="標楷體" pitchFamily="65" charset="-120"/>
            </a:rPr>
            <a:t>前進</a:t>
          </a:r>
          <a:endParaRPr lang="zh-TW" altLang="en-US" sz="3200" dirty="0">
            <a:latin typeface="標楷體" pitchFamily="65" charset="-120"/>
            <a:ea typeface="標楷體" pitchFamily="65" charset="-120"/>
          </a:endParaRPr>
        </a:p>
      </dgm:t>
    </dgm:pt>
    <dgm:pt modelId="{47B05B79-B1AC-4C1A-96E7-FF7320966212}" type="parTrans" cxnId="{09BD008C-D0CA-4908-85B7-B0B1B86BF881}">
      <dgm:prSet/>
      <dgm:spPr/>
      <dgm:t>
        <a:bodyPr/>
        <a:lstStyle/>
        <a:p>
          <a:endParaRPr lang="zh-TW" altLang="en-US"/>
        </a:p>
      </dgm:t>
    </dgm:pt>
    <dgm:pt modelId="{E820FC7C-B065-49F2-9B15-E52590F90AA9}" type="sibTrans" cxnId="{09BD008C-D0CA-4908-85B7-B0B1B86BF881}">
      <dgm:prSet/>
      <dgm:spPr/>
      <dgm:t>
        <a:bodyPr/>
        <a:lstStyle/>
        <a:p>
          <a:endParaRPr lang="zh-TW" altLang="en-US"/>
        </a:p>
      </dgm:t>
    </dgm:pt>
    <dgm:pt modelId="{4EBE415A-BD93-41E1-8EB2-C4B94A0064AF}" type="pres">
      <dgm:prSet presAssocID="{28ABF0A8-8AE3-4630-B103-0B052A8FDB86}" presName="Name0" presStyleCnt="0">
        <dgm:presLayoutVars>
          <dgm:dir/>
          <dgm:animLvl val="lvl"/>
          <dgm:resizeHandles val="exact"/>
        </dgm:presLayoutVars>
      </dgm:prSet>
      <dgm:spPr/>
      <dgm:t>
        <a:bodyPr/>
        <a:lstStyle/>
        <a:p>
          <a:endParaRPr lang="zh-TW" altLang="en-US"/>
        </a:p>
      </dgm:t>
    </dgm:pt>
    <dgm:pt modelId="{EFB75E55-04C5-46A4-81E9-7B0055F4EA20}" type="pres">
      <dgm:prSet presAssocID="{78238800-D973-4839-B913-1C74BEC73B11}" presName="composite" presStyleCnt="0"/>
      <dgm:spPr/>
    </dgm:pt>
    <dgm:pt modelId="{8697B095-EE1C-4F62-8B6C-E08FC215952A}" type="pres">
      <dgm:prSet presAssocID="{78238800-D973-4839-B913-1C74BEC73B11}" presName="parTx" presStyleLbl="alignNode1" presStyleIdx="0" presStyleCnt="3" custScaleX="108168" custLinFactNeighborX="-2764" custLinFactNeighborY="-1899">
        <dgm:presLayoutVars>
          <dgm:chMax val="0"/>
          <dgm:chPref val="0"/>
          <dgm:bulletEnabled val="1"/>
        </dgm:presLayoutVars>
      </dgm:prSet>
      <dgm:spPr/>
      <dgm:t>
        <a:bodyPr/>
        <a:lstStyle/>
        <a:p>
          <a:endParaRPr lang="zh-TW" altLang="en-US"/>
        </a:p>
      </dgm:t>
    </dgm:pt>
    <dgm:pt modelId="{DB16F187-D279-4AE5-9A2A-3E82F0062913}" type="pres">
      <dgm:prSet presAssocID="{78238800-D973-4839-B913-1C74BEC73B11}" presName="desTx" presStyleLbl="alignAccFollowNode1" presStyleIdx="0" presStyleCnt="3" custScaleX="103444">
        <dgm:presLayoutVars>
          <dgm:bulletEnabled val="1"/>
        </dgm:presLayoutVars>
      </dgm:prSet>
      <dgm:spPr/>
      <dgm:t>
        <a:bodyPr/>
        <a:lstStyle/>
        <a:p>
          <a:endParaRPr lang="zh-TW" altLang="en-US"/>
        </a:p>
      </dgm:t>
    </dgm:pt>
    <dgm:pt modelId="{26859CB2-AF84-4841-9742-9B078DDC30A7}" type="pres">
      <dgm:prSet presAssocID="{AF2B06D2-A717-42F8-8EB4-6CDA706509CD}" presName="space" presStyleCnt="0"/>
      <dgm:spPr/>
    </dgm:pt>
    <dgm:pt modelId="{998117BA-229B-4556-A126-09D70DFCBBF9}" type="pres">
      <dgm:prSet presAssocID="{AC847C76-AA65-4F9B-84D6-56E23796912F}" presName="composite" presStyleCnt="0"/>
      <dgm:spPr/>
    </dgm:pt>
    <dgm:pt modelId="{7D869618-D5A9-49AA-A796-D76E1C57DBD3}" type="pres">
      <dgm:prSet presAssocID="{AC847C76-AA65-4F9B-84D6-56E23796912F}" presName="parTx" presStyleLbl="alignNode1" presStyleIdx="1" presStyleCnt="3" custScaleX="119503">
        <dgm:presLayoutVars>
          <dgm:chMax val="0"/>
          <dgm:chPref val="0"/>
          <dgm:bulletEnabled val="1"/>
        </dgm:presLayoutVars>
      </dgm:prSet>
      <dgm:spPr/>
      <dgm:t>
        <a:bodyPr/>
        <a:lstStyle/>
        <a:p>
          <a:endParaRPr lang="zh-TW" altLang="en-US"/>
        </a:p>
      </dgm:t>
    </dgm:pt>
    <dgm:pt modelId="{4EDF730B-BDE3-4D6D-BCB6-31E52C353458}" type="pres">
      <dgm:prSet presAssocID="{AC847C76-AA65-4F9B-84D6-56E23796912F}" presName="desTx" presStyleLbl="alignAccFollowNode1" presStyleIdx="1" presStyleCnt="3" custScaleX="116560">
        <dgm:presLayoutVars>
          <dgm:bulletEnabled val="1"/>
        </dgm:presLayoutVars>
      </dgm:prSet>
      <dgm:spPr/>
      <dgm:t>
        <a:bodyPr/>
        <a:lstStyle/>
        <a:p>
          <a:endParaRPr lang="zh-TW" altLang="en-US"/>
        </a:p>
      </dgm:t>
    </dgm:pt>
    <dgm:pt modelId="{3F3F282B-7587-40AB-8469-1B9DC183554A}" type="pres">
      <dgm:prSet presAssocID="{92082C69-5C46-462A-9298-7D00172F83FE}" presName="space" presStyleCnt="0"/>
      <dgm:spPr/>
    </dgm:pt>
    <dgm:pt modelId="{9B300179-2691-4B3F-A99C-FC3867EF34CF}" type="pres">
      <dgm:prSet presAssocID="{E1B0C49C-403A-4B4F-9900-EFD62C072704}" presName="composite" presStyleCnt="0"/>
      <dgm:spPr/>
    </dgm:pt>
    <dgm:pt modelId="{B711B9FA-1810-40AE-8139-738B152D90F9}" type="pres">
      <dgm:prSet presAssocID="{E1B0C49C-403A-4B4F-9900-EFD62C072704}" presName="parTx" presStyleLbl="alignNode1" presStyleIdx="2" presStyleCnt="3" custScaleX="126367">
        <dgm:presLayoutVars>
          <dgm:chMax val="0"/>
          <dgm:chPref val="0"/>
          <dgm:bulletEnabled val="1"/>
        </dgm:presLayoutVars>
      </dgm:prSet>
      <dgm:spPr/>
      <dgm:t>
        <a:bodyPr/>
        <a:lstStyle/>
        <a:p>
          <a:endParaRPr lang="zh-TW" altLang="en-US"/>
        </a:p>
      </dgm:t>
    </dgm:pt>
    <dgm:pt modelId="{A305EA9B-C1A8-4ADB-9E8A-E8B24597F43A}" type="pres">
      <dgm:prSet presAssocID="{E1B0C49C-403A-4B4F-9900-EFD62C072704}" presName="desTx" presStyleLbl="alignAccFollowNode1" presStyleIdx="2" presStyleCnt="3" custScaleX="124718">
        <dgm:presLayoutVars>
          <dgm:bulletEnabled val="1"/>
        </dgm:presLayoutVars>
      </dgm:prSet>
      <dgm:spPr/>
      <dgm:t>
        <a:bodyPr/>
        <a:lstStyle/>
        <a:p>
          <a:endParaRPr lang="zh-TW" altLang="en-US"/>
        </a:p>
      </dgm:t>
    </dgm:pt>
  </dgm:ptLst>
  <dgm:cxnLst>
    <dgm:cxn modelId="{E6F0DE7B-8575-41F6-B621-933BBF869C44}" srcId="{78238800-D973-4839-B913-1C74BEC73B11}" destId="{21BFCCFC-2616-4DED-BFBF-1F6E65E66D6F}" srcOrd="0" destOrd="0" parTransId="{7F1F0BF7-555B-4F1E-86AA-037C8C45B87E}" sibTransId="{D71903B5-C8AC-4FBF-B0AC-A8AB8FCB8839}"/>
    <dgm:cxn modelId="{E63A0370-9206-4245-A341-0B86106C8F9A}" type="presOf" srcId="{2292E251-0A6D-4CB0-B60B-4F030DEED49A}" destId="{4EDF730B-BDE3-4D6D-BCB6-31E52C353458}" srcOrd="0" destOrd="2" presId="urn:microsoft.com/office/officeart/2005/8/layout/hList1"/>
    <dgm:cxn modelId="{0DFB9606-C4E1-4C57-A311-FC432145E5CE}" type="presOf" srcId="{82FDA14E-F57C-4028-8B57-E4247A758CFC}" destId="{4EDF730B-BDE3-4D6D-BCB6-31E52C353458}" srcOrd="0" destOrd="1" presId="urn:microsoft.com/office/officeart/2005/8/layout/hList1"/>
    <dgm:cxn modelId="{09BD008C-D0CA-4908-85B7-B0B1B86BF881}" srcId="{E1B0C49C-403A-4B4F-9900-EFD62C072704}" destId="{5CFDBDDD-575D-4AE2-9233-FD51E073713E}" srcOrd="1" destOrd="0" parTransId="{47B05B79-B1AC-4C1A-96E7-FF7320966212}" sibTransId="{E820FC7C-B065-49F2-9B15-E52590F90AA9}"/>
    <dgm:cxn modelId="{07B10B6D-CBF6-48BD-A1D2-3CC8A3428CDF}" type="presOf" srcId="{70D76CBD-D509-4628-A4B9-1D68F53B624B}" destId="{DB16F187-D279-4AE5-9A2A-3E82F0062913}" srcOrd="0" destOrd="2" presId="urn:microsoft.com/office/officeart/2005/8/layout/hList1"/>
    <dgm:cxn modelId="{0399F656-D344-4688-B6C7-84F5DF2E9445}" srcId="{E1B0C49C-403A-4B4F-9900-EFD62C072704}" destId="{BF1E2A87-8579-4484-A908-334821B85260}" srcOrd="0" destOrd="0" parTransId="{EBBDA3BD-17D0-4974-874B-3222AD5A3064}" sibTransId="{2728C3FD-B85C-49EC-B0E0-1A1B162A8E33}"/>
    <dgm:cxn modelId="{F44429B8-7323-4FE6-95A4-D9F6E08D4BF3}" srcId="{AC847C76-AA65-4F9B-84D6-56E23796912F}" destId="{6E0050FA-B460-4D1A-B72B-644DD26E4E44}" srcOrd="0" destOrd="0" parTransId="{B526BBAF-62D3-4C4B-B6C8-72BFC68E8F5B}" sibTransId="{A5311E62-95E3-41D3-B2BE-738243753F03}"/>
    <dgm:cxn modelId="{497069BB-36FD-4978-81AD-6556C7B6DF85}" srcId="{28ABF0A8-8AE3-4630-B103-0B052A8FDB86}" destId="{E1B0C49C-403A-4B4F-9900-EFD62C072704}" srcOrd="2" destOrd="0" parTransId="{20BFAB81-12C4-4253-AC76-D4642F2982F0}" sibTransId="{126DB9BB-7040-49C7-9C24-AB45C297056E}"/>
    <dgm:cxn modelId="{F27F8A00-5B4A-4F73-8913-11CDCBA64017}" type="presOf" srcId="{78238800-D973-4839-B913-1C74BEC73B11}" destId="{8697B095-EE1C-4F62-8B6C-E08FC215952A}" srcOrd="0" destOrd="0" presId="urn:microsoft.com/office/officeart/2005/8/layout/hList1"/>
    <dgm:cxn modelId="{9DB8C4C7-34C9-4EA2-9993-1D16D572B8F0}" type="presOf" srcId="{E1B0C49C-403A-4B4F-9900-EFD62C072704}" destId="{B711B9FA-1810-40AE-8139-738B152D90F9}" srcOrd="0" destOrd="0" presId="urn:microsoft.com/office/officeart/2005/8/layout/hList1"/>
    <dgm:cxn modelId="{BE1B8C7A-C066-4A47-8836-A424154967C8}" srcId="{AC847C76-AA65-4F9B-84D6-56E23796912F}" destId="{2292E251-0A6D-4CB0-B60B-4F030DEED49A}" srcOrd="2" destOrd="0" parTransId="{8A68A1C9-008A-4A4B-A6CA-D1494AD7CC0E}" sibTransId="{D8FF0B65-83A2-4B82-B733-FD3CA75446A1}"/>
    <dgm:cxn modelId="{5C336E2A-90C5-43EB-8E68-2B63922E74F8}" srcId="{28ABF0A8-8AE3-4630-B103-0B052A8FDB86}" destId="{78238800-D973-4839-B913-1C74BEC73B11}" srcOrd="0" destOrd="0" parTransId="{4A7C50B8-FDE4-4FAB-9184-315F65288C16}" sibTransId="{AF2B06D2-A717-42F8-8EB4-6CDA706509CD}"/>
    <dgm:cxn modelId="{43131059-EC67-48D9-B060-5E76F7D9D10C}" srcId="{78238800-D973-4839-B913-1C74BEC73B11}" destId="{70D76CBD-D509-4628-A4B9-1D68F53B624B}" srcOrd="2" destOrd="0" parTransId="{0DEFC784-7684-43BB-B115-2DD987F2EF0C}" sibTransId="{9598F72A-9069-4F20-8316-030B81A0507F}"/>
    <dgm:cxn modelId="{FC1CCFC4-54D9-4A19-9A72-752B9A9DF7A7}" type="presOf" srcId="{6E0050FA-B460-4D1A-B72B-644DD26E4E44}" destId="{4EDF730B-BDE3-4D6D-BCB6-31E52C353458}" srcOrd="0" destOrd="0" presId="urn:microsoft.com/office/officeart/2005/8/layout/hList1"/>
    <dgm:cxn modelId="{C602B927-2F89-4A19-9434-744F88B30E50}" type="presOf" srcId="{28ABF0A8-8AE3-4630-B103-0B052A8FDB86}" destId="{4EBE415A-BD93-41E1-8EB2-C4B94A0064AF}" srcOrd="0" destOrd="0" presId="urn:microsoft.com/office/officeart/2005/8/layout/hList1"/>
    <dgm:cxn modelId="{8DC2F6BA-5337-4961-BC21-F3F37194CB65}" type="presOf" srcId="{278D2933-6DDE-4E0A-97C1-97B4F1B991E3}" destId="{DB16F187-D279-4AE5-9A2A-3E82F0062913}" srcOrd="0" destOrd="1" presId="urn:microsoft.com/office/officeart/2005/8/layout/hList1"/>
    <dgm:cxn modelId="{C7223A39-A247-4B82-AE4C-EE32CFA0A2C3}" type="presOf" srcId="{BF1E2A87-8579-4484-A908-334821B85260}" destId="{A305EA9B-C1A8-4ADB-9E8A-E8B24597F43A}" srcOrd="0" destOrd="0" presId="urn:microsoft.com/office/officeart/2005/8/layout/hList1"/>
    <dgm:cxn modelId="{B5E68464-73D3-4998-BBDD-E4EFA55DEEE0}" type="presOf" srcId="{AC847C76-AA65-4F9B-84D6-56E23796912F}" destId="{7D869618-D5A9-49AA-A796-D76E1C57DBD3}" srcOrd="0" destOrd="0" presId="urn:microsoft.com/office/officeart/2005/8/layout/hList1"/>
    <dgm:cxn modelId="{583A8B66-257E-4C93-89B2-980063AE815A}" srcId="{78238800-D973-4839-B913-1C74BEC73B11}" destId="{278D2933-6DDE-4E0A-97C1-97B4F1B991E3}" srcOrd="1" destOrd="0" parTransId="{41183CCA-8DD6-4FA1-8F91-715FCEC54B5B}" sibTransId="{85A096C6-BAF2-4A66-95C2-93B2A0D7ED98}"/>
    <dgm:cxn modelId="{A5FE4967-7EE5-415A-967F-66DDDB18E10B}" type="presOf" srcId="{21BFCCFC-2616-4DED-BFBF-1F6E65E66D6F}" destId="{DB16F187-D279-4AE5-9A2A-3E82F0062913}" srcOrd="0" destOrd="0" presId="urn:microsoft.com/office/officeart/2005/8/layout/hList1"/>
    <dgm:cxn modelId="{EE2D1785-C4F8-42BA-B485-E9A58EB8E72C}" srcId="{AC847C76-AA65-4F9B-84D6-56E23796912F}" destId="{82FDA14E-F57C-4028-8B57-E4247A758CFC}" srcOrd="1" destOrd="0" parTransId="{B493E70C-B981-4406-A981-86F838115FB9}" sibTransId="{457326A5-CAD3-4F64-B47A-EF4C27BC2254}"/>
    <dgm:cxn modelId="{92BC0A86-9A99-41E3-B75C-05A6CD87A194}" type="presOf" srcId="{5CFDBDDD-575D-4AE2-9233-FD51E073713E}" destId="{A305EA9B-C1A8-4ADB-9E8A-E8B24597F43A}" srcOrd="0" destOrd="1" presId="urn:microsoft.com/office/officeart/2005/8/layout/hList1"/>
    <dgm:cxn modelId="{37150ED3-3D91-4BA9-B79A-5133CFD2B25B}" srcId="{28ABF0A8-8AE3-4630-B103-0B052A8FDB86}" destId="{AC847C76-AA65-4F9B-84D6-56E23796912F}" srcOrd="1" destOrd="0" parTransId="{2A47C4A8-751C-4DFD-995F-E1CBF575B86F}" sibTransId="{92082C69-5C46-462A-9298-7D00172F83FE}"/>
    <dgm:cxn modelId="{D20D0B73-8BA0-4404-B506-3D90D0029E1C}" type="presParOf" srcId="{4EBE415A-BD93-41E1-8EB2-C4B94A0064AF}" destId="{EFB75E55-04C5-46A4-81E9-7B0055F4EA20}" srcOrd="0" destOrd="0" presId="urn:microsoft.com/office/officeart/2005/8/layout/hList1"/>
    <dgm:cxn modelId="{64C653DA-65AF-48DD-94A6-B52D3C215A13}" type="presParOf" srcId="{EFB75E55-04C5-46A4-81E9-7B0055F4EA20}" destId="{8697B095-EE1C-4F62-8B6C-E08FC215952A}" srcOrd="0" destOrd="0" presId="urn:microsoft.com/office/officeart/2005/8/layout/hList1"/>
    <dgm:cxn modelId="{11884D88-E03C-4E53-A00E-B016CA4577E6}" type="presParOf" srcId="{EFB75E55-04C5-46A4-81E9-7B0055F4EA20}" destId="{DB16F187-D279-4AE5-9A2A-3E82F0062913}" srcOrd="1" destOrd="0" presId="urn:microsoft.com/office/officeart/2005/8/layout/hList1"/>
    <dgm:cxn modelId="{13E7FEA3-2B27-4DF2-A706-0E28B67A130E}" type="presParOf" srcId="{4EBE415A-BD93-41E1-8EB2-C4B94A0064AF}" destId="{26859CB2-AF84-4841-9742-9B078DDC30A7}" srcOrd="1" destOrd="0" presId="urn:microsoft.com/office/officeart/2005/8/layout/hList1"/>
    <dgm:cxn modelId="{1955034F-2AC5-4DBE-81EE-EAAE51E81249}" type="presParOf" srcId="{4EBE415A-BD93-41E1-8EB2-C4B94A0064AF}" destId="{998117BA-229B-4556-A126-09D70DFCBBF9}" srcOrd="2" destOrd="0" presId="urn:microsoft.com/office/officeart/2005/8/layout/hList1"/>
    <dgm:cxn modelId="{0704E803-8717-4953-A8AF-5A7CDCCBA88E}" type="presParOf" srcId="{998117BA-229B-4556-A126-09D70DFCBBF9}" destId="{7D869618-D5A9-49AA-A796-D76E1C57DBD3}" srcOrd="0" destOrd="0" presId="urn:microsoft.com/office/officeart/2005/8/layout/hList1"/>
    <dgm:cxn modelId="{D38A3DE5-51D9-4A8A-AD83-B29F62D3D63E}" type="presParOf" srcId="{998117BA-229B-4556-A126-09D70DFCBBF9}" destId="{4EDF730B-BDE3-4D6D-BCB6-31E52C353458}" srcOrd="1" destOrd="0" presId="urn:microsoft.com/office/officeart/2005/8/layout/hList1"/>
    <dgm:cxn modelId="{FC66A547-6BCA-4D5A-BA14-DD8698651893}" type="presParOf" srcId="{4EBE415A-BD93-41E1-8EB2-C4B94A0064AF}" destId="{3F3F282B-7587-40AB-8469-1B9DC183554A}" srcOrd="3" destOrd="0" presId="urn:microsoft.com/office/officeart/2005/8/layout/hList1"/>
    <dgm:cxn modelId="{DA926538-5FC2-4EF8-927B-B1783855024D}" type="presParOf" srcId="{4EBE415A-BD93-41E1-8EB2-C4B94A0064AF}" destId="{9B300179-2691-4B3F-A99C-FC3867EF34CF}" srcOrd="4" destOrd="0" presId="urn:microsoft.com/office/officeart/2005/8/layout/hList1"/>
    <dgm:cxn modelId="{F304795D-AF10-43C8-B527-B2BBC58F245B}" type="presParOf" srcId="{9B300179-2691-4B3F-A99C-FC3867EF34CF}" destId="{B711B9FA-1810-40AE-8139-738B152D90F9}" srcOrd="0" destOrd="0" presId="urn:microsoft.com/office/officeart/2005/8/layout/hList1"/>
    <dgm:cxn modelId="{3FB09486-8B39-4B8C-84DC-F780AFC07CAD}" type="presParOf" srcId="{9B300179-2691-4B3F-A99C-FC3867EF34CF}" destId="{A305EA9B-C1A8-4ADB-9E8A-E8B24597F43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8ABF0A8-8AE3-4630-B103-0B052A8FDB8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TW" altLang="en-US"/>
        </a:p>
      </dgm:t>
    </dgm:pt>
    <dgm:pt modelId="{78238800-D973-4839-B913-1C74BEC73B11}">
      <dgm:prSet phldrT="[文字]" custT="1"/>
      <dgm:spPr/>
      <dgm:t>
        <a:bodyPr/>
        <a:lstStyle/>
        <a:p>
          <a:r>
            <a:rPr lang="zh-TW" altLang="en-US" sz="2800" dirty="0" smtClean="0">
              <a:latin typeface="標楷體" pitchFamily="65" charset="-120"/>
              <a:ea typeface="標楷體" pitchFamily="65" charset="-120"/>
            </a:rPr>
            <a:t>地勤業</a:t>
          </a:r>
          <a:endParaRPr lang="zh-TW" altLang="en-US" sz="2800" dirty="0">
            <a:latin typeface="標楷體" pitchFamily="65" charset="-120"/>
            <a:ea typeface="標楷體" pitchFamily="65" charset="-120"/>
          </a:endParaRPr>
        </a:p>
      </dgm:t>
    </dgm:pt>
    <dgm:pt modelId="{4A7C50B8-FDE4-4FAB-9184-315F65288C16}" type="parTrans" cxnId="{5C336E2A-90C5-43EB-8E68-2B63922E74F8}">
      <dgm:prSet/>
      <dgm:spPr/>
      <dgm:t>
        <a:bodyPr/>
        <a:lstStyle/>
        <a:p>
          <a:endParaRPr lang="zh-TW" altLang="en-US"/>
        </a:p>
      </dgm:t>
    </dgm:pt>
    <dgm:pt modelId="{AF2B06D2-A717-42F8-8EB4-6CDA706509CD}" type="sibTrans" cxnId="{5C336E2A-90C5-43EB-8E68-2B63922E74F8}">
      <dgm:prSet/>
      <dgm:spPr/>
      <dgm:t>
        <a:bodyPr/>
        <a:lstStyle/>
        <a:p>
          <a:endParaRPr lang="zh-TW" altLang="en-US"/>
        </a:p>
      </dgm:t>
    </dgm:pt>
    <dgm:pt modelId="{21BFCCFC-2616-4DED-BFBF-1F6E65E66D6F}">
      <dgm:prSet phldrT="[文字]" custT="1"/>
      <dgm:spPr/>
      <dgm:t>
        <a:bodyPr/>
        <a:lstStyle/>
        <a:p>
          <a:r>
            <a:rPr lang="en-US" altLang="zh-TW" sz="3600" dirty="0" smtClean="0">
              <a:latin typeface="標楷體" pitchFamily="65" charset="-120"/>
              <a:ea typeface="標楷體" pitchFamily="65" charset="-120"/>
            </a:rPr>
            <a:t>5</a:t>
          </a:r>
          <a:endParaRPr lang="zh-TW" altLang="en-US" sz="3600" dirty="0">
            <a:latin typeface="標楷體" pitchFamily="65" charset="-120"/>
            <a:ea typeface="標楷體" pitchFamily="65" charset="-120"/>
          </a:endParaRPr>
        </a:p>
      </dgm:t>
    </dgm:pt>
    <dgm:pt modelId="{7F1F0BF7-555B-4F1E-86AA-037C8C45B87E}" type="parTrans" cxnId="{E6F0DE7B-8575-41F6-B621-933BBF869C44}">
      <dgm:prSet/>
      <dgm:spPr/>
      <dgm:t>
        <a:bodyPr/>
        <a:lstStyle/>
        <a:p>
          <a:endParaRPr lang="zh-TW" altLang="en-US"/>
        </a:p>
      </dgm:t>
    </dgm:pt>
    <dgm:pt modelId="{D71903B5-C8AC-4FBF-B0AC-A8AB8FCB8839}" type="sibTrans" cxnId="{E6F0DE7B-8575-41F6-B621-933BBF869C44}">
      <dgm:prSet/>
      <dgm:spPr/>
      <dgm:t>
        <a:bodyPr/>
        <a:lstStyle/>
        <a:p>
          <a:endParaRPr lang="zh-TW" altLang="en-US"/>
        </a:p>
      </dgm:t>
    </dgm:pt>
    <dgm:pt modelId="{AC847C76-AA65-4F9B-84D6-56E23796912F}">
      <dgm:prSet phldrT="[文字]" custT="1"/>
      <dgm:spPr/>
      <dgm:t>
        <a:bodyPr/>
        <a:lstStyle/>
        <a:p>
          <a:r>
            <a:rPr lang="zh-TW" altLang="en-US" sz="2800" dirty="0" smtClean="0">
              <a:latin typeface="標楷體" pitchFamily="65" charset="-120"/>
              <a:ea typeface="標楷體" pitchFamily="65" charset="-120"/>
            </a:rPr>
            <a:t>空廚業</a:t>
          </a:r>
          <a:endParaRPr lang="zh-TW" altLang="en-US" sz="2800" dirty="0">
            <a:latin typeface="標楷體" pitchFamily="65" charset="-120"/>
            <a:ea typeface="標楷體" pitchFamily="65" charset="-120"/>
          </a:endParaRPr>
        </a:p>
      </dgm:t>
    </dgm:pt>
    <dgm:pt modelId="{2A47C4A8-751C-4DFD-995F-E1CBF575B86F}" type="parTrans" cxnId="{37150ED3-3D91-4BA9-B79A-5133CFD2B25B}">
      <dgm:prSet/>
      <dgm:spPr/>
      <dgm:t>
        <a:bodyPr/>
        <a:lstStyle/>
        <a:p>
          <a:endParaRPr lang="zh-TW" altLang="en-US"/>
        </a:p>
      </dgm:t>
    </dgm:pt>
    <dgm:pt modelId="{92082C69-5C46-462A-9298-7D00172F83FE}" type="sibTrans" cxnId="{37150ED3-3D91-4BA9-B79A-5133CFD2B25B}">
      <dgm:prSet/>
      <dgm:spPr/>
      <dgm:t>
        <a:bodyPr/>
        <a:lstStyle/>
        <a:p>
          <a:endParaRPr lang="zh-TW" altLang="en-US"/>
        </a:p>
      </dgm:t>
    </dgm:pt>
    <dgm:pt modelId="{6E0050FA-B460-4D1A-B72B-644DD26E4E44}">
      <dgm:prSet phldrT="[文字]" custT="1"/>
      <dgm:spPr/>
      <dgm:t>
        <a:bodyPr/>
        <a:lstStyle/>
        <a:p>
          <a:r>
            <a:rPr lang="en-US" altLang="zh-TW" sz="3600" dirty="0" smtClean="0">
              <a:latin typeface="標楷體" pitchFamily="65" charset="-120"/>
              <a:ea typeface="標楷體" pitchFamily="65" charset="-120"/>
            </a:rPr>
            <a:t>5</a:t>
          </a:r>
          <a:endParaRPr lang="zh-TW" altLang="en-US" sz="3600" dirty="0">
            <a:latin typeface="標楷體" pitchFamily="65" charset="-120"/>
            <a:ea typeface="標楷體" pitchFamily="65" charset="-120"/>
          </a:endParaRPr>
        </a:p>
      </dgm:t>
    </dgm:pt>
    <dgm:pt modelId="{B526BBAF-62D3-4C4B-B6C8-72BFC68E8F5B}" type="parTrans" cxnId="{F44429B8-7323-4FE6-95A4-D9F6E08D4BF3}">
      <dgm:prSet/>
      <dgm:spPr/>
      <dgm:t>
        <a:bodyPr/>
        <a:lstStyle/>
        <a:p>
          <a:endParaRPr lang="zh-TW" altLang="en-US"/>
        </a:p>
      </dgm:t>
    </dgm:pt>
    <dgm:pt modelId="{A5311E62-95E3-41D3-B2BE-738243753F03}" type="sibTrans" cxnId="{F44429B8-7323-4FE6-95A4-D9F6E08D4BF3}">
      <dgm:prSet/>
      <dgm:spPr/>
      <dgm:t>
        <a:bodyPr/>
        <a:lstStyle/>
        <a:p>
          <a:endParaRPr lang="zh-TW" altLang="en-US"/>
        </a:p>
      </dgm:t>
    </dgm:pt>
    <dgm:pt modelId="{E1B0C49C-403A-4B4F-9900-EFD62C072704}">
      <dgm:prSet phldrT="[文字]"/>
      <dgm:spPr/>
      <dgm:t>
        <a:bodyPr/>
        <a:lstStyle/>
        <a:p>
          <a:r>
            <a:rPr lang="zh-TW" altLang="en-US" dirty="0" smtClean="0"/>
            <a:t>航空貨運承攬業</a:t>
          </a:r>
          <a:endParaRPr lang="zh-TW" altLang="en-US" dirty="0"/>
        </a:p>
      </dgm:t>
    </dgm:pt>
    <dgm:pt modelId="{20BFAB81-12C4-4253-AC76-D4642F2982F0}" type="parTrans" cxnId="{497069BB-36FD-4978-81AD-6556C7B6DF85}">
      <dgm:prSet/>
      <dgm:spPr/>
      <dgm:t>
        <a:bodyPr/>
        <a:lstStyle/>
        <a:p>
          <a:endParaRPr lang="zh-TW" altLang="en-US"/>
        </a:p>
      </dgm:t>
    </dgm:pt>
    <dgm:pt modelId="{126DB9BB-7040-49C7-9C24-AB45C297056E}" type="sibTrans" cxnId="{497069BB-36FD-4978-81AD-6556C7B6DF85}">
      <dgm:prSet/>
      <dgm:spPr/>
      <dgm:t>
        <a:bodyPr/>
        <a:lstStyle/>
        <a:p>
          <a:endParaRPr lang="zh-TW" altLang="en-US"/>
        </a:p>
      </dgm:t>
    </dgm:pt>
    <dgm:pt modelId="{BF1E2A87-8579-4484-A908-334821B85260}">
      <dgm:prSet phldrT="[文字]" custT="1"/>
      <dgm:spPr/>
      <dgm:t>
        <a:bodyPr/>
        <a:lstStyle/>
        <a:p>
          <a:r>
            <a:rPr lang="en-US" altLang="zh-TW" sz="3600" dirty="0" smtClean="0">
              <a:latin typeface="標楷體" pitchFamily="65" charset="-120"/>
              <a:ea typeface="標楷體" pitchFamily="65" charset="-120"/>
            </a:rPr>
            <a:t>1281</a:t>
          </a:r>
          <a:endParaRPr lang="zh-TW" altLang="en-US" sz="3600" dirty="0">
            <a:latin typeface="標楷體" pitchFamily="65" charset="-120"/>
            <a:ea typeface="標楷體" pitchFamily="65" charset="-120"/>
          </a:endParaRPr>
        </a:p>
      </dgm:t>
    </dgm:pt>
    <dgm:pt modelId="{EBBDA3BD-17D0-4974-874B-3222AD5A3064}" type="parTrans" cxnId="{0399F656-D344-4688-B6C7-84F5DF2E9445}">
      <dgm:prSet/>
      <dgm:spPr/>
      <dgm:t>
        <a:bodyPr/>
        <a:lstStyle/>
        <a:p>
          <a:endParaRPr lang="zh-TW" altLang="en-US"/>
        </a:p>
      </dgm:t>
    </dgm:pt>
    <dgm:pt modelId="{2728C3FD-B85C-49EC-B0E0-1A1B162A8E33}" type="sibTrans" cxnId="{0399F656-D344-4688-B6C7-84F5DF2E9445}">
      <dgm:prSet/>
      <dgm:spPr/>
      <dgm:t>
        <a:bodyPr/>
        <a:lstStyle/>
        <a:p>
          <a:endParaRPr lang="zh-TW" altLang="en-US"/>
        </a:p>
      </dgm:t>
    </dgm:pt>
    <dgm:pt modelId="{4EBE415A-BD93-41E1-8EB2-C4B94A0064AF}" type="pres">
      <dgm:prSet presAssocID="{28ABF0A8-8AE3-4630-B103-0B052A8FDB86}" presName="Name0" presStyleCnt="0">
        <dgm:presLayoutVars>
          <dgm:dir/>
          <dgm:animLvl val="lvl"/>
          <dgm:resizeHandles val="exact"/>
        </dgm:presLayoutVars>
      </dgm:prSet>
      <dgm:spPr/>
      <dgm:t>
        <a:bodyPr/>
        <a:lstStyle/>
        <a:p>
          <a:endParaRPr lang="zh-TW" altLang="en-US"/>
        </a:p>
      </dgm:t>
    </dgm:pt>
    <dgm:pt modelId="{EFB75E55-04C5-46A4-81E9-7B0055F4EA20}" type="pres">
      <dgm:prSet presAssocID="{78238800-D973-4839-B913-1C74BEC73B11}" presName="composite" presStyleCnt="0"/>
      <dgm:spPr/>
    </dgm:pt>
    <dgm:pt modelId="{8697B095-EE1C-4F62-8B6C-E08FC215952A}" type="pres">
      <dgm:prSet presAssocID="{78238800-D973-4839-B913-1C74BEC73B11}" presName="parTx" presStyleLbl="alignNode1" presStyleIdx="0" presStyleCnt="3" custScaleX="100496" custLinFactY="-27364" custLinFactNeighborX="-3810" custLinFactNeighborY="-100000">
        <dgm:presLayoutVars>
          <dgm:chMax val="0"/>
          <dgm:chPref val="0"/>
          <dgm:bulletEnabled val="1"/>
        </dgm:presLayoutVars>
      </dgm:prSet>
      <dgm:spPr/>
      <dgm:t>
        <a:bodyPr/>
        <a:lstStyle/>
        <a:p>
          <a:endParaRPr lang="zh-TW" altLang="en-US"/>
        </a:p>
      </dgm:t>
    </dgm:pt>
    <dgm:pt modelId="{DB16F187-D279-4AE5-9A2A-3E82F0062913}" type="pres">
      <dgm:prSet presAssocID="{78238800-D973-4839-B913-1C74BEC73B11}" presName="desTx" presStyleLbl="alignAccFollowNode1" presStyleIdx="0" presStyleCnt="3" custScaleX="102327" custScaleY="79365" custLinFactNeighborX="-142" custLinFactNeighborY="-87302">
        <dgm:presLayoutVars>
          <dgm:bulletEnabled val="1"/>
        </dgm:presLayoutVars>
      </dgm:prSet>
      <dgm:spPr/>
      <dgm:t>
        <a:bodyPr/>
        <a:lstStyle/>
        <a:p>
          <a:endParaRPr lang="zh-TW" altLang="en-US"/>
        </a:p>
      </dgm:t>
    </dgm:pt>
    <dgm:pt modelId="{26859CB2-AF84-4841-9742-9B078DDC30A7}" type="pres">
      <dgm:prSet presAssocID="{AF2B06D2-A717-42F8-8EB4-6CDA706509CD}" presName="space" presStyleCnt="0"/>
      <dgm:spPr/>
    </dgm:pt>
    <dgm:pt modelId="{998117BA-229B-4556-A126-09D70DFCBBF9}" type="pres">
      <dgm:prSet presAssocID="{AC847C76-AA65-4F9B-84D6-56E23796912F}" presName="composite" presStyleCnt="0"/>
      <dgm:spPr/>
    </dgm:pt>
    <dgm:pt modelId="{7D869618-D5A9-49AA-A796-D76E1C57DBD3}" type="pres">
      <dgm:prSet presAssocID="{AC847C76-AA65-4F9B-84D6-56E23796912F}" presName="parTx" presStyleLbl="alignNode1" presStyleIdx="1" presStyleCnt="3" custScaleX="103397" custScaleY="112842" custLinFactY="-30211" custLinFactNeighborX="54255" custLinFactNeighborY="-100000">
        <dgm:presLayoutVars>
          <dgm:chMax val="0"/>
          <dgm:chPref val="0"/>
          <dgm:bulletEnabled val="1"/>
        </dgm:presLayoutVars>
      </dgm:prSet>
      <dgm:spPr/>
      <dgm:t>
        <a:bodyPr/>
        <a:lstStyle/>
        <a:p>
          <a:endParaRPr lang="zh-TW" altLang="en-US"/>
        </a:p>
      </dgm:t>
    </dgm:pt>
    <dgm:pt modelId="{4EDF730B-BDE3-4D6D-BCB6-31E52C353458}" type="pres">
      <dgm:prSet presAssocID="{AC847C76-AA65-4F9B-84D6-56E23796912F}" presName="desTx" presStyleLbl="alignAccFollowNode1" presStyleIdx="1" presStyleCnt="3" custScaleX="103501" custScaleY="71842" custLinFactNeighborX="53425" custLinFactNeighborY="-87904">
        <dgm:presLayoutVars>
          <dgm:bulletEnabled val="1"/>
        </dgm:presLayoutVars>
      </dgm:prSet>
      <dgm:spPr/>
      <dgm:t>
        <a:bodyPr/>
        <a:lstStyle/>
        <a:p>
          <a:endParaRPr lang="zh-TW" altLang="en-US"/>
        </a:p>
      </dgm:t>
    </dgm:pt>
    <dgm:pt modelId="{3F3F282B-7587-40AB-8469-1B9DC183554A}" type="pres">
      <dgm:prSet presAssocID="{92082C69-5C46-462A-9298-7D00172F83FE}" presName="space" presStyleCnt="0"/>
      <dgm:spPr/>
    </dgm:pt>
    <dgm:pt modelId="{9B300179-2691-4B3F-A99C-FC3867EF34CF}" type="pres">
      <dgm:prSet presAssocID="{E1B0C49C-403A-4B4F-9900-EFD62C072704}" presName="composite" presStyleCnt="0"/>
      <dgm:spPr/>
    </dgm:pt>
    <dgm:pt modelId="{B711B9FA-1810-40AE-8139-738B152D90F9}" type="pres">
      <dgm:prSet presAssocID="{E1B0C49C-403A-4B4F-9900-EFD62C072704}" presName="parTx" presStyleLbl="alignNode1" presStyleIdx="2" presStyleCnt="3" custScaleX="96530" custLinFactX="-100000" custLinFactY="84325" custLinFactNeighborX="-134890" custLinFactNeighborY="100000">
        <dgm:presLayoutVars>
          <dgm:chMax val="0"/>
          <dgm:chPref val="0"/>
          <dgm:bulletEnabled val="1"/>
        </dgm:presLayoutVars>
      </dgm:prSet>
      <dgm:spPr/>
      <dgm:t>
        <a:bodyPr/>
        <a:lstStyle/>
        <a:p>
          <a:endParaRPr lang="zh-TW" altLang="en-US"/>
        </a:p>
      </dgm:t>
    </dgm:pt>
    <dgm:pt modelId="{A305EA9B-C1A8-4ADB-9E8A-E8B24597F43A}" type="pres">
      <dgm:prSet presAssocID="{E1B0C49C-403A-4B4F-9900-EFD62C072704}" presName="desTx" presStyleLbl="alignAccFollowNode1" presStyleIdx="2" presStyleCnt="3" custScaleX="98355" custScaleY="81365" custLinFactX="-100000" custLinFactY="138" custLinFactNeighborX="-137545" custLinFactNeighborY="100000">
        <dgm:presLayoutVars>
          <dgm:bulletEnabled val="1"/>
        </dgm:presLayoutVars>
      </dgm:prSet>
      <dgm:spPr/>
      <dgm:t>
        <a:bodyPr/>
        <a:lstStyle/>
        <a:p>
          <a:endParaRPr lang="zh-TW" altLang="en-US"/>
        </a:p>
      </dgm:t>
    </dgm:pt>
  </dgm:ptLst>
  <dgm:cxnLst>
    <dgm:cxn modelId="{E6F0DE7B-8575-41F6-B621-933BBF869C44}" srcId="{78238800-D973-4839-B913-1C74BEC73B11}" destId="{21BFCCFC-2616-4DED-BFBF-1F6E65E66D6F}" srcOrd="0" destOrd="0" parTransId="{7F1F0BF7-555B-4F1E-86AA-037C8C45B87E}" sibTransId="{D71903B5-C8AC-4FBF-B0AC-A8AB8FCB8839}"/>
    <dgm:cxn modelId="{3B19D093-A4E0-4105-9B50-F44166948802}" type="presOf" srcId="{E1B0C49C-403A-4B4F-9900-EFD62C072704}" destId="{B711B9FA-1810-40AE-8139-738B152D90F9}" srcOrd="0" destOrd="0" presId="urn:microsoft.com/office/officeart/2005/8/layout/hList1"/>
    <dgm:cxn modelId="{3435F713-75BC-4C01-8235-386420699BDD}" type="presOf" srcId="{28ABF0A8-8AE3-4630-B103-0B052A8FDB86}" destId="{4EBE415A-BD93-41E1-8EB2-C4B94A0064AF}" srcOrd="0" destOrd="0" presId="urn:microsoft.com/office/officeart/2005/8/layout/hList1"/>
    <dgm:cxn modelId="{0399F656-D344-4688-B6C7-84F5DF2E9445}" srcId="{E1B0C49C-403A-4B4F-9900-EFD62C072704}" destId="{BF1E2A87-8579-4484-A908-334821B85260}" srcOrd="0" destOrd="0" parTransId="{EBBDA3BD-17D0-4974-874B-3222AD5A3064}" sibTransId="{2728C3FD-B85C-49EC-B0E0-1A1B162A8E33}"/>
    <dgm:cxn modelId="{EF8C4450-5EB7-43EC-A3DE-7F82A54BA8D6}" type="presOf" srcId="{21BFCCFC-2616-4DED-BFBF-1F6E65E66D6F}" destId="{DB16F187-D279-4AE5-9A2A-3E82F0062913}" srcOrd="0" destOrd="0" presId="urn:microsoft.com/office/officeart/2005/8/layout/hList1"/>
    <dgm:cxn modelId="{F44429B8-7323-4FE6-95A4-D9F6E08D4BF3}" srcId="{AC847C76-AA65-4F9B-84D6-56E23796912F}" destId="{6E0050FA-B460-4D1A-B72B-644DD26E4E44}" srcOrd="0" destOrd="0" parTransId="{B526BBAF-62D3-4C4B-B6C8-72BFC68E8F5B}" sibTransId="{A5311E62-95E3-41D3-B2BE-738243753F03}"/>
    <dgm:cxn modelId="{497069BB-36FD-4978-81AD-6556C7B6DF85}" srcId="{28ABF0A8-8AE3-4630-B103-0B052A8FDB86}" destId="{E1B0C49C-403A-4B4F-9900-EFD62C072704}" srcOrd="2" destOrd="0" parTransId="{20BFAB81-12C4-4253-AC76-D4642F2982F0}" sibTransId="{126DB9BB-7040-49C7-9C24-AB45C297056E}"/>
    <dgm:cxn modelId="{2CF9301F-EA63-4665-9EBB-FFE5F63B0DB0}" type="presOf" srcId="{78238800-D973-4839-B913-1C74BEC73B11}" destId="{8697B095-EE1C-4F62-8B6C-E08FC215952A}" srcOrd="0" destOrd="0" presId="urn:microsoft.com/office/officeart/2005/8/layout/hList1"/>
    <dgm:cxn modelId="{5C336E2A-90C5-43EB-8E68-2B63922E74F8}" srcId="{28ABF0A8-8AE3-4630-B103-0B052A8FDB86}" destId="{78238800-D973-4839-B913-1C74BEC73B11}" srcOrd="0" destOrd="0" parTransId="{4A7C50B8-FDE4-4FAB-9184-315F65288C16}" sibTransId="{AF2B06D2-A717-42F8-8EB4-6CDA706509CD}"/>
    <dgm:cxn modelId="{DF71F0CD-985C-4819-9FA6-DE27378AFD8C}" type="presOf" srcId="{6E0050FA-B460-4D1A-B72B-644DD26E4E44}" destId="{4EDF730B-BDE3-4D6D-BCB6-31E52C353458}" srcOrd="0" destOrd="0" presId="urn:microsoft.com/office/officeart/2005/8/layout/hList1"/>
    <dgm:cxn modelId="{881A3607-95F3-457E-AAC0-6E8626AAEA56}" type="presOf" srcId="{BF1E2A87-8579-4484-A908-334821B85260}" destId="{A305EA9B-C1A8-4ADB-9E8A-E8B24597F43A}" srcOrd="0" destOrd="0" presId="urn:microsoft.com/office/officeart/2005/8/layout/hList1"/>
    <dgm:cxn modelId="{5DE452A3-BE3C-4176-B66E-DEF14FE0A710}" type="presOf" srcId="{AC847C76-AA65-4F9B-84D6-56E23796912F}" destId="{7D869618-D5A9-49AA-A796-D76E1C57DBD3}" srcOrd="0" destOrd="0" presId="urn:microsoft.com/office/officeart/2005/8/layout/hList1"/>
    <dgm:cxn modelId="{37150ED3-3D91-4BA9-B79A-5133CFD2B25B}" srcId="{28ABF0A8-8AE3-4630-B103-0B052A8FDB86}" destId="{AC847C76-AA65-4F9B-84D6-56E23796912F}" srcOrd="1" destOrd="0" parTransId="{2A47C4A8-751C-4DFD-995F-E1CBF575B86F}" sibTransId="{92082C69-5C46-462A-9298-7D00172F83FE}"/>
    <dgm:cxn modelId="{D5A76194-7DB8-4310-BC2D-8EBFB3A19F1B}" type="presParOf" srcId="{4EBE415A-BD93-41E1-8EB2-C4B94A0064AF}" destId="{EFB75E55-04C5-46A4-81E9-7B0055F4EA20}" srcOrd="0" destOrd="0" presId="urn:microsoft.com/office/officeart/2005/8/layout/hList1"/>
    <dgm:cxn modelId="{F37621C3-6B73-480D-9AB7-CD830135C023}" type="presParOf" srcId="{EFB75E55-04C5-46A4-81E9-7B0055F4EA20}" destId="{8697B095-EE1C-4F62-8B6C-E08FC215952A}" srcOrd="0" destOrd="0" presId="urn:microsoft.com/office/officeart/2005/8/layout/hList1"/>
    <dgm:cxn modelId="{57F51855-744A-405E-A20E-12367CF1B0DF}" type="presParOf" srcId="{EFB75E55-04C5-46A4-81E9-7B0055F4EA20}" destId="{DB16F187-D279-4AE5-9A2A-3E82F0062913}" srcOrd="1" destOrd="0" presId="urn:microsoft.com/office/officeart/2005/8/layout/hList1"/>
    <dgm:cxn modelId="{EC57DCB2-F343-4DE4-A64F-AC2CF162C4B8}" type="presParOf" srcId="{4EBE415A-BD93-41E1-8EB2-C4B94A0064AF}" destId="{26859CB2-AF84-4841-9742-9B078DDC30A7}" srcOrd="1" destOrd="0" presId="urn:microsoft.com/office/officeart/2005/8/layout/hList1"/>
    <dgm:cxn modelId="{2830BE65-6D1E-4605-A72B-537E03B9A23C}" type="presParOf" srcId="{4EBE415A-BD93-41E1-8EB2-C4B94A0064AF}" destId="{998117BA-229B-4556-A126-09D70DFCBBF9}" srcOrd="2" destOrd="0" presId="urn:microsoft.com/office/officeart/2005/8/layout/hList1"/>
    <dgm:cxn modelId="{0AC56D11-2257-458E-945F-C1566CAAD444}" type="presParOf" srcId="{998117BA-229B-4556-A126-09D70DFCBBF9}" destId="{7D869618-D5A9-49AA-A796-D76E1C57DBD3}" srcOrd="0" destOrd="0" presId="urn:microsoft.com/office/officeart/2005/8/layout/hList1"/>
    <dgm:cxn modelId="{27864FB3-6779-4DC7-BE0E-969B0FC08BB3}" type="presParOf" srcId="{998117BA-229B-4556-A126-09D70DFCBBF9}" destId="{4EDF730B-BDE3-4D6D-BCB6-31E52C353458}" srcOrd="1" destOrd="0" presId="urn:microsoft.com/office/officeart/2005/8/layout/hList1"/>
    <dgm:cxn modelId="{1821E890-E868-4B58-9ED8-CB1071FBFBB7}" type="presParOf" srcId="{4EBE415A-BD93-41E1-8EB2-C4B94A0064AF}" destId="{3F3F282B-7587-40AB-8469-1B9DC183554A}" srcOrd="3" destOrd="0" presId="urn:microsoft.com/office/officeart/2005/8/layout/hList1"/>
    <dgm:cxn modelId="{0CC0E01C-A096-40D2-ADE8-BAADC9675CAD}" type="presParOf" srcId="{4EBE415A-BD93-41E1-8EB2-C4B94A0064AF}" destId="{9B300179-2691-4B3F-A99C-FC3867EF34CF}" srcOrd="4" destOrd="0" presId="urn:microsoft.com/office/officeart/2005/8/layout/hList1"/>
    <dgm:cxn modelId="{E45227B4-AFE1-40C0-A62A-7F3D3860ABE0}" type="presParOf" srcId="{9B300179-2691-4B3F-A99C-FC3867EF34CF}" destId="{B711B9FA-1810-40AE-8139-738B152D90F9}" srcOrd="0" destOrd="0" presId="urn:microsoft.com/office/officeart/2005/8/layout/hList1"/>
    <dgm:cxn modelId="{174A6C9B-4425-4483-BAD7-8B0ACD599FD1}" type="presParOf" srcId="{9B300179-2691-4B3F-A99C-FC3867EF34CF}" destId="{A305EA9B-C1A8-4ADB-9E8A-E8B24597F43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E54E965-501C-407D-9277-F63572BA7A0C}"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zh-TW" altLang="en-US"/>
        </a:p>
      </dgm:t>
    </dgm:pt>
    <dgm:pt modelId="{1F2D844D-16AD-4217-A67A-12A37E0CA1B2}">
      <dgm:prSet phldrT="[文字]" custT="1"/>
      <dgm:spPr/>
      <dgm:t>
        <a:bodyPr/>
        <a:lstStyle/>
        <a:p>
          <a:r>
            <a:rPr lang="zh-TW" altLang="en-US" sz="4000" dirty="0" smtClean="0"/>
            <a:t>不同艙等的服務</a:t>
          </a:r>
          <a:endParaRPr lang="zh-TW" altLang="en-US" sz="4000" dirty="0"/>
        </a:p>
      </dgm:t>
    </dgm:pt>
    <dgm:pt modelId="{962D5867-8CE9-4A02-BFE5-FC5C22A5D430}" type="parTrans" cxnId="{EFB459E3-CB1A-40B2-9161-B7707EA47F06}">
      <dgm:prSet/>
      <dgm:spPr/>
      <dgm:t>
        <a:bodyPr/>
        <a:lstStyle/>
        <a:p>
          <a:endParaRPr lang="zh-TW" altLang="en-US"/>
        </a:p>
      </dgm:t>
    </dgm:pt>
    <dgm:pt modelId="{6D01674C-8E20-4AEE-BD2A-D0DBF0357CE3}" type="sibTrans" cxnId="{EFB459E3-CB1A-40B2-9161-B7707EA47F06}">
      <dgm:prSet/>
      <dgm:spPr/>
      <dgm:t>
        <a:bodyPr/>
        <a:lstStyle/>
        <a:p>
          <a:endParaRPr lang="zh-TW" altLang="en-US"/>
        </a:p>
      </dgm:t>
    </dgm:pt>
    <dgm:pt modelId="{B7C02694-A4C7-4396-B280-21750C06D41F}">
      <dgm:prSet phldrT="[文字]" custT="1"/>
      <dgm:spPr/>
      <dgm:t>
        <a:bodyPr/>
        <a:lstStyle/>
        <a:p>
          <a:r>
            <a:rPr lang="zh-TW" altLang="en-US" sz="4000" dirty="0" smtClean="0"/>
            <a:t>航線網路</a:t>
          </a:r>
          <a:endParaRPr lang="zh-TW" altLang="en-US" sz="4000" dirty="0"/>
        </a:p>
      </dgm:t>
    </dgm:pt>
    <dgm:pt modelId="{4C7FC4AA-DCFA-48CA-8C46-C41C10C2E81A}" type="parTrans" cxnId="{4D5F15C9-BCE2-4B7C-937D-1A67C9D30593}">
      <dgm:prSet/>
      <dgm:spPr/>
      <dgm:t>
        <a:bodyPr/>
        <a:lstStyle/>
        <a:p>
          <a:endParaRPr lang="zh-TW" altLang="en-US"/>
        </a:p>
      </dgm:t>
    </dgm:pt>
    <dgm:pt modelId="{CCA1DCEA-2B87-48C6-BB21-B7DDCCACB4AA}" type="sibTrans" cxnId="{4D5F15C9-BCE2-4B7C-937D-1A67C9D30593}">
      <dgm:prSet/>
      <dgm:spPr/>
      <dgm:t>
        <a:bodyPr/>
        <a:lstStyle/>
        <a:p>
          <a:endParaRPr lang="zh-TW" altLang="en-US"/>
        </a:p>
      </dgm:t>
    </dgm:pt>
    <dgm:pt modelId="{015FC2DE-ACBF-4F0F-A73D-42FA8856C87E}">
      <dgm:prSet custT="1"/>
      <dgm:spPr/>
      <dgm:t>
        <a:bodyPr/>
        <a:lstStyle/>
        <a:p>
          <a:r>
            <a:rPr lang="zh-TW" altLang="en-US" sz="4000" dirty="0" smtClean="0"/>
            <a:t>     機型</a:t>
          </a:r>
          <a:endParaRPr lang="en-US" altLang="zh-TW" sz="4000" dirty="0" smtClean="0"/>
        </a:p>
      </dgm:t>
    </dgm:pt>
    <dgm:pt modelId="{8FA741A6-A4F9-4F8E-A892-76AB22921B86}" type="parTrans" cxnId="{41D51E4B-7883-41C1-B017-8FCC55564835}">
      <dgm:prSet/>
      <dgm:spPr/>
      <dgm:t>
        <a:bodyPr/>
        <a:lstStyle/>
        <a:p>
          <a:endParaRPr lang="zh-TW" altLang="en-US"/>
        </a:p>
      </dgm:t>
    </dgm:pt>
    <dgm:pt modelId="{E6447EA5-DA47-44CD-9BDE-15D48B995504}" type="sibTrans" cxnId="{41D51E4B-7883-41C1-B017-8FCC55564835}">
      <dgm:prSet/>
      <dgm:spPr/>
      <dgm:t>
        <a:bodyPr/>
        <a:lstStyle/>
        <a:p>
          <a:endParaRPr lang="zh-TW" altLang="en-US"/>
        </a:p>
      </dgm:t>
    </dgm:pt>
    <dgm:pt modelId="{0B05B9C8-5386-42DA-BD4B-9DFB49F22CBD}" type="pres">
      <dgm:prSet presAssocID="{DE54E965-501C-407D-9277-F63572BA7A0C}" presName="Name0" presStyleCnt="0">
        <dgm:presLayoutVars>
          <dgm:dir/>
          <dgm:resizeHandles val="exact"/>
        </dgm:presLayoutVars>
      </dgm:prSet>
      <dgm:spPr/>
      <dgm:t>
        <a:bodyPr/>
        <a:lstStyle/>
        <a:p>
          <a:endParaRPr lang="zh-TW" altLang="en-US"/>
        </a:p>
      </dgm:t>
    </dgm:pt>
    <dgm:pt modelId="{D6CDDECE-5F6B-489A-8121-6612DFF5C013}" type="pres">
      <dgm:prSet presAssocID="{015FC2DE-ACBF-4F0F-A73D-42FA8856C87E}" presName="composite" presStyleCnt="0"/>
      <dgm:spPr/>
    </dgm:pt>
    <dgm:pt modelId="{7EA213E1-8277-4A93-80A5-71467CB6A21B}" type="pres">
      <dgm:prSet presAssocID="{015FC2DE-ACBF-4F0F-A73D-42FA8856C87E}" presName="rect1" presStyleLbl="trAlignAcc1" presStyleIdx="0" presStyleCnt="3" custScaleX="125055" custLinFactNeighborX="-105" custLinFactNeighborY="6033">
        <dgm:presLayoutVars>
          <dgm:bulletEnabled val="1"/>
        </dgm:presLayoutVars>
      </dgm:prSet>
      <dgm:spPr/>
      <dgm:t>
        <a:bodyPr/>
        <a:lstStyle/>
        <a:p>
          <a:endParaRPr lang="zh-TW" altLang="en-US"/>
        </a:p>
      </dgm:t>
    </dgm:pt>
    <dgm:pt modelId="{DFFD4833-94A0-4EE3-80D7-DA097A1A8DDC}" type="pres">
      <dgm:prSet presAssocID="{015FC2DE-ACBF-4F0F-A73D-42FA8856C87E}" presName="rect2" presStyleLbl="fgImgPlace1" presStyleIdx="0" presStyleCnt="3" custScaleX="152604" custLinFactNeighborX="-50714" custLinFactNeighborY="13642"/>
      <dgm:spPr>
        <a:blipFill rotWithShape="1">
          <a:blip xmlns:r="http://schemas.openxmlformats.org/officeDocument/2006/relationships" r:embed="rId1"/>
          <a:stretch>
            <a:fillRect/>
          </a:stretch>
        </a:blipFill>
      </dgm:spPr>
    </dgm:pt>
    <dgm:pt modelId="{935CC63D-DEA1-4D28-91F4-5200CC4B014F}" type="pres">
      <dgm:prSet presAssocID="{E6447EA5-DA47-44CD-9BDE-15D48B995504}" presName="sibTrans" presStyleCnt="0"/>
      <dgm:spPr/>
    </dgm:pt>
    <dgm:pt modelId="{45774B5B-945C-465D-A168-AE350CB5A638}" type="pres">
      <dgm:prSet presAssocID="{1F2D844D-16AD-4217-A67A-12A37E0CA1B2}" presName="composite" presStyleCnt="0"/>
      <dgm:spPr/>
    </dgm:pt>
    <dgm:pt modelId="{E49C7AC8-7A43-489F-8338-615B993B6233}" type="pres">
      <dgm:prSet presAssocID="{1F2D844D-16AD-4217-A67A-12A37E0CA1B2}" presName="rect1" presStyleLbl="trAlignAcc1" presStyleIdx="1" presStyleCnt="3" custScaleX="123074">
        <dgm:presLayoutVars>
          <dgm:bulletEnabled val="1"/>
        </dgm:presLayoutVars>
      </dgm:prSet>
      <dgm:spPr/>
      <dgm:t>
        <a:bodyPr/>
        <a:lstStyle/>
        <a:p>
          <a:endParaRPr lang="zh-TW" altLang="en-US"/>
        </a:p>
      </dgm:t>
    </dgm:pt>
    <dgm:pt modelId="{42C46398-4399-4251-9B95-31EF28DE5AF4}" type="pres">
      <dgm:prSet presAssocID="{1F2D844D-16AD-4217-A67A-12A37E0CA1B2}" presName="rect2" presStyleLbl="fgImgPlace1" presStyleIdx="1" presStyleCnt="3" custScaleX="145073" custLinFactNeighborX="-55740" custLinFactNeighborY="1574"/>
      <dgm:spPr>
        <a:blipFill rotWithShape="1">
          <a:blip xmlns:r="http://schemas.openxmlformats.org/officeDocument/2006/relationships" r:embed="rId2"/>
          <a:stretch>
            <a:fillRect/>
          </a:stretch>
        </a:blipFill>
      </dgm:spPr>
      <dgm:t>
        <a:bodyPr/>
        <a:lstStyle/>
        <a:p>
          <a:endParaRPr lang="zh-TW" altLang="en-US"/>
        </a:p>
      </dgm:t>
    </dgm:pt>
    <dgm:pt modelId="{FF580E01-6F8E-4242-AA1D-4DA965931399}" type="pres">
      <dgm:prSet presAssocID="{6D01674C-8E20-4AEE-BD2A-D0DBF0357CE3}" presName="sibTrans" presStyleCnt="0"/>
      <dgm:spPr/>
    </dgm:pt>
    <dgm:pt modelId="{BB16BC88-A4D7-4507-8A9A-B00C49C440DA}" type="pres">
      <dgm:prSet presAssocID="{B7C02694-A4C7-4396-B280-21750C06D41F}" presName="composite" presStyleCnt="0"/>
      <dgm:spPr/>
    </dgm:pt>
    <dgm:pt modelId="{8864FABF-A81D-410E-BB4F-54C52BDAE47F}" type="pres">
      <dgm:prSet presAssocID="{B7C02694-A4C7-4396-B280-21750C06D41F}" presName="rect1" presStyleLbl="trAlignAcc1" presStyleIdx="2" presStyleCnt="3" custScaleX="122498">
        <dgm:presLayoutVars>
          <dgm:bulletEnabled val="1"/>
        </dgm:presLayoutVars>
      </dgm:prSet>
      <dgm:spPr/>
      <dgm:t>
        <a:bodyPr/>
        <a:lstStyle/>
        <a:p>
          <a:endParaRPr lang="zh-TW" altLang="en-US"/>
        </a:p>
      </dgm:t>
    </dgm:pt>
    <dgm:pt modelId="{E1D72106-594A-42F3-86BA-03C9F11F8AE5}" type="pres">
      <dgm:prSet presAssocID="{B7C02694-A4C7-4396-B280-21750C06D41F}" presName="rect2" presStyleLbl="fgImgPlace1" presStyleIdx="2" presStyleCnt="3" custScaleX="133557" custLinFactNeighborX="-49982" custLinFactNeighborY="8295"/>
      <dgm:spPr>
        <a:blipFill rotWithShape="1">
          <a:blip xmlns:r="http://schemas.openxmlformats.org/officeDocument/2006/relationships" r:embed="rId2"/>
          <a:stretch>
            <a:fillRect/>
          </a:stretch>
        </a:blipFill>
      </dgm:spPr>
    </dgm:pt>
  </dgm:ptLst>
  <dgm:cxnLst>
    <dgm:cxn modelId="{FC4EE2DD-2A67-4068-A4DA-E3EAAF1D5784}" type="presOf" srcId="{015FC2DE-ACBF-4F0F-A73D-42FA8856C87E}" destId="{7EA213E1-8277-4A93-80A5-71467CB6A21B}" srcOrd="0" destOrd="0" presId="urn:microsoft.com/office/officeart/2008/layout/PictureStrips"/>
    <dgm:cxn modelId="{41D51E4B-7883-41C1-B017-8FCC55564835}" srcId="{DE54E965-501C-407D-9277-F63572BA7A0C}" destId="{015FC2DE-ACBF-4F0F-A73D-42FA8856C87E}" srcOrd="0" destOrd="0" parTransId="{8FA741A6-A4F9-4F8E-A892-76AB22921B86}" sibTransId="{E6447EA5-DA47-44CD-9BDE-15D48B995504}"/>
    <dgm:cxn modelId="{4D5F15C9-BCE2-4B7C-937D-1A67C9D30593}" srcId="{DE54E965-501C-407D-9277-F63572BA7A0C}" destId="{B7C02694-A4C7-4396-B280-21750C06D41F}" srcOrd="2" destOrd="0" parTransId="{4C7FC4AA-DCFA-48CA-8C46-C41C10C2E81A}" sibTransId="{CCA1DCEA-2B87-48C6-BB21-B7DDCCACB4AA}"/>
    <dgm:cxn modelId="{EFB459E3-CB1A-40B2-9161-B7707EA47F06}" srcId="{DE54E965-501C-407D-9277-F63572BA7A0C}" destId="{1F2D844D-16AD-4217-A67A-12A37E0CA1B2}" srcOrd="1" destOrd="0" parTransId="{962D5867-8CE9-4A02-BFE5-FC5C22A5D430}" sibTransId="{6D01674C-8E20-4AEE-BD2A-D0DBF0357CE3}"/>
    <dgm:cxn modelId="{5C590545-5D95-4E8A-A3E6-1E15CD1C1438}" type="presOf" srcId="{1F2D844D-16AD-4217-A67A-12A37E0CA1B2}" destId="{E49C7AC8-7A43-489F-8338-615B993B6233}" srcOrd="0" destOrd="0" presId="urn:microsoft.com/office/officeart/2008/layout/PictureStrips"/>
    <dgm:cxn modelId="{42729593-1617-4E38-8F78-7B4CD7AB0CCC}" type="presOf" srcId="{B7C02694-A4C7-4396-B280-21750C06D41F}" destId="{8864FABF-A81D-410E-BB4F-54C52BDAE47F}" srcOrd="0" destOrd="0" presId="urn:microsoft.com/office/officeart/2008/layout/PictureStrips"/>
    <dgm:cxn modelId="{1A2A1D89-64EE-47A4-8D8C-1FF3A4D3DCF1}" type="presOf" srcId="{DE54E965-501C-407D-9277-F63572BA7A0C}" destId="{0B05B9C8-5386-42DA-BD4B-9DFB49F22CBD}" srcOrd="0" destOrd="0" presId="urn:microsoft.com/office/officeart/2008/layout/PictureStrips"/>
    <dgm:cxn modelId="{3796A3AC-1B1C-4923-9181-A3EB250CD940}" type="presParOf" srcId="{0B05B9C8-5386-42DA-BD4B-9DFB49F22CBD}" destId="{D6CDDECE-5F6B-489A-8121-6612DFF5C013}" srcOrd="0" destOrd="0" presId="urn:microsoft.com/office/officeart/2008/layout/PictureStrips"/>
    <dgm:cxn modelId="{39D69693-9F68-487E-ACCD-1A8B1AF87707}" type="presParOf" srcId="{D6CDDECE-5F6B-489A-8121-6612DFF5C013}" destId="{7EA213E1-8277-4A93-80A5-71467CB6A21B}" srcOrd="0" destOrd="0" presId="urn:microsoft.com/office/officeart/2008/layout/PictureStrips"/>
    <dgm:cxn modelId="{E5B974AF-8520-4123-921C-79AD1DF72A0A}" type="presParOf" srcId="{D6CDDECE-5F6B-489A-8121-6612DFF5C013}" destId="{DFFD4833-94A0-4EE3-80D7-DA097A1A8DDC}" srcOrd="1" destOrd="0" presId="urn:microsoft.com/office/officeart/2008/layout/PictureStrips"/>
    <dgm:cxn modelId="{928FEFC4-5646-4CF2-B625-CEEAA93947B9}" type="presParOf" srcId="{0B05B9C8-5386-42DA-BD4B-9DFB49F22CBD}" destId="{935CC63D-DEA1-4D28-91F4-5200CC4B014F}" srcOrd="1" destOrd="0" presId="urn:microsoft.com/office/officeart/2008/layout/PictureStrips"/>
    <dgm:cxn modelId="{4D627E99-67E9-4DA8-8664-2AEDA96F4415}" type="presParOf" srcId="{0B05B9C8-5386-42DA-BD4B-9DFB49F22CBD}" destId="{45774B5B-945C-465D-A168-AE350CB5A638}" srcOrd="2" destOrd="0" presId="urn:microsoft.com/office/officeart/2008/layout/PictureStrips"/>
    <dgm:cxn modelId="{259AF839-7B72-4E5A-8731-E494065B62F4}" type="presParOf" srcId="{45774B5B-945C-465D-A168-AE350CB5A638}" destId="{E49C7AC8-7A43-489F-8338-615B993B6233}" srcOrd="0" destOrd="0" presId="urn:microsoft.com/office/officeart/2008/layout/PictureStrips"/>
    <dgm:cxn modelId="{71D5D524-92A5-436D-9A30-37FD99C5A4EB}" type="presParOf" srcId="{45774B5B-945C-465D-A168-AE350CB5A638}" destId="{42C46398-4399-4251-9B95-31EF28DE5AF4}" srcOrd="1" destOrd="0" presId="urn:microsoft.com/office/officeart/2008/layout/PictureStrips"/>
    <dgm:cxn modelId="{9E6324A6-8980-46CA-B7EA-AEA99448DA36}" type="presParOf" srcId="{0B05B9C8-5386-42DA-BD4B-9DFB49F22CBD}" destId="{FF580E01-6F8E-4242-AA1D-4DA965931399}" srcOrd="3" destOrd="0" presId="urn:microsoft.com/office/officeart/2008/layout/PictureStrips"/>
    <dgm:cxn modelId="{E6779E68-EA80-42AF-9715-FB8BCF9984BB}" type="presParOf" srcId="{0B05B9C8-5386-42DA-BD4B-9DFB49F22CBD}" destId="{BB16BC88-A4D7-4507-8A9A-B00C49C440DA}" srcOrd="4" destOrd="0" presId="urn:microsoft.com/office/officeart/2008/layout/PictureStrips"/>
    <dgm:cxn modelId="{D2F04721-1AD5-4EDB-8E00-44A166AC9812}" type="presParOf" srcId="{BB16BC88-A4D7-4507-8A9A-B00C49C440DA}" destId="{8864FABF-A81D-410E-BB4F-54C52BDAE47F}" srcOrd="0" destOrd="0" presId="urn:microsoft.com/office/officeart/2008/layout/PictureStrips"/>
    <dgm:cxn modelId="{4226A73F-4072-4C72-82C4-18B0D61EC60A}" type="presParOf" srcId="{BB16BC88-A4D7-4507-8A9A-B00C49C440DA}" destId="{E1D72106-594A-42F3-86BA-03C9F11F8AE5}"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E54E965-501C-407D-9277-F63572BA7A0C}"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zh-TW" altLang="en-US"/>
        </a:p>
      </dgm:t>
    </dgm:pt>
    <dgm:pt modelId="{1F2D844D-16AD-4217-A67A-12A37E0CA1B2}">
      <dgm:prSet phldrT="[文字]" custT="1"/>
      <dgm:spPr/>
      <dgm:t>
        <a:bodyPr/>
        <a:lstStyle/>
        <a:p>
          <a:r>
            <a:rPr lang="zh-TW" altLang="en-US" sz="4000" dirty="0" smtClean="0"/>
            <a:t>    機場服務</a:t>
          </a:r>
          <a:endParaRPr lang="zh-TW" altLang="en-US" sz="4000" dirty="0"/>
        </a:p>
      </dgm:t>
    </dgm:pt>
    <dgm:pt modelId="{962D5867-8CE9-4A02-BFE5-FC5C22A5D430}" type="parTrans" cxnId="{EFB459E3-CB1A-40B2-9161-B7707EA47F06}">
      <dgm:prSet/>
      <dgm:spPr/>
      <dgm:t>
        <a:bodyPr/>
        <a:lstStyle/>
        <a:p>
          <a:endParaRPr lang="zh-TW" altLang="en-US"/>
        </a:p>
      </dgm:t>
    </dgm:pt>
    <dgm:pt modelId="{6D01674C-8E20-4AEE-BD2A-D0DBF0357CE3}" type="sibTrans" cxnId="{EFB459E3-CB1A-40B2-9161-B7707EA47F06}">
      <dgm:prSet/>
      <dgm:spPr/>
      <dgm:t>
        <a:bodyPr/>
        <a:lstStyle/>
        <a:p>
          <a:endParaRPr lang="zh-TW" altLang="en-US"/>
        </a:p>
      </dgm:t>
    </dgm:pt>
    <dgm:pt modelId="{B7C02694-A4C7-4396-B280-21750C06D41F}">
      <dgm:prSet phldrT="[文字]" custT="1"/>
      <dgm:spPr/>
      <dgm:t>
        <a:bodyPr/>
        <a:lstStyle/>
        <a:p>
          <a:r>
            <a:rPr lang="zh-TW" altLang="en-US" sz="4000" dirty="0" smtClean="0"/>
            <a:t>    機上服務</a:t>
          </a:r>
          <a:endParaRPr lang="zh-TW" altLang="en-US" sz="4000" dirty="0"/>
        </a:p>
      </dgm:t>
    </dgm:pt>
    <dgm:pt modelId="{4C7FC4AA-DCFA-48CA-8C46-C41C10C2E81A}" type="parTrans" cxnId="{4D5F15C9-BCE2-4B7C-937D-1A67C9D30593}">
      <dgm:prSet/>
      <dgm:spPr/>
      <dgm:t>
        <a:bodyPr/>
        <a:lstStyle/>
        <a:p>
          <a:endParaRPr lang="zh-TW" altLang="en-US"/>
        </a:p>
      </dgm:t>
    </dgm:pt>
    <dgm:pt modelId="{CCA1DCEA-2B87-48C6-BB21-B7DDCCACB4AA}" type="sibTrans" cxnId="{4D5F15C9-BCE2-4B7C-937D-1A67C9D30593}">
      <dgm:prSet/>
      <dgm:spPr/>
      <dgm:t>
        <a:bodyPr/>
        <a:lstStyle/>
        <a:p>
          <a:endParaRPr lang="zh-TW" altLang="en-US"/>
        </a:p>
      </dgm:t>
    </dgm:pt>
    <dgm:pt modelId="{015FC2DE-ACBF-4F0F-A73D-42FA8856C87E}">
      <dgm:prSet custT="1"/>
      <dgm:spPr/>
      <dgm:t>
        <a:bodyPr/>
        <a:lstStyle/>
        <a:p>
          <a:r>
            <a:rPr lang="zh-TW" altLang="en-US" sz="4000" dirty="0" smtClean="0"/>
            <a:t>      班表</a:t>
          </a:r>
          <a:endParaRPr lang="en-US" altLang="zh-TW" sz="4000" dirty="0" smtClean="0"/>
        </a:p>
      </dgm:t>
    </dgm:pt>
    <dgm:pt modelId="{8FA741A6-A4F9-4F8E-A892-76AB22921B86}" type="parTrans" cxnId="{41D51E4B-7883-41C1-B017-8FCC55564835}">
      <dgm:prSet/>
      <dgm:spPr/>
      <dgm:t>
        <a:bodyPr/>
        <a:lstStyle/>
        <a:p>
          <a:endParaRPr lang="zh-TW" altLang="en-US"/>
        </a:p>
      </dgm:t>
    </dgm:pt>
    <dgm:pt modelId="{E6447EA5-DA47-44CD-9BDE-15D48B995504}" type="sibTrans" cxnId="{41D51E4B-7883-41C1-B017-8FCC55564835}">
      <dgm:prSet/>
      <dgm:spPr/>
      <dgm:t>
        <a:bodyPr/>
        <a:lstStyle/>
        <a:p>
          <a:endParaRPr lang="zh-TW" altLang="en-US"/>
        </a:p>
      </dgm:t>
    </dgm:pt>
    <dgm:pt modelId="{0B05B9C8-5386-42DA-BD4B-9DFB49F22CBD}" type="pres">
      <dgm:prSet presAssocID="{DE54E965-501C-407D-9277-F63572BA7A0C}" presName="Name0" presStyleCnt="0">
        <dgm:presLayoutVars>
          <dgm:dir/>
          <dgm:resizeHandles val="exact"/>
        </dgm:presLayoutVars>
      </dgm:prSet>
      <dgm:spPr/>
      <dgm:t>
        <a:bodyPr/>
        <a:lstStyle/>
        <a:p>
          <a:endParaRPr lang="zh-TW" altLang="en-US"/>
        </a:p>
      </dgm:t>
    </dgm:pt>
    <dgm:pt modelId="{D6CDDECE-5F6B-489A-8121-6612DFF5C013}" type="pres">
      <dgm:prSet presAssocID="{015FC2DE-ACBF-4F0F-A73D-42FA8856C87E}" presName="composite" presStyleCnt="0"/>
      <dgm:spPr/>
    </dgm:pt>
    <dgm:pt modelId="{7EA213E1-8277-4A93-80A5-71467CB6A21B}" type="pres">
      <dgm:prSet presAssocID="{015FC2DE-ACBF-4F0F-A73D-42FA8856C87E}" presName="rect1" presStyleLbl="trAlignAcc1" presStyleIdx="0" presStyleCnt="3" custScaleX="125055">
        <dgm:presLayoutVars>
          <dgm:bulletEnabled val="1"/>
        </dgm:presLayoutVars>
      </dgm:prSet>
      <dgm:spPr/>
      <dgm:t>
        <a:bodyPr/>
        <a:lstStyle/>
        <a:p>
          <a:endParaRPr lang="zh-TW" altLang="en-US"/>
        </a:p>
      </dgm:t>
    </dgm:pt>
    <dgm:pt modelId="{DFFD4833-94A0-4EE3-80D7-DA097A1A8DDC}" type="pres">
      <dgm:prSet presAssocID="{015FC2DE-ACBF-4F0F-A73D-42FA8856C87E}" presName="rect2" presStyleLbl="fgImgPlace1" presStyleIdx="0" presStyleCnt="3" custScaleX="146310" custLinFactNeighborX="-47567" custLinFactNeighborY="15969"/>
      <dgm:spPr>
        <a:blipFill rotWithShape="1">
          <a:blip xmlns:r="http://schemas.openxmlformats.org/officeDocument/2006/relationships" r:embed="rId1"/>
          <a:stretch>
            <a:fillRect/>
          </a:stretch>
        </a:blipFill>
      </dgm:spPr>
      <dgm:t>
        <a:bodyPr/>
        <a:lstStyle/>
        <a:p>
          <a:endParaRPr lang="zh-TW" altLang="en-US"/>
        </a:p>
      </dgm:t>
    </dgm:pt>
    <dgm:pt modelId="{935CC63D-DEA1-4D28-91F4-5200CC4B014F}" type="pres">
      <dgm:prSet presAssocID="{E6447EA5-DA47-44CD-9BDE-15D48B995504}" presName="sibTrans" presStyleCnt="0"/>
      <dgm:spPr/>
    </dgm:pt>
    <dgm:pt modelId="{45774B5B-945C-465D-A168-AE350CB5A638}" type="pres">
      <dgm:prSet presAssocID="{1F2D844D-16AD-4217-A67A-12A37E0CA1B2}" presName="composite" presStyleCnt="0"/>
      <dgm:spPr/>
    </dgm:pt>
    <dgm:pt modelId="{E49C7AC8-7A43-489F-8338-615B993B6233}" type="pres">
      <dgm:prSet presAssocID="{1F2D844D-16AD-4217-A67A-12A37E0CA1B2}" presName="rect1" presStyleLbl="trAlignAcc1" presStyleIdx="1" presStyleCnt="3" custScaleX="123074">
        <dgm:presLayoutVars>
          <dgm:bulletEnabled val="1"/>
        </dgm:presLayoutVars>
      </dgm:prSet>
      <dgm:spPr/>
      <dgm:t>
        <a:bodyPr/>
        <a:lstStyle/>
        <a:p>
          <a:endParaRPr lang="zh-TW" altLang="en-US"/>
        </a:p>
      </dgm:t>
    </dgm:pt>
    <dgm:pt modelId="{42C46398-4399-4251-9B95-31EF28DE5AF4}" type="pres">
      <dgm:prSet presAssocID="{1F2D844D-16AD-4217-A67A-12A37E0CA1B2}" presName="rect2" presStyleLbl="fgImgPlace1" presStyleIdx="1" presStyleCnt="3" custScaleX="145073" custLinFactNeighborX="-51332" custLinFactNeighborY="-754"/>
      <dgm:spPr>
        <a:blipFill rotWithShape="1">
          <a:blip xmlns:r="http://schemas.openxmlformats.org/officeDocument/2006/relationships" r:embed="rId2"/>
          <a:stretch>
            <a:fillRect/>
          </a:stretch>
        </a:blipFill>
      </dgm:spPr>
      <dgm:t>
        <a:bodyPr/>
        <a:lstStyle/>
        <a:p>
          <a:endParaRPr lang="zh-TW" altLang="en-US"/>
        </a:p>
      </dgm:t>
    </dgm:pt>
    <dgm:pt modelId="{FF580E01-6F8E-4242-AA1D-4DA965931399}" type="pres">
      <dgm:prSet presAssocID="{6D01674C-8E20-4AEE-BD2A-D0DBF0357CE3}" presName="sibTrans" presStyleCnt="0"/>
      <dgm:spPr/>
    </dgm:pt>
    <dgm:pt modelId="{BB16BC88-A4D7-4507-8A9A-B00C49C440DA}" type="pres">
      <dgm:prSet presAssocID="{B7C02694-A4C7-4396-B280-21750C06D41F}" presName="composite" presStyleCnt="0"/>
      <dgm:spPr/>
    </dgm:pt>
    <dgm:pt modelId="{8864FABF-A81D-410E-BB4F-54C52BDAE47F}" type="pres">
      <dgm:prSet presAssocID="{B7C02694-A4C7-4396-B280-21750C06D41F}" presName="rect1" presStyleLbl="trAlignAcc1" presStyleIdx="2" presStyleCnt="3" custScaleX="122498">
        <dgm:presLayoutVars>
          <dgm:bulletEnabled val="1"/>
        </dgm:presLayoutVars>
      </dgm:prSet>
      <dgm:spPr/>
      <dgm:t>
        <a:bodyPr/>
        <a:lstStyle/>
        <a:p>
          <a:endParaRPr lang="zh-TW" altLang="en-US"/>
        </a:p>
      </dgm:t>
    </dgm:pt>
    <dgm:pt modelId="{E1D72106-594A-42F3-86BA-03C9F11F8AE5}" type="pres">
      <dgm:prSet presAssocID="{B7C02694-A4C7-4396-B280-21750C06D41F}" presName="rect2" presStyleLbl="fgImgPlace1" presStyleIdx="2" presStyleCnt="3" custScaleX="128581" custLinFactNeighborX="-47494" custLinFactNeighborY="-3427"/>
      <dgm:spPr>
        <a:blipFill rotWithShape="1">
          <a:blip xmlns:r="http://schemas.openxmlformats.org/officeDocument/2006/relationships" r:embed="rId3"/>
          <a:stretch>
            <a:fillRect/>
          </a:stretch>
        </a:blipFill>
      </dgm:spPr>
    </dgm:pt>
  </dgm:ptLst>
  <dgm:cxnLst>
    <dgm:cxn modelId="{41D51E4B-7883-41C1-B017-8FCC55564835}" srcId="{DE54E965-501C-407D-9277-F63572BA7A0C}" destId="{015FC2DE-ACBF-4F0F-A73D-42FA8856C87E}" srcOrd="0" destOrd="0" parTransId="{8FA741A6-A4F9-4F8E-A892-76AB22921B86}" sibTransId="{E6447EA5-DA47-44CD-9BDE-15D48B995504}"/>
    <dgm:cxn modelId="{4D5F15C9-BCE2-4B7C-937D-1A67C9D30593}" srcId="{DE54E965-501C-407D-9277-F63572BA7A0C}" destId="{B7C02694-A4C7-4396-B280-21750C06D41F}" srcOrd="2" destOrd="0" parTransId="{4C7FC4AA-DCFA-48CA-8C46-C41C10C2E81A}" sibTransId="{CCA1DCEA-2B87-48C6-BB21-B7DDCCACB4AA}"/>
    <dgm:cxn modelId="{05D27A3E-16BD-4275-926D-0F437795FEC3}" type="presOf" srcId="{1F2D844D-16AD-4217-A67A-12A37E0CA1B2}" destId="{E49C7AC8-7A43-489F-8338-615B993B6233}" srcOrd="0" destOrd="0" presId="urn:microsoft.com/office/officeart/2008/layout/PictureStrips"/>
    <dgm:cxn modelId="{EFB459E3-CB1A-40B2-9161-B7707EA47F06}" srcId="{DE54E965-501C-407D-9277-F63572BA7A0C}" destId="{1F2D844D-16AD-4217-A67A-12A37E0CA1B2}" srcOrd="1" destOrd="0" parTransId="{962D5867-8CE9-4A02-BFE5-FC5C22A5D430}" sibTransId="{6D01674C-8E20-4AEE-BD2A-D0DBF0357CE3}"/>
    <dgm:cxn modelId="{DCFFC0EF-23AB-4BCC-9756-519EFD846EBA}" type="presOf" srcId="{DE54E965-501C-407D-9277-F63572BA7A0C}" destId="{0B05B9C8-5386-42DA-BD4B-9DFB49F22CBD}" srcOrd="0" destOrd="0" presId="urn:microsoft.com/office/officeart/2008/layout/PictureStrips"/>
    <dgm:cxn modelId="{39E11B3A-491D-4766-87AB-500E37524AA2}" type="presOf" srcId="{B7C02694-A4C7-4396-B280-21750C06D41F}" destId="{8864FABF-A81D-410E-BB4F-54C52BDAE47F}" srcOrd="0" destOrd="0" presId="urn:microsoft.com/office/officeart/2008/layout/PictureStrips"/>
    <dgm:cxn modelId="{D055DFB0-7308-4B6F-9A74-AE9BE1DCB2AF}" type="presOf" srcId="{015FC2DE-ACBF-4F0F-A73D-42FA8856C87E}" destId="{7EA213E1-8277-4A93-80A5-71467CB6A21B}" srcOrd="0" destOrd="0" presId="urn:microsoft.com/office/officeart/2008/layout/PictureStrips"/>
    <dgm:cxn modelId="{B87DF548-3F56-496B-AF2F-B3F589399DE7}" type="presParOf" srcId="{0B05B9C8-5386-42DA-BD4B-9DFB49F22CBD}" destId="{D6CDDECE-5F6B-489A-8121-6612DFF5C013}" srcOrd="0" destOrd="0" presId="urn:microsoft.com/office/officeart/2008/layout/PictureStrips"/>
    <dgm:cxn modelId="{07AD860E-D085-43AB-94D8-E64D9BD2F524}" type="presParOf" srcId="{D6CDDECE-5F6B-489A-8121-6612DFF5C013}" destId="{7EA213E1-8277-4A93-80A5-71467CB6A21B}" srcOrd="0" destOrd="0" presId="urn:microsoft.com/office/officeart/2008/layout/PictureStrips"/>
    <dgm:cxn modelId="{4D296972-80CB-40A8-9D77-F993B51580C2}" type="presParOf" srcId="{D6CDDECE-5F6B-489A-8121-6612DFF5C013}" destId="{DFFD4833-94A0-4EE3-80D7-DA097A1A8DDC}" srcOrd="1" destOrd="0" presId="urn:microsoft.com/office/officeart/2008/layout/PictureStrips"/>
    <dgm:cxn modelId="{861106F7-6C25-42BE-B5EA-4F50D65AE06E}" type="presParOf" srcId="{0B05B9C8-5386-42DA-BD4B-9DFB49F22CBD}" destId="{935CC63D-DEA1-4D28-91F4-5200CC4B014F}" srcOrd="1" destOrd="0" presId="urn:microsoft.com/office/officeart/2008/layout/PictureStrips"/>
    <dgm:cxn modelId="{D9B4D2D4-5EFC-46D6-A722-9EBBD4203B39}" type="presParOf" srcId="{0B05B9C8-5386-42DA-BD4B-9DFB49F22CBD}" destId="{45774B5B-945C-465D-A168-AE350CB5A638}" srcOrd="2" destOrd="0" presId="urn:microsoft.com/office/officeart/2008/layout/PictureStrips"/>
    <dgm:cxn modelId="{0CB586E1-997A-4D3D-A4D0-3D172304FAF2}" type="presParOf" srcId="{45774B5B-945C-465D-A168-AE350CB5A638}" destId="{E49C7AC8-7A43-489F-8338-615B993B6233}" srcOrd="0" destOrd="0" presId="urn:microsoft.com/office/officeart/2008/layout/PictureStrips"/>
    <dgm:cxn modelId="{87EC2946-76BE-4F82-9F46-D76962D720B4}" type="presParOf" srcId="{45774B5B-945C-465D-A168-AE350CB5A638}" destId="{42C46398-4399-4251-9B95-31EF28DE5AF4}" srcOrd="1" destOrd="0" presId="urn:microsoft.com/office/officeart/2008/layout/PictureStrips"/>
    <dgm:cxn modelId="{4014E440-37C5-474A-B9D1-C9B14CDD630E}" type="presParOf" srcId="{0B05B9C8-5386-42DA-BD4B-9DFB49F22CBD}" destId="{FF580E01-6F8E-4242-AA1D-4DA965931399}" srcOrd="3" destOrd="0" presId="urn:microsoft.com/office/officeart/2008/layout/PictureStrips"/>
    <dgm:cxn modelId="{4884F468-4443-4F07-9FFC-D84D00CE6B74}" type="presParOf" srcId="{0B05B9C8-5386-42DA-BD4B-9DFB49F22CBD}" destId="{BB16BC88-A4D7-4507-8A9A-B00C49C440DA}" srcOrd="4" destOrd="0" presId="urn:microsoft.com/office/officeart/2008/layout/PictureStrips"/>
    <dgm:cxn modelId="{FA9FE67F-7586-4774-927D-7D720C48B586}" type="presParOf" srcId="{BB16BC88-A4D7-4507-8A9A-B00C49C440DA}" destId="{8864FABF-A81D-410E-BB4F-54C52BDAE47F}" srcOrd="0" destOrd="0" presId="urn:microsoft.com/office/officeart/2008/layout/PictureStrips"/>
    <dgm:cxn modelId="{191D7185-A7E1-42ED-9E03-E7D4630D9A4B}" type="presParOf" srcId="{BB16BC88-A4D7-4507-8A9A-B00C49C440DA}" destId="{E1D72106-594A-42F3-86BA-03C9F11F8AE5}"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E54E965-501C-407D-9277-F63572BA7A0C}"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zh-TW" altLang="en-US"/>
        </a:p>
      </dgm:t>
    </dgm:pt>
    <dgm:pt modelId="{1F2D844D-16AD-4217-A67A-12A37E0CA1B2}">
      <dgm:prSet phldrT="[文字]" custT="1"/>
      <dgm:spPr/>
      <dgm:t>
        <a:bodyPr/>
        <a:lstStyle/>
        <a:p>
          <a:r>
            <a:rPr lang="zh-TW" altLang="en-US" sz="4000" dirty="0" smtClean="0"/>
            <a:t>考慮消費者反應</a:t>
          </a:r>
          <a:endParaRPr lang="zh-TW" altLang="en-US" sz="4000" dirty="0"/>
        </a:p>
      </dgm:t>
    </dgm:pt>
    <dgm:pt modelId="{962D5867-8CE9-4A02-BFE5-FC5C22A5D430}" type="parTrans" cxnId="{EFB459E3-CB1A-40B2-9161-B7707EA47F06}">
      <dgm:prSet/>
      <dgm:spPr/>
      <dgm:t>
        <a:bodyPr/>
        <a:lstStyle/>
        <a:p>
          <a:endParaRPr lang="zh-TW" altLang="en-US"/>
        </a:p>
      </dgm:t>
    </dgm:pt>
    <dgm:pt modelId="{6D01674C-8E20-4AEE-BD2A-D0DBF0357CE3}" type="sibTrans" cxnId="{EFB459E3-CB1A-40B2-9161-B7707EA47F06}">
      <dgm:prSet/>
      <dgm:spPr/>
      <dgm:t>
        <a:bodyPr/>
        <a:lstStyle/>
        <a:p>
          <a:endParaRPr lang="zh-TW" altLang="en-US"/>
        </a:p>
      </dgm:t>
    </dgm:pt>
    <dgm:pt modelId="{B7C02694-A4C7-4396-B280-21750C06D41F}">
      <dgm:prSet phldrT="[文字]" custT="1"/>
      <dgm:spPr/>
      <dgm:t>
        <a:bodyPr/>
        <a:lstStyle/>
        <a:p>
          <a:r>
            <a:rPr lang="zh-TW" altLang="en-US" sz="4000" dirty="0" smtClean="0"/>
            <a:t>考慮競爭者反應</a:t>
          </a:r>
          <a:endParaRPr lang="zh-TW" altLang="en-US" sz="4000" dirty="0"/>
        </a:p>
      </dgm:t>
    </dgm:pt>
    <dgm:pt modelId="{4C7FC4AA-DCFA-48CA-8C46-C41C10C2E81A}" type="parTrans" cxnId="{4D5F15C9-BCE2-4B7C-937D-1A67C9D30593}">
      <dgm:prSet/>
      <dgm:spPr/>
      <dgm:t>
        <a:bodyPr/>
        <a:lstStyle/>
        <a:p>
          <a:endParaRPr lang="zh-TW" altLang="en-US"/>
        </a:p>
      </dgm:t>
    </dgm:pt>
    <dgm:pt modelId="{CCA1DCEA-2B87-48C6-BB21-B7DDCCACB4AA}" type="sibTrans" cxnId="{4D5F15C9-BCE2-4B7C-937D-1A67C9D30593}">
      <dgm:prSet/>
      <dgm:spPr/>
      <dgm:t>
        <a:bodyPr/>
        <a:lstStyle/>
        <a:p>
          <a:endParaRPr lang="zh-TW" altLang="en-US"/>
        </a:p>
      </dgm:t>
    </dgm:pt>
    <dgm:pt modelId="{015FC2DE-ACBF-4F0F-A73D-42FA8856C87E}">
      <dgm:prSet custT="1"/>
      <dgm:spPr/>
      <dgm:t>
        <a:bodyPr/>
        <a:lstStyle/>
        <a:p>
          <a:r>
            <a:rPr lang="zh-TW" altLang="en-US" sz="4000" dirty="0" smtClean="0"/>
            <a:t> 反映成本及獲利</a:t>
          </a:r>
          <a:endParaRPr lang="en-US" altLang="zh-TW" sz="4000" dirty="0" smtClean="0"/>
        </a:p>
      </dgm:t>
    </dgm:pt>
    <dgm:pt modelId="{8FA741A6-A4F9-4F8E-A892-76AB22921B86}" type="parTrans" cxnId="{41D51E4B-7883-41C1-B017-8FCC55564835}">
      <dgm:prSet/>
      <dgm:spPr/>
      <dgm:t>
        <a:bodyPr/>
        <a:lstStyle/>
        <a:p>
          <a:endParaRPr lang="zh-TW" altLang="en-US"/>
        </a:p>
      </dgm:t>
    </dgm:pt>
    <dgm:pt modelId="{E6447EA5-DA47-44CD-9BDE-15D48B995504}" type="sibTrans" cxnId="{41D51E4B-7883-41C1-B017-8FCC55564835}">
      <dgm:prSet/>
      <dgm:spPr/>
      <dgm:t>
        <a:bodyPr/>
        <a:lstStyle/>
        <a:p>
          <a:endParaRPr lang="zh-TW" altLang="en-US"/>
        </a:p>
      </dgm:t>
    </dgm:pt>
    <dgm:pt modelId="{0B05B9C8-5386-42DA-BD4B-9DFB49F22CBD}" type="pres">
      <dgm:prSet presAssocID="{DE54E965-501C-407D-9277-F63572BA7A0C}" presName="Name0" presStyleCnt="0">
        <dgm:presLayoutVars>
          <dgm:dir/>
          <dgm:resizeHandles val="exact"/>
        </dgm:presLayoutVars>
      </dgm:prSet>
      <dgm:spPr/>
      <dgm:t>
        <a:bodyPr/>
        <a:lstStyle/>
        <a:p>
          <a:endParaRPr lang="zh-TW" altLang="en-US"/>
        </a:p>
      </dgm:t>
    </dgm:pt>
    <dgm:pt modelId="{D6CDDECE-5F6B-489A-8121-6612DFF5C013}" type="pres">
      <dgm:prSet presAssocID="{015FC2DE-ACBF-4F0F-A73D-42FA8856C87E}" presName="composite" presStyleCnt="0"/>
      <dgm:spPr/>
    </dgm:pt>
    <dgm:pt modelId="{7EA213E1-8277-4A93-80A5-71467CB6A21B}" type="pres">
      <dgm:prSet presAssocID="{015FC2DE-ACBF-4F0F-A73D-42FA8856C87E}" presName="rect1" presStyleLbl="trAlignAcc1" presStyleIdx="0" presStyleCnt="3" custScaleX="125055">
        <dgm:presLayoutVars>
          <dgm:bulletEnabled val="1"/>
        </dgm:presLayoutVars>
      </dgm:prSet>
      <dgm:spPr/>
      <dgm:t>
        <a:bodyPr/>
        <a:lstStyle/>
        <a:p>
          <a:endParaRPr lang="zh-TW" altLang="en-US"/>
        </a:p>
      </dgm:t>
    </dgm:pt>
    <dgm:pt modelId="{DFFD4833-94A0-4EE3-80D7-DA097A1A8DDC}" type="pres">
      <dgm:prSet presAssocID="{015FC2DE-ACBF-4F0F-A73D-42FA8856C87E}" presName="rect2" presStyleLbl="fgImgPlace1" presStyleIdx="0" presStyleCnt="3" custScaleX="135021" custLinFactNeighborX="-56358" custLinFactNeighborY="13642"/>
      <dgm:spPr>
        <a:blipFill rotWithShape="1">
          <a:blip xmlns:r="http://schemas.openxmlformats.org/officeDocument/2006/relationships" r:embed="rId1"/>
          <a:stretch>
            <a:fillRect/>
          </a:stretch>
        </a:blipFill>
      </dgm:spPr>
    </dgm:pt>
    <dgm:pt modelId="{935CC63D-DEA1-4D28-91F4-5200CC4B014F}" type="pres">
      <dgm:prSet presAssocID="{E6447EA5-DA47-44CD-9BDE-15D48B995504}" presName="sibTrans" presStyleCnt="0"/>
      <dgm:spPr/>
    </dgm:pt>
    <dgm:pt modelId="{45774B5B-945C-465D-A168-AE350CB5A638}" type="pres">
      <dgm:prSet presAssocID="{1F2D844D-16AD-4217-A67A-12A37E0CA1B2}" presName="composite" presStyleCnt="0"/>
      <dgm:spPr/>
    </dgm:pt>
    <dgm:pt modelId="{E49C7AC8-7A43-489F-8338-615B993B6233}" type="pres">
      <dgm:prSet presAssocID="{1F2D844D-16AD-4217-A67A-12A37E0CA1B2}" presName="rect1" presStyleLbl="trAlignAcc1" presStyleIdx="1" presStyleCnt="3" custScaleX="123074">
        <dgm:presLayoutVars>
          <dgm:bulletEnabled val="1"/>
        </dgm:presLayoutVars>
      </dgm:prSet>
      <dgm:spPr/>
      <dgm:t>
        <a:bodyPr/>
        <a:lstStyle/>
        <a:p>
          <a:endParaRPr lang="zh-TW" altLang="en-US"/>
        </a:p>
      </dgm:t>
    </dgm:pt>
    <dgm:pt modelId="{42C46398-4399-4251-9B95-31EF28DE5AF4}" type="pres">
      <dgm:prSet presAssocID="{1F2D844D-16AD-4217-A67A-12A37E0CA1B2}" presName="rect2" presStyleLbl="fgImgPlace1" presStyleIdx="1" presStyleCnt="3" custScaleX="127490" custLinFactNeighborX="-55740" custLinFactNeighborY="1574"/>
      <dgm:spPr>
        <a:blipFill rotWithShape="1">
          <a:blip xmlns:r="http://schemas.openxmlformats.org/officeDocument/2006/relationships" r:embed="rId2"/>
          <a:stretch>
            <a:fillRect/>
          </a:stretch>
        </a:blipFill>
      </dgm:spPr>
      <dgm:t>
        <a:bodyPr/>
        <a:lstStyle/>
        <a:p>
          <a:endParaRPr lang="zh-TW" altLang="en-US"/>
        </a:p>
      </dgm:t>
    </dgm:pt>
    <dgm:pt modelId="{FF580E01-6F8E-4242-AA1D-4DA965931399}" type="pres">
      <dgm:prSet presAssocID="{6D01674C-8E20-4AEE-BD2A-D0DBF0357CE3}" presName="sibTrans" presStyleCnt="0"/>
      <dgm:spPr/>
    </dgm:pt>
    <dgm:pt modelId="{BB16BC88-A4D7-4507-8A9A-B00C49C440DA}" type="pres">
      <dgm:prSet presAssocID="{B7C02694-A4C7-4396-B280-21750C06D41F}" presName="composite" presStyleCnt="0"/>
      <dgm:spPr/>
    </dgm:pt>
    <dgm:pt modelId="{8864FABF-A81D-410E-BB4F-54C52BDAE47F}" type="pres">
      <dgm:prSet presAssocID="{B7C02694-A4C7-4396-B280-21750C06D41F}" presName="rect1" presStyleLbl="trAlignAcc1" presStyleIdx="2" presStyleCnt="3" custScaleX="122498">
        <dgm:presLayoutVars>
          <dgm:bulletEnabled val="1"/>
        </dgm:presLayoutVars>
      </dgm:prSet>
      <dgm:spPr/>
      <dgm:t>
        <a:bodyPr/>
        <a:lstStyle/>
        <a:p>
          <a:endParaRPr lang="zh-TW" altLang="en-US"/>
        </a:p>
      </dgm:t>
    </dgm:pt>
    <dgm:pt modelId="{E1D72106-594A-42F3-86BA-03C9F11F8AE5}" type="pres">
      <dgm:prSet presAssocID="{B7C02694-A4C7-4396-B280-21750C06D41F}" presName="rect2" presStyleLbl="fgImgPlace1" presStyleIdx="2" presStyleCnt="3" custScaleX="117583" custLinFactNeighborX="-47494" custLinFactNeighborY="14156"/>
      <dgm:spPr>
        <a:blipFill rotWithShape="1">
          <a:blip xmlns:r="http://schemas.openxmlformats.org/officeDocument/2006/relationships" r:embed="rId2"/>
          <a:stretch>
            <a:fillRect/>
          </a:stretch>
        </a:blipFill>
      </dgm:spPr>
    </dgm:pt>
  </dgm:ptLst>
  <dgm:cxnLst>
    <dgm:cxn modelId="{41D51E4B-7883-41C1-B017-8FCC55564835}" srcId="{DE54E965-501C-407D-9277-F63572BA7A0C}" destId="{015FC2DE-ACBF-4F0F-A73D-42FA8856C87E}" srcOrd="0" destOrd="0" parTransId="{8FA741A6-A4F9-4F8E-A892-76AB22921B86}" sibTransId="{E6447EA5-DA47-44CD-9BDE-15D48B995504}"/>
    <dgm:cxn modelId="{4D5F15C9-BCE2-4B7C-937D-1A67C9D30593}" srcId="{DE54E965-501C-407D-9277-F63572BA7A0C}" destId="{B7C02694-A4C7-4396-B280-21750C06D41F}" srcOrd="2" destOrd="0" parTransId="{4C7FC4AA-DCFA-48CA-8C46-C41C10C2E81A}" sibTransId="{CCA1DCEA-2B87-48C6-BB21-B7DDCCACB4AA}"/>
    <dgm:cxn modelId="{60EC6BB2-5B5D-49D9-B6EF-282F87ABE311}" type="presOf" srcId="{1F2D844D-16AD-4217-A67A-12A37E0CA1B2}" destId="{E49C7AC8-7A43-489F-8338-615B993B6233}" srcOrd="0" destOrd="0" presId="urn:microsoft.com/office/officeart/2008/layout/PictureStrips"/>
    <dgm:cxn modelId="{13B7B8E6-5278-4CCE-AA1F-1D069C338981}" type="presOf" srcId="{015FC2DE-ACBF-4F0F-A73D-42FA8856C87E}" destId="{7EA213E1-8277-4A93-80A5-71467CB6A21B}" srcOrd="0" destOrd="0" presId="urn:microsoft.com/office/officeart/2008/layout/PictureStrips"/>
    <dgm:cxn modelId="{EFB459E3-CB1A-40B2-9161-B7707EA47F06}" srcId="{DE54E965-501C-407D-9277-F63572BA7A0C}" destId="{1F2D844D-16AD-4217-A67A-12A37E0CA1B2}" srcOrd="1" destOrd="0" parTransId="{962D5867-8CE9-4A02-BFE5-FC5C22A5D430}" sibTransId="{6D01674C-8E20-4AEE-BD2A-D0DBF0357CE3}"/>
    <dgm:cxn modelId="{631A12C3-DB58-4A4C-ACD7-5AFA760ABBD1}" type="presOf" srcId="{DE54E965-501C-407D-9277-F63572BA7A0C}" destId="{0B05B9C8-5386-42DA-BD4B-9DFB49F22CBD}" srcOrd="0" destOrd="0" presId="urn:microsoft.com/office/officeart/2008/layout/PictureStrips"/>
    <dgm:cxn modelId="{2617B6B5-27AD-4F99-A5DE-B1CE4B9A5ECA}" type="presOf" srcId="{B7C02694-A4C7-4396-B280-21750C06D41F}" destId="{8864FABF-A81D-410E-BB4F-54C52BDAE47F}" srcOrd="0" destOrd="0" presId="urn:microsoft.com/office/officeart/2008/layout/PictureStrips"/>
    <dgm:cxn modelId="{38405C2C-1846-4BE6-8138-CB1E3782E30A}" type="presParOf" srcId="{0B05B9C8-5386-42DA-BD4B-9DFB49F22CBD}" destId="{D6CDDECE-5F6B-489A-8121-6612DFF5C013}" srcOrd="0" destOrd="0" presId="urn:microsoft.com/office/officeart/2008/layout/PictureStrips"/>
    <dgm:cxn modelId="{F44D5627-569A-4F2B-928B-E78792216100}" type="presParOf" srcId="{D6CDDECE-5F6B-489A-8121-6612DFF5C013}" destId="{7EA213E1-8277-4A93-80A5-71467CB6A21B}" srcOrd="0" destOrd="0" presId="urn:microsoft.com/office/officeart/2008/layout/PictureStrips"/>
    <dgm:cxn modelId="{478196D2-7A1D-4D78-9684-7E196B87F2FD}" type="presParOf" srcId="{D6CDDECE-5F6B-489A-8121-6612DFF5C013}" destId="{DFFD4833-94A0-4EE3-80D7-DA097A1A8DDC}" srcOrd="1" destOrd="0" presId="urn:microsoft.com/office/officeart/2008/layout/PictureStrips"/>
    <dgm:cxn modelId="{CAB0D2FE-7367-4108-BF41-21E569735BAA}" type="presParOf" srcId="{0B05B9C8-5386-42DA-BD4B-9DFB49F22CBD}" destId="{935CC63D-DEA1-4D28-91F4-5200CC4B014F}" srcOrd="1" destOrd="0" presId="urn:microsoft.com/office/officeart/2008/layout/PictureStrips"/>
    <dgm:cxn modelId="{ACE0283B-9BCE-4DBC-B0DF-DA2BDA991DEA}" type="presParOf" srcId="{0B05B9C8-5386-42DA-BD4B-9DFB49F22CBD}" destId="{45774B5B-945C-465D-A168-AE350CB5A638}" srcOrd="2" destOrd="0" presId="urn:microsoft.com/office/officeart/2008/layout/PictureStrips"/>
    <dgm:cxn modelId="{D91A28B8-8B7B-4C38-AFA2-2179BCD8B7D1}" type="presParOf" srcId="{45774B5B-945C-465D-A168-AE350CB5A638}" destId="{E49C7AC8-7A43-489F-8338-615B993B6233}" srcOrd="0" destOrd="0" presId="urn:microsoft.com/office/officeart/2008/layout/PictureStrips"/>
    <dgm:cxn modelId="{4A432BB6-9C18-44E0-9840-0FA92E932347}" type="presParOf" srcId="{45774B5B-945C-465D-A168-AE350CB5A638}" destId="{42C46398-4399-4251-9B95-31EF28DE5AF4}" srcOrd="1" destOrd="0" presId="urn:microsoft.com/office/officeart/2008/layout/PictureStrips"/>
    <dgm:cxn modelId="{950C2902-3E60-42E0-9035-EEF5CE1EE660}" type="presParOf" srcId="{0B05B9C8-5386-42DA-BD4B-9DFB49F22CBD}" destId="{FF580E01-6F8E-4242-AA1D-4DA965931399}" srcOrd="3" destOrd="0" presId="urn:microsoft.com/office/officeart/2008/layout/PictureStrips"/>
    <dgm:cxn modelId="{1AA8B007-215C-4214-B1A6-947E7E3393AF}" type="presParOf" srcId="{0B05B9C8-5386-42DA-BD4B-9DFB49F22CBD}" destId="{BB16BC88-A4D7-4507-8A9A-B00C49C440DA}" srcOrd="4" destOrd="0" presId="urn:microsoft.com/office/officeart/2008/layout/PictureStrips"/>
    <dgm:cxn modelId="{6B2D1FBA-18D3-4105-88E2-79C14F9FBBEC}" type="presParOf" srcId="{BB16BC88-A4D7-4507-8A9A-B00C49C440DA}" destId="{8864FABF-A81D-410E-BB4F-54C52BDAE47F}" srcOrd="0" destOrd="0" presId="urn:microsoft.com/office/officeart/2008/layout/PictureStrips"/>
    <dgm:cxn modelId="{F66BD800-DBDA-441B-B4FD-90EAB8D5E4E5}" type="presParOf" srcId="{BB16BC88-A4D7-4507-8A9A-B00C49C440DA}" destId="{E1D72106-594A-42F3-86BA-03C9F11F8AE5}"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E54E965-501C-407D-9277-F63572BA7A0C}"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zh-TW" altLang="en-US"/>
        </a:p>
      </dgm:t>
    </dgm:pt>
    <dgm:pt modelId="{B7C02694-A4C7-4396-B280-21750C06D41F}">
      <dgm:prSet phldrT="[文字]" custT="1"/>
      <dgm:spPr/>
      <dgm:t>
        <a:bodyPr/>
        <a:lstStyle/>
        <a:p>
          <a:r>
            <a:rPr lang="zh-TW" altLang="en-US" sz="4000" dirty="0" smtClean="0"/>
            <a:t>間接通路：旅行社</a:t>
          </a:r>
          <a:r>
            <a:rPr lang="zh-TW" altLang="en-US" sz="4000" dirty="0" smtClean="0">
              <a:latin typeface="新細明體"/>
              <a:ea typeface="新細明體"/>
            </a:rPr>
            <a:t>、</a:t>
          </a:r>
          <a:r>
            <a:rPr lang="zh-TW" altLang="en-US" sz="4000" dirty="0" smtClean="0"/>
            <a:t>旅遊網及全球定位系統</a:t>
          </a:r>
          <a:endParaRPr lang="zh-TW" altLang="en-US" sz="4000" dirty="0"/>
        </a:p>
      </dgm:t>
    </dgm:pt>
    <dgm:pt modelId="{4C7FC4AA-DCFA-48CA-8C46-C41C10C2E81A}" type="parTrans" cxnId="{4D5F15C9-BCE2-4B7C-937D-1A67C9D30593}">
      <dgm:prSet/>
      <dgm:spPr/>
      <dgm:t>
        <a:bodyPr/>
        <a:lstStyle/>
        <a:p>
          <a:endParaRPr lang="zh-TW" altLang="en-US"/>
        </a:p>
      </dgm:t>
    </dgm:pt>
    <dgm:pt modelId="{CCA1DCEA-2B87-48C6-BB21-B7DDCCACB4AA}" type="sibTrans" cxnId="{4D5F15C9-BCE2-4B7C-937D-1A67C9D30593}">
      <dgm:prSet/>
      <dgm:spPr/>
      <dgm:t>
        <a:bodyPr/>
        <a:lstStyle/>
        <a:p>
          <a:endParaRPr lang="zh-TW" altLang="en-US"/>
        </a:p>
      </dgm:t>
    </dgm:pt>
    <dgm:pt modelId="{015FC2DE-ACBF-4F0F-A73D-42FA8856C87E}">
      <dgm:prSet custT="1"/>
      <dgm:spPr/>
      <dgm:t>
        <a:bodyPr/>
        <a:lstStyle/>
        <a:p>
          <a:r>
            <a:rPr lang="zh-TW" altLang="en-US" sz="4000" dirty="0" smtClean="0"/>
            <a:t>直接通路</a:t>
          </a:r>
          <a:r>
            <a:rPr lang="zh-TW" altLang="en-US" sz="4000" dirty="0" smtClean="0">
              <a:latin typeface="新細明體"/>
              <a:ea typeface="新細明體"/>
            </a:rPr>
            <a:t>：訂位專線銷售據點、櫃台、公司網路等</a:t>
          </a:r>
          <a:endParaRPr lang="en-US" altLang="zh-TW" sz="4000" dirty="0" smtClean="0"/>
        </a:p>
      </dgm:t>
    </dgm:pt>
    <dgm:pt modelId="{8FA741A6-A4F9-4F8E-A892-76AB22921B86}" type="parTrans" cxnId="{41D51E4B-7883-41C1-B017-8FCC55564835}">
      <dgm:prSet/>
      <dgm:spPr/>
      <dgm:t>
        <a:bodyPr/>
        <a:lstStyle/>
        <a:p>
          <a:endParaRPr lang="zh-TW" altLang="en-US"/>
        </a:p>
      </dgm:t>
    </dgm:pt>
    <dgm:pt modelId="{E6447EA5-DA47-44CD-9BDE-15D48B995504}" type="sibTrans" cxnId="{41D51E4B-7883-41C1-B017-8FCC55564835}">
      <dgm:prSet/>
      <dgm:spPr/>
      <dgm:t>
        <a:bodyPr/>
        <a:lstStyle/>
        <a:p>
          <a:endParaRPr lang="zh-TW" altLang="en-US"/>
        </a:p>
      </dgm:t>
    </dgm:pt>
    <dgm:pt modelId="{0B05B9C8-5386-42DA-BD4B-9DFB49F22CBD}" type="pres">
      <dgm:prSet presAssocID="{DE54E965-501C-407D-9277-F63572BA7A0C}" presName="Name0" presStyleCnt="0">
        <dgm:presLayoutVars>
          <dgm:dir/>
          <dgm:resizeHandles val="exact"/>
        </dgm:presLayoutVars>
      </dgm:prSet>
      <dgm:spPr/>
      <dgm:t>
        <a:bodyPr/>
        <a:lstStyle/>
        <a:p>
          <a:endParaRPr lang="zh-TW" altLang="en-US"/>
        </a:p>
      </dgm:t>
    </dgm:pt>
    <dgm:pt modelId="{D6CDDECE-5F6B-489A-8121-6612DFF5C013}" type="pres">
      <dgm:prSet presAssocID="{015FC2DE-ACBF-4F0F-A73D-42FA8856C87E}" presName="composite" presStyleCnt="0"/>
      <dgm:spPr/>
    </dgm:pt>
    <dgm:pt modelId="{7EA213E1-8277-4A93-80A5-71467CB6A21B}" type="pres">
      <dgm:prSet presAssocID="{015FC2DE-ACBF-4F0F-A73D-42FA8856C87E}" presName="rect1" presStyleLbl="trAlignAcc1" presStyleIdx="0" presStyleCnt="2" custScaleX="125055" custLinFactNeighborX="-70" custLinFactNeighborY="-9224">
        <dgm:presLayoutVars>
          <dgm:bulletEnabled val="1"/>
        </dgm:presLayoutVars>
      </dgm:prSet>
      <dgm:spPr/>
      <dgm:t>
        <a:bodyPr/>
        <a:lstStyle/>
        <a:p>
          <a:endParaRPr lang="zh-TW" altLang="en-US"/>
        </a:p>
      </dgm:t>
    </dgm:pt>
    <dgm:pt modelId="{DFFD4833-94A0-4EE3-80D7-DA097A1A8DDC}" type="pres">
      <dgm:prSet presAssocID="{015FC2DE-ACBF-4F0F-A73D-42FA8856C87E}" presName="rect2" presStyleLbl="fgImgPlace1" presStyleIdx="0" presStyleCnt="2" custScaleX="87692" custLinFactNeighborX="-44696" custLinFactNeighborY="4972"/>
      <dgm:spPr>
        <a:blipFill rotWithShape="1">
          <a:blip xmlns:r="http://schemas.openxmlformats.org/officeDocument/2006/relationships" r:embed="rId1"/>
          <a:stretch>
            <a:fillRect/>
          </a:stretch>
        </a:blipFill>
      </dgm:spPr>
    </dgm:pt>
    <dgm:pt modelId="{935CC63D-DEA1-4D28-91F4-5200CC4B014F}" type="pres">
      <dgm:prSet presAssocID="{E6447EA5-DA47-44CD-9BDE-15D48B995504}" presName="sibTrans" presStyleCnt="0"/>
      <dgm:spPr/>
    </dgm:pt>
    <dgm:pt modelId="{BB16BC88-A4D7-4507-8A9A-B00C49C440DA}" type="pres">
      <dgm:prSet presAssocID="{B7C02694-A4C7-4396-B280-21750C06D41F}" presName="composite" presStyleCnt="0"/>
      <dgm:spPr/>
    </dgm:pt>
    <dgm:pt modelId="{8864FABF-A81D-410E-BB4F-54C52BDAE47F}" type="pres">
      <dgm:prSet presAssocID="{B7C02694-A4C7-4396-B280-21750C06D41F}" presName="rect1" presStyleLbl="trAlignAcc1" presStyleIdx="1" presStyleCnt="2" custScaleX="122498">
        <dgm:presLayoutVars>
          <dgm:bulletEnabled val="1"/>
        </dgm:presLayoutVars>
      </dgm:prSet>
      <dgm:spPr/>
      <dgm:t>
        <a:bodyPr/>
        <a:lstStyle/>
        <a:p>
          <a:endParaRPr lang="zh-TW" altLang="en-US"/>
        </a:p>
      </dgm:t>
    </dgm:pt>
    <dgm:pt modelId="{E1D72106-594A-42F3-86BA-03C9F11F8AE5}" type="pres">
      <dgm:prSet presAssocID="{B7C02694-A4C7-4396-B280-21750C06D41F}" presName="rect2" presStyleLbl="fgImgPlace1" presStyleIdx="1" presStyleCnt="2" custScaleX="84620" custScaleY="79382" custLinFactNeighborX="-46232" custLinFactNeighborY="8158"/>
      <dgm:spPr>
        <a:blipFill rotWithShape="1">
          <a:blip xmlns:r="http://schemas.openxmlformats.org/officeDocument/2006/relationships" r:embed="rId2"/>
          <a:stretch>
            <a:fillRect/>
          </a:stretch>
        </a:blipFill>
      </dgm:spPr>
    </dgm:pt>
  </dgm:ptLst>
  <dgm:cxnLst>
    <dgm:cxn modelId="{D26B7B3F-2367-4EDB-B51F-DCD6329A9F96}" type="presOf" srcId="{015FC2DE-ACBF-4F0F-A73D-42FA8856C87E}" destId="{7EA213E1-8277-4A93-80A5-71467CB6A21B}" srcOrd="0" destOrd="0" presId="urn:microsoft.com/office/officeart/2008/layout/PictureStrips"/>
    <dgm:cxn modelId="{9A2C894C-30F2-4572-BB48-554E55AC72F9}" type="presOf" srcId="{DE54E965-501C-407D-9277-F63572BA7A0C}" destId="{0B05B9C8-5386-42DA-BD4B-9DFB49F22CBD}" srcOrd="0" destOrd="0" presId="urn:microsoft.com/office/officeart/2008/layout/PictureStrips"/>
    <dgm:cxn modelId="{4D5F15C9-BCE2-4B7C-937D-1A67C9D30593}" srcId="{DE54E965-501C-407D-9277-F63572BA7A0C}" destId="{B7C02694-A4C7-4396-B280-21750C06D41F}" srcOrd="1" destOrd="0" parTransId="{4C7FC4AA-DCFA-48CA-8C46-C41C10C2E81A}" sibTransId="{CCA1DCEA-2B87-48C6-BB21-B7DDCCACB4AA}"/>
    <dgm:cxn modelId="{41D51E4B-7883-41C1-B017-8FCC55564835}" srcId="{DE54E965-501C-407D-9277-F63572BA7A0C}" destId="{015FC2DE-ACBF-4F0F-A73D-42FA8856C87E}" srcOrd="0" destOrd="0" parTransId="{8FA741A6-A4F9-4F8E-A892-76AB22921B86}" sibTransId="{E6447EA5-DA47-44CD-9BDE-15D48B995504}"/>
    <dgm:cxn modelId="{BC267BA5-E220-4ECE-9D80-D270ACC5521E}" type="presOf" srcId="{B7C02694-A4C7-4396-B280-21750C06D41F}" destId="{8864FABF-A81D-410E-BB4F-54C52BDAE47F}" srcOrd="0" destOrd="0" presId="urn:microsoft.com/office/officeart/2008/layout/PictureStrips"/>
    <dgm:cxn modelId="{7227E9AE-1D3F-46BD-8FA4-EF4C2C9892DC}" type="presParOf" srcId="{0B05B9C8-5386-42DA-BD4B-9DFB49F22CBD}" destId="{D6CDDECE-5F6B-489A-8121-6612DFF5C013}" srcOrd="0" destOrd="0" presId="urn:microsoft.com/office/officeart/2008/layout/PictureStrips"/>
    <dgm:cxn modelId="{F4F173BE-ECB9-45C5-AC23-A7BBCE815050}" type="presParOf" srcId="{D6CDDECE-5F6B-489A-8121-6612DFF5C013}" destId="{7EA213E1-8277-4A93-80A5-71467CB6A21B}" srcOrd="0" destOrd="0" presId="urn:microsoft.com/office/officeart/2008/layout/PictureStrips"/>
    <dgm:cxn modelId="{DD05EBF1-C0C2-4F55-8910-D0610D6E4495}" type="presParOf" srcId="{D6CDDECE-5F6B-489A-8121-6612DFF5C013}" destId="{DFFD4833-94A0-4EE3-80D7-DA097A1A8DDC}" srcOrd="1" destOrd="0" presId="urn:microsoft.com/office/officeart/2008/layout/PictureStrips"/>
    <dgm:cxn modelId="{5308D9AD-2A79-457F-B9DE-1AECBADDB40E}" type="presParOf" srcId="{0B05B9C8-5386-42DA-BD4B-9DFB49F22CBD}" destId="{935CC63D-DEA1-4D28-91F4-5200CC4B014F}" srcOrd="1" destOrd="0" presId="urn:microsoft.com/office/officeart/2008/layout/PictureStrips"/>
    <dgm:cxn modelId="{88AC23A7-FBD6-46D6-8F26-23F2B9B29530}" type="presParOf" srcId="{0B05B9C8-5386-42DA-BD4B-9DFB49F22CBD}" destId="{BB16BC88-A4D7-4507-8A9A-B00C49C440DA}" srcOrd="2" destOrd="0" presId="urn:microsoft.com/office/officeart/2008/layout/PictureStrips"/>
    <dgm:cxn modelId="{D67070E6-0943-4C9D-ADDB-7A086A6E6123}" type="presParOf" srcId="{BB16BC88-A4D7-4507-8A9A-B00C49C440DA}" destId="{8864FABF-A81D-410E-BB4F-54C52BDAE47F}" srcOrd="0" destOrd="0" presId="urn:microsoft.com/office/officeart/2008/layout/PictureStrips"/>
    <dgm:cxn modelId="{FFB83AA7-3B68-4B9B-9E91-3CB6633AB64A}" type="presParOf" srcId="{BB16BC88-A4D7-4507-8A9A-B00C49C440DA}" destId="{E1D72106-594A-42F3-86BA-03C9F11F8AE5}"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E54E965-501C-407D-9277-F63572BA7A0C}"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zh-TW" altLang="en-US"/>
        </a:p>
      </dgm:t>
    </dgm:pt>
    <dgm:pt modelId="{1F2D844D-16AD-4217-A67A-12A37E0CA1B2}">
      <dgm:prSet phldrT="[文字]" custT="1"/>
      <dgm:spPr/>
      <dgm:t>
        <a:bodyPr/>
        <a:lstStyle/>
        <a:p>
          <a:r>
            <a:rPr lang="zh-TW" altLang="en-US" sz="4000" dirty="0" smtClean="0"/>
            <a:t>  銷售促銷活動</a:t>
          </a:r>
          <a:endParaRPr lang="zh-TW" altLang="en-US" sz="4000" dirty="0"/>
        </a:p>
      </dgm:t>
    </dgm:pt>
    <dgm:pt modelId="{962D5867-8CE9-4A02-BFE5-FC5C22A5D430}" type="parTrans" cxnId="{EFB459E3-CB1A-40B2-9161-B7707EA47F06}">
      <dgm:prSet/>
      <dgm:spPr/>
      <dgm:t>
        <a:bodyPr/>
        <a:lstStyle/>
        <a:p>
          <a:endParaRPr lang="zh-TW" altLang="en-US"/>
        </a:p>
      </dgm:t>
    </dgm:pt>
    <dgm:pt modelId="{6D01674C-8E20-4AEE-BD2A-D0DBF0357CE3}" type="sibTrans" cxnId="{EFB459E3-CB1A-40B2-9161-B7707EA47F06}">
      <dgm:prSet/>
      <dgm:spPr/>
      <dgm:t>
        <a:bodyPr/>
        <a:lstStyle/>
        <a:p>
          <a:endParaRPr lang="zh-TW" altLang="en-US"/>
        </a:p>
      </dgm:t>
    </dgm:pt>
    <dgm:pt modelId="{B7C02694-A4C7-4396-B280-21750C06D41F}">
      <dgm:prSet phldrT="[文字]" custT="1"/>
      <dgm:spPr/>
      <dgm:t>
        <a:bodyPr/>
        <a:lstStyle/>
        <a:p>
          <a:r>
            <a:rPr lang="zh-TW" altLang="en-US" sz="4000" dirty="0" smtClean="0"/>
            <a:t>  直接行銷</a:t>
          </a:r>
          <a:endParaRPr lang="zh-TW" altLang="en-US" sz="4000" dirty="0"/>
        </a:p>
      </dgm:t>
    </dgm:pt>
    <dgm:pt modelId="{4C7FC4AA-DCFA-48CA-8C46-C41C10C2E81A}" type="parTrans" cxnId="{4D5F15C9-BCE2-4B7C-937D-1A67C9D30593}">
      <dgm:prSet/>
      <dgm:spPr/>
      <dgm:t>
        <a:bodyPr/>
        <a:lstStyle/>
        <a:p>
          <a:endParaRPr lang="zh-TW" altLang="en-US"/>
        </a:p>
      </dgm:t>
    </dgm:pt>
    <dgm:pt modelId="{CCA1DCEA-2B87-48C6-BB21-B7DDCCACB4AA}" type="sibTrans" cxnId="{4D5F15C9-BCE2-4B7C-937D-1A67C9D30593}">
      <dgm:prSet/>
      <dgm:spPr/>
      <dgm:t>
        <a:bodyPr/>
        <a:lstStyle/>
        <a:p>
          <a:endParaRPr lang="zh-TW" altLang="en-US"/>
        </a:p>
      </dgm:t>
    </dgm:pt>
    <dgm:pt modelId="{015FC2DE-ACBF-4F0F-A73D-42FA8856C87E}">
      <dgm:prSet custT="1"/>
      <dgm:spPr/>
      <dgm:t>
        <a:bodyPr/>
        <a:lstStyle/>
        <a:p>
          <a:r>
            <a:rPr lang="zh-TW" altLang="en-US" sz="4000" dirty="0" smtClean="0"/>
            <a:t>  公共關係</a:t>
          </a:r>
          <a:endParaRPr lang="en-US" altLang="zh-TW" sz="4000" dirty="0" smtClean="0"/>
        </a:p>
      </dgm:t>
    </dgm:pt>
    <dgm:pt modelId="{8FA741A6-A4F9-4F8E-A892-76AB22921B86}" type="parTrans" cxnId="{41D51E4B-7883-41C1-B017-8FCC55564835}">
      <dgm:prSet/>
      <dgm:spPr/>
      <dgm:t>
        <a:bodyPr/>
        <a:lstStyle/>
        <a:p>
          <a:endParaRPr lang="zh-TW" altLang="en-US"/>
        </a:p>
      </dgm:t>
    </dgm:pt>
    <dgm:pt modelId="{E6447EA5-DA47-44CD-9BDE-15D48B995504}" type="sibTrans" cxnId="{41D51E4B-7883-41C1-B017-8FCC55564835}">
      <dgm:prSet/>
      <dgm:spPr/>
      <dgm:t>
        <a:bodyPr/>
        <a:lstStyle/>
        <a:p>
          <a:endParaRPr lang="zh-TW" altLang="en-US"/>
        </a:p>
      </dgm:t>
    </dgm:pt>
    <dgm:pt modelId="{0B05B9C8-5386-42DA-BD4B-9DFB49F22CBD}" type="pres">
      <dgm:prSet presAssocID="{DE54E965-501C-407D-9277-F63572BA7A0C}" presName="Name0" presStyleCnt="0">
        <dgm:presLayoutVars>
          <dgm:dir/>
          <dgm:resizeHandles val="exact"/>
        </dgm:presLayoutVars>
      </dgm:prSet>
      <dgm:spPr/>
      <dgm:t>
        <a:bodyPr/>
        <a:lstStyle/>
        <a:p>
          <a:endParaRPr lang="zh-TW" altLang="en-US"/>
        </a:p>
      </dgm:t>
    </dgm:pt>
    <dgm:pt modelId="{D6CDDECE-5F6B-489A-8121-6612DFF5C013}" type="pres">
      <dgm:prSet presAssocID="{015FC2DE-ACBF-4F0F-A73D-42FA8856C87E}" presName="composite" presStyleCnt="0"/>
      <dgm:spPr/>
    </dgm:pt>
    <dgm:pt modelId="{7EA213E1-8277-4A93-80A5-71467CB6A21B}" type="pres">
      <dgm:prSet presAssocID="{015FC2DE-ACBF-4F0F-A73D-42FA8856C87E}" presName="rect1" presStyleLbl="trAlignAcc1" presStyleIdx="0" presStyleCnt="3" custScaleX="125055">
        <dgm:presLayoutVars>
          <dgm:bulletEnabled val="1"/>
        </dgm:presLayoutVars>
      </dgm:prSet>
      <dgm:spPr/>
      <dgm:t>
        <a:bodyPr/>
        <a:lstStyle/>
        <a:p>
          <a:endParaRPr lang="zh-TW" altLang="en-US"/>
        </a:p>
      </dgm:t>
    </dgm:pt>
    <dgm:pt modelId="{DFFD4833-94A0-4EE3-80D7-DA097A1A8DDC}" type="pres">
      <dgm:prSet presAssocID="{015FC2DE-ACBF-4F0F-A73D-42FA8856C87E}" presName="rect2" presStyleLbl="fgImgPlace1" presStyleIdx="0" presStyleCnt="3" custScaleX="135021" custLinFactNeighborX="-56358" custLinFactNeighborY="13642"/>
      <dgm:spPr>
        <a:blipFill rotWithShape="1">
          <a:blip xmlns:r="http://schemas.openxmlformats.org/officeDocument/2006/relationships" r:embed="rId1"/>
          <a:stretch>
            <a:fillRect/>
          </a:stretch>
        </a:blipFill>
      </dgm:spPr>
    </dgm:pt>
    <dgm:pt modelId="{935CC63D-DEA1-4D28-91F4-5200CC4B014F}" type="pres">
      <dgm:prSet presAssocID="{E6447EA5-DA47-44CD-9BDE-15D48B995504}" presName="sibTrans" presStyleCnt="0"/>
      <dgm:spPr/>
    </dgm:pt>
    <dgm:pt modelId="{45774B5B-945C-465D-A168-AE350CB5A638}" type="pres">
      <dgm:prSet presAssocID="{1F2D844D-16AD-4217-A67A-12A37E0CA1B2}" presName="composite" presStyleCnt="0"/>
      <dgm:spPr/>
    </dgm:pt>
    <dgm:pt modelId="{E49C7AC8-7A43-489F-8338-615B993B6233}" type="pres">
      <dgm:prSet presAssocID="{1F2D844D-16AD-4217-A67A-12A37E0CA1B2}" presName="rect1" presStyleLbl="trAlignAcc1" presStyleIdx="1" presStyleCnt="3" custScaleX="123074">
        <dgm:presLayoutVars>
          <dgm:bulletEnabled val="1"/>
        </dgm:presLayoutVars>
      </dgm:prSet>
      <dgm:spPr/>
      <dgm:t>
        <a:bodyPr/>
        <a:lstStyle/>
        <a:p>
          <a:endParaRPr lang="zh-TW" altLang="en-US"/>
        </a:p>
      </dgm:t>
    </dgm:pt>
    <dgm:pt modelId="{42C46398-4399-4251-9B95-31EF28DE5AF4}" type="pres">
      <dgm:prSet presAssocID="{1F2D844D-16AD-4217-A67A-12A37E0CA1B2}" presName="rect2" presStyleLbl="fgImgPlace1" presStyleIdx="1" presStyleCnt="3" custScaleX="127490" custLinFactNeighborX="-55740" custLinFactNeighborY="1574"/>
      <dgm:spPr>
        <a:blipFill rotWithShape="1">
          <a:blip xmlns:r="http://schemas.openxmlformats.org/officeDocument/2006/relationships" r:embed="rId2"/>
          <a:stretch>
            <a:fillRect/>
          </a:stretch>
        </a:blipFill>
      </dgm:spPr>
      <dgm:t>
        <a:bodyPr/>
        <a:lstStyle/>
        <a:p>
          <a:endParaRPr lang="zh-TW" altLang="en-US"/>
        </a:p>
      </dgm:t>
    </dgm:pt>
    <dgm:pt modelId="{FF580E01-6F8E-4242-AA1D-4DA965931399}" type="pres">
      <dgm:prSet presAssocID="{6D01674C-8E20-4AEE-BD2A-D0DBF0357CE3}" presName="sibTrans" presStyleCnt="0"/>
      <dgm:spPr/>
    </dgm:pt>
    <dgm:pt modelId="{BB16BC88-A4D7-4507-8A9A-B00C49C440DA}" type="pres">
      <dgm:prSet presAssocID="{B7C02694-A4C7-4396-B280-21750C06D41F}" presName="composite" presStyleCnt="0"/>
      <dgm:spPr/>
    </dgm:pt>
    <dgm:pt modelId="{8864FABF-A81D-410E-BB4F-54C52BDAE47F}" type="pres">
      <dgm:prSet presAssocID="{B7C02694-A4C7-4396-B280-21750C06D41F}" presName="rect1" presStyleLbl="trAlignAcc1" presStyleIdx="2" presStyleCnt="3" custScaleX="122498">
        <dgm:presLayoutVars>
          <dgm:bulletEnabled val="1"/>
        </dgm:presLayoutVars>
      </dgm:prSet>
      <dgm:spPr/>
      <dgm:t>
        <a:bodyPr/>
        <a:lstStyle/>
        <a:p>
          <a:endParaRPr lang="zh-TW" altLang="en-US"/>
        </a:p>
      </dgm:t>
    </dgm:pt>
    <dgm:pt modelId="{E1D72106-594A-42F3-86BA-03C9F11F8AE5}" type="pres">
      <dgm:prSet presAssocID="{B7C02694-A4C7-4396-B280-21750C06D41F}" presName="rect2" presStyleLbl="fgImgPlace1" presStyleIdx="2" presStyleCnt="3" custScaleX="117583" custLinFactNeighborX="-47494" custLinFactNeighborY="14156"/>
      <dgm:spPr>
        <a:blipFill rotWithShape="1">
          <a:blip xmlns:r="http://schemas.openxmlformats.org/officeDocument/2006/relationships" r:embed="rId2"/>
          <a:stretch>
            <a:fillRect/>
          </a:stretch>
        </a:blipFill>
      </dgm:spPr>
    </dgm:pt>
  </dgm:ptLst>
  <dgm:cxnLst>
    <dgm:cxn modelId="{41D51E4B-7883-41C1-B017-8FCC55564835}" srcId="{DE54E965-501C-407D-9277-F63572BA7A0C}" destId="{015FC2DE-ACBF-4F0F-A73D-42FA8856C87E}" srcOrd="0" destOrd="0" parTransId="{8FA741A6-A4F9-4F8E-A892-76AB22921B86}" sibTransId="{E6447EA5-DA47-44CD-9BDE-15D48B995504}"/>
    <dgm:cxn modelId="{4D5F15C9-BCE2-4B7C-937D-1A67C9D30593}" srcId="{DE54E965-501C-407D-9277-F63572BA7A0C}" destId="{B7C02694-A4C7-4396-B280-21750C06D41F}" srcOrd="2" destOrd="0" parTransId="{4C7FC4AA-DCFA-48CA-8C46-C41C10C2E81A}" sibTransId="{CCA1DCEA-2B87-48C6-BB21-B7DDCCACB4AA}"/>
    <dgm:cxn modelId="{EFB459E3-CB1A-40B2-9161-B7707EA47F06}" srcId="{DE54E965-501C-407D-9277-F63572BA7A0C}" destId="{1F2D844D-16AD-4217-A67A-12A37E0CA1B2}" srcOrd="1" destOrd="0" parTransId="{962D5867-8CE9-4A02-BFE5-FC5C22A5D430}" sibTransId="{6D01674C-8E20-4AEE-BD2A-D0DBF0357CE3}"/>
    <dgm:cxn modelId="{6176A992-B4B2-45F4-B7B9-680CE47533CD}" type="presOf" srcId="{1F2D844D-16AD-4217-A67A-12A37E0CA1B2}" destId="{E49C7AC8-7A43-489F-8338-615B993B6233}" srcOrd="0" destOrd="0" presId="urn:microsoft.com/office/officeart/2008/layout/PictureStrips"/>
    <dgm:cxn modelId="{6750EC8B-E19A-4A77-93FB-2384393226E0}" type="presOf" srcId="{DE54E965-501C-407D-9277-F63572BA7A0C}" destId="{0B05B9C8-5386-42DA-BD4B-9DFB49F22CBD}" srcOrd="0" destOrd="0" presId="urn:microsoft.com/office/officeart/2008/layout/PictureStrips"/>
    <dgm:cxn modelId="{C53C41A7-2022-4D93-9967-08644DDBD9D5}" type="presOf" srcId="{B7C02694-A4C7-4396-B280-21750C06D41F}" destId="{8864FABF-A81D-410E-BB4F-54C52BDAE47F}" srcOrd="0" destOrd="0" presId="urn:microsoft.com/office/officeart/2008/layout/PictureStrips"/>
    <dgm:cxn modelId="{A11B19C0-7B23-4074-A439-06FA75077F6A}" type="presOf" srcId="{015FC2DE-ACBF-4F0F-A73D-42FA8856C87E}" destId="{7EA213E1-8277-4A93-80A5-71467CB6A21B}" srcOrd="0" destOrd="0" presId="urn:microsoft.com/office/officeart/2008/layout/PictureStrips"/>
    <dgm:cxn modelId="{B4775DE9-B0E7-4489-BB1A-12AC782AE9B7}" type="presParOf" srcId="{0B05B9C8-5386-42DA-BD4B-9DFB49F22CBD}" destId="{D6CDDECE-5F6B-489A-8121-6612DFF5C013}" srcOrd="0" destOrd="0" presId="urn:microsoft.com/office/officeart/2008/layout/PictureStrips"/>
    <dgm:cxn modelId="{FC5954E2-1B1A-4A0A-88F3-3E5A588CBEBB}" type="presParOf" srcId="{D6CDDECE-5F6B-489A-8121-6612DFF5C013}" destId="{7EA213E1-8277-4A93-80A5-71467CB6A21B}" srcOrd="0" destOrd="0" presId="urn:microsoft.com/office/officeart/2008/layout/PictureStrips"/>
    <dgm:cxn modelId="{5001DD25-8CB6-4583-841A-16DF14370D25}" type="presParOf" srcId="{D6CDDECE-5F6B-489A-8121-6612DFF5C013}" destId="{DFFD4833-94A0-4EE3-80D7-DA097A1A8DDC}" srcOrd="1" destOrd="0" presId="urn:microsoft.com/office/officeart/2008/layout/PictureStrips"/>
    <dgm:cxn modelId="{E2CBDC16-A7F7-48B2-B8CC-197652D12BCC}" type="presParOf" srcId="{0B05B9C8-5386-42DA-BD4B-9DFB49F22CBD}" destId="{935CC63D-DEA1-4D28-91F4-5200CC4B014F}" srcOrd="1" destOrd="0" presId="urn:microsoft.com/office/officeart/2008/layout/PictureStrips"/>
    <dgm:cxn modelId="{A403A4FF-38D8-4B0B-9F7A-27CD71C51979}" type="presParOf" srcId="{0B05B9C8-5386-42DA-BD4B-9DFB49F22CBD}" destId="{45774B5B-945C-465D-A168-AE350CB5A638}" srcOrd="2" destOrd="0" presId="urn:microsoft.com/office/officeart/2008/layout/PictureStrips"/>
    <dgm:cxn modelId="{C4BEB0DF-57F0-4F90-AA9E-AF867FF37C7A}" type="presParOf" srcId="{45774B5B-945C-465D-A168-AE350CB5A638}" destId="{E49C7AC8-7A43-489F-8338-615B993B6233}" srcOrd="0" destOrd="0" presId="urn:microsoft.com/office/officeart/2008/layout/PictureStrips"/>
    <dgm:cxn modelId="{13017B88-F7E8-4369-B7B1-C694D4A0A416}" type="presParOf" srcId="{45774B5B-945C-465D-A168-AE350CB5A638}" destId="{42C46398-4399-4251-9B95-31EF28DE5AF4}" srcOrd="1" destOrd="0" presId="urn:microsoft.com/office/officeart/2008/layout/PictureStrips"/>
    <dgm:cxn modelId="{F7FDB768-77AA-4430-B733-D814C9121962}" type="presParOf" srcId="{0B05B9C8-5386-42DA-BD4B-9DFB49F22CBD}" destId="{FF580E01-6F8E-4242-AA1D-4DA965931399}" srcOrd="3" destOrd="0" presId="urn:microsoft.com/office/officeart/2008/layout/PictureStrips"/>
    <dgm:cxn modelId="{FAF71654-F38C-4D5E-A009-C8EC63A099AB}" type="presParOf" srcId="{0B05B9C8-5386-42DA-BD4B-9DFB49F22CBD}" destId="{BB16BC88-A4D7-4507-8A9A-B00C49C440DA}" srcOrd="4" destOrd="0" presId="urn:microsoft.com/office/officeart/2008/layout/PictureStrips"/>
    <dgm:cxn modelId="{B6A25CB5-882B-48FF-A8E5-D54F8F68BBF7}" type="presParOf" srcId="{BB16BC88-A4D7-4507-8A9A-B00C49C440DA}" destId="{8864FABF-A81D-410E-BB4F-54C52BDAE47F}" srcOrd="0" destOrd="0" presId="urn:microsoft.com/office/officeart/2008/layout/PictureStrips"/>
    <dgm:cxn modelId="{49EADD07-B1B5-45E0-BCF3-B2061147033C}" type="presParOf" srcId="{BB16BC88-A4D7-4507-8A9A-B00C49C440DA}" destId="{E1D72106-594A-42F3-86BA-03C9F11F8AE5}"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C33DF4-E5F6-4D64-AB49-A6BD1841C4C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TW" altLang="en-US"/>
        </a:p>
      </dgm:t>
    </dgm:pt>
    <dgm:pt modelId="{8D43A83E-B99D-4891-91D4-B3AE8E1445A4}">
      <dgm:prSet phldrT="[文字]" phldr="1"/>
      <dgm:spPr/>
      <dgm:t>
        <a:bodyPr/>
        <a:lstStyle/>
        <a:p>
          <a:endParaRPr lang="zh-TW" altLang="en-US"/>
        </a:p>
      </dgm:t>
    </dgm:pt>
    <dgm:pt modelId="{6577F970-5C9C-498B-8323-AA6B51B83541}" type="parTrans" cxnId="{693CC0EB-D3C4-4334-89E9-DD12AD725085}">
      <dgm:prSet/>
      <dgm:spPr/>
      <dgm:t>
        <a:bodyPr/>
        <a:lstStyle/>
        <a:p>
          <a:endParaRPr lang="zh-TW" altLang="en-US"/>
        </a:p>
      </dgm:t>
    </dgm:pt>
    <dgm:pt modelId="{FD00DB2F-EB02-4088-944F-5EB7E4714F5E}" type="sibTrans" cxnId="{693CC0EB-D3C4-4334-89E9-DD12AD725085}">
      <dgm:prSet/>
      <dgm:spPr/>
      <dgm:t>
        <a:bodyPr/>
        <a:lstStyle/>
        <a:p>
          <a:endParaRPr lang="zh-TW" altLang="en-US"/>
        </a:p>
      </dgm:t>
    </dgm:pt>
    <dgm:pt modelId="{8C4E63E3-073C-4484-A281-B532911163BE}">
      <dgm:prSet phldrT="[文字]" custT="1"/>
      <dgm:spPr/>
      <dgm:t>
        <a:bodyPr/>
        <a:lstStyle/>
        <a:p>
          <a:pPr algn="l" defTabSz="914400" rtl="0" eaLnBrk="1" latinLnBrk="0" hangingPunct="1">
            <a:spcBef>
              <a:spcPct val="0"/>
            </a:spcBef>
            <a:buNone/>
          </a:pPr>
          <a:r>
            <a:rPr lang="zh-TW" altLang="en-US" sz="4000" b="1" kern="1200" dirty="0" smtClean="0">
              <a:latin typeface="標楷體" pitchFamily="65" charset="-120"/>
              <a:ea typeface="標楷體" pitchFamily="65" charset="-120"/>
            </a:rPr>
            <a:t>技術密集性</a:t>
          </a:r>
          <a:endParaRPr lang="zh-TW" altLang="en-US" sz="4000" b="0" kern="1200" cap="none" spc="0" baseline="0" dirty="0">
            <a:ln w="10541" cmpd="sng">
              <a:solidFill>
                <a:schemeClr val="accent1">
                  <a:shade val="88000"/>
                  <a:satMod val="110000"/>
                </a:schemeClr>
              </a:solidFill>
              <a:prstDash val="solid"/>
            </a:ln>
            <a:solidFill>
              <a:schemeClr val="tx1"/>
            </a:solidFill>
            <a:effectLst/>
            <a:latin typeface="標楷體" pitchFamily="65" charset="-120"/>
            <a:ea typeface="標楷體" pitchFamily="65" charset="-120"/>
            <a:cs typeface="+mj-cs"/>
          </a:endParaRPr>
        </a:p>
      </dgm:t>
    </dgm:pt>
    <dgm:pt modelId="{311000A5-67EA-4E1C-A91C-C5F1A4371992}" type="parTrans" cxnId="{33E8B1B3-9337-43DF-AE9D-62A6F437DE73}">
      <dgm:prSet/>
      <dgm:spPr/>
      <dgm:t>
        <a:bodyPr/>
        <a:lstStyle/>
        <a:p>
          <a:endParaRPr lang="zh-TW" altLang="en-US"/>
        </a:p>
      </dgm:t>
    </dgm:pt>
    <dgm:pt modelId="{B6362A9B-C5E4-4481-96A3-FE548DD514A2}" type="sibTrans" cxnId="{33E8B1B3-9337-43DF-AE9D-62A6F437DE73}">
      <dgm:prSet/>
      <dgm:spPr/>
      <dgm:t>
        <a:bodyPr/>
        <a:lstStyle/>
        <a:p>
          <a:endParaRPr lang="zh-TW" altLang="en-US"/>
        </a:p>
      </dgm:t>
    </dgm:pt>
    <dgm:pt modelId="{9B0DEABA-10E6-465C-B129-7C9849A6DACD}">
      <dgm:prSet phldrT="[文字]" phldr="1"/>
      <dgm:spPr/>
      <dgm:t>
        <a:bodyPr/>
        <a:lstStyle/>
        <a:p>
          <a:endParaRPr lang="zh-TW" altLang="en-US"/>
        </a:p>
      </dgm:t>
    </dgm:pt>
    <dgm:pt modelId="{EC7A37E0-A039-4E9D-B9F8-0AB78D68560D}" type="parTrans" cxnId="{23CB954E-5312-4AA6-8C84-5FC10074A378}">
      <dgm:prSet/>
      <dgm:spPr/>
      <dgm:t>
        <a:bodyPr/>
        <a:lstStyle/>
        <a:p>
          <a:endParaRPr lang="zh-TW" altLang="en-US"/>
        </a:p>
      </dgm:t>
    </dgm:pt>
    <dgm:pt modelId="{F1E1E61B-9484-4870-B8EC-474D11A9A6C6}" type="sibTrans" cxnId="{23CB954E-5312-4AA6-8C84-5FC10074A378}">
      <dgm:prSet/>
      <dgm:spPr/>
      <dgm:t>
        <a:bodyPr/>
        <a:lstStyle/>
        <a:p>
          <a:endParaRPr lang="zh-TW" altLang="en-US"/>
        </a:p>
      </dgm:t>
    </dgm:pt>
    <dgm:pt modelId="{2F30224A-F3E5-48A4-949D-F467C965781F}">
      <dgm:prSet phldrT="[文字]" custT="1"/>
      <dgm:spPr/>
      <dgm:t>
        <a:bodyPr/>
        <a:lstStyle/>
        <a:p>
          <a:r>
            <a:rPr lang="zh-TW" altLang="en-US" sz="4000" b="1" dirty="0" smtClean="0">
              <a:latin typeface="標楷體" pitchFamily="65" charset="-120"/>
              <a:ea typeface="標楷體" pitchFamily="65" charset="-120"/>
            </a:rPr>
            <a:t>勞力密集性</a:t>
          </a:r>
          <a:endParaRPr lang="zh-TW" altLang="en-US" sz="40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標楷體" pitchFamily="65" charset="-120"/>
            <a:ea typeface="標楷體" pitchFamily="65" charset="-120"/>
            <a:cs typeface="+mj-cs"/>
          </a:endParaRPr>
        </a:p>
      </dgm:t>
    </dgm:pt>
    <dgm:pt modelId="{862AAE10-A8E4-4BA6-8571-EC80139312C9}" type="parTrans" cxnId="{8093DD13-13E3-4C13-A8F6-BEE93C36BC6E}">
      <dgm:prSet/>
      <dgm:spPr/>
      <dgm:t>
        <a:bodyPr/>
        <a:lstStyle/>
        <a:p>
          <a:endParaRPr lang="zh-TW" altLang="en-US"/>
        </a:p>
      </dgm:t>
    </dgm:pt>
    <dgm:pt modelId="{8719115F-3967-42DD-AFB0-61A8E5CA5C9F}" type="sibTrans" cxnId="{8093DD13-13E3-4C13-A8F6-BEE93C36BC6E}">
      <dgm:prSet/>
      <dgm:spPr/>
      <dgm:t>
        <a:bodyPr/>
        <a:lstStyle/>
        <a:p>
          <a:endParaRPr lang="zh-TW" altLang="en-US"/>
        </a:p>
      </dgm:t>
    </dgm:pt>
    <dgm:pt modelId="{ABBC4415-7200-4F39-A510-645851962B0D}">
      <dgm:prSet phldrT="[文字]" phldr="1"/>
      <dgm:spPr/>
      <dgm:t>
        <a:bodyPr/>
        <a:lstStyle/>
        <a:p>
          <a:endParaRPr lang="zh-TW" altLang="en-US"/>
        </a:p>
      </dgm:t>
    </dgm:pt>
    <dgm:pt modelId="{B0B800B7-1A1F-428A-9A2B-9BC12A988EC5}" type="parTrans" cxnId="{B6FE5505-D496-4045-AAE3-7DBB01090542}">
      <dgm:prSet/>
      <dgm:spPr/>
      <dgm:t>
        <a:bodyPr/>
        <a:lstStyle/>
        <a:p>
          <a:endParaRPr lang="zh-TW" altLang="en-US"/>
        </a:p>
      </dgm:t>
    </dgm:pt>
    <dgm:pt modelId="{069FF6AB-205A-4EF2-A5FD-968719536CA0}" type="sibTrans" cxnId="{B6FE5505-D496-4045-AAE3-7DBB01090542}">
      <dgm:prSet/>
      <dgm:spPr/>
      <dgm:t>
        <a:bodyPr/>
        <a:lstStyle/>
        <a:p>
          <a:endParaRPr lang="zh-TW" altLang="en-US"/>
        </a:p>
      </dgm:t>
    </dgm:pt>
    <dgm:pt modelId="{1E2DDA4A-D8F8-49C7-BA9E-F6DC06ECF860}">
      <dgm:prSet phldrT="[文字]" custT="1"/>
      <dgm:spPr/>
      <dgm:t>
        <a:bodyPr/>
        <a:lstStyle/>
        <a:p>
          <a:r>
            <a:rPr lang="zh-TW" altLang="en-US" sz="4000" b="1" dirty="0" smtClean="0">
              <a:latin typeface="標楷體" pitchFamily="65" charset="-120"/>
              <a:ea typeface="標楷體" pitchFamily="65" charset="-120"/>
            </a:rPr>
            <a:t>高度協調性</a:t>
          </a:r>
          <a:endParaRPr lang="zh-TW" altLang="en-US" sz="40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標楷體" pitchFamily="65" charset="-120"/>
            <a:ea typeface="標楷體" pitchFamily="65" charset="-120"/>
            <a:cs typeface="+mj-cs"/>
          </a:endParaRPr>
        </a:p>
      </dgm:t>
    </dgm:pt>
    <dgm:pt modelId="{F3961923-8A6B-4CAF-8B70-E2C8A79BF5A4}" type="parTrans" cxnId="{13BBB648-2B49-4730-8EE0-FB9D75D56ADE}">
      <dgm:prSet/>
      <dgm:spPr/>
      <dgm:t>
        <a:bodyPr/>
        <a:lstStyle/>
        <a:p>
          <a:endParaRPr lang="zh-TW" altLang="en-US"/>
        </a:p>
      </dgm:t>
    </dgm:pt>
    <dgm:pt modelId="{404388F3-B7BC-43D4-B19B-54BF2059294B}" type="sibTrans" cxnId="{13BBB648-2B49-4730-8EE0-FB9D75D56ADE}">
      <dgm:prSet/>
      <dgm:spPr/>
      <dgm:t>
        <a:bodyPr/>
        <a:lstStyle/>
        <a:p>
          <a:endParaRPr lang="zh-TW" altLang="en-US"/>
        </a:p>
      </dgm:t>
    </dgm:pt>
    <dgm:pt modelId="{88FD95F4-C018-4E02-A326-96D7F9B8737A}" type="pres">
      <dgm:prSet presAssocID="{71C33DF4-E5F6-4D64-AB49-A6BD1841C4C0}" presName="linearFlow" presStyleCnt="0">
        <dgm:presLayoutVars>
          <dgm:dir/>
          <dgm:animLvl val="lvl"/>
          <dgm:resizeHandles val="exact"/>
        </dgm:presLayoutVars>
      </dgm:prSet>
      <dgm:spPr/>
      <dgm:t>
        <a:bodyPr/>
        <a:lstStyle/>
        <a:p>
          <a:endParaRPr lang="zh-TW" altLang="en-US"/>
        </a:p>
      </dgm:t>
    </dgm:pt>
    <dgm:pt modelId="{C7BFE644-B378-4D8E-8E71-F78DB53D39FF}" type="pres">
      <dgm:prSet presAssocID="{8D43A83E-B99D-4891-91D4-B3AE8E1445A4}" presName="composite" presStyleCnt="0"/>
      <dgm:spPr/>
    </dgm:pt>
    <dgm:pt modelId="{0CE732CB-27C1-4CBC-B961-39B466DB4828}" type="pres">
      <dgm:prSet presAssocID="{8D43A83E-B99D-4891-91D4-B3AE8E1445A4}" presName="parentText" presStyleLbl="alignNode1" presStyleIdx="0" presStyleCnt="3">
        <dgm:presLayoutVars>
          <dgm:chMax val="1"/>
          <dgm:bulletEnabled val="1"/>
        </dgm:presLayoutVars>
      </dgm:prSet>
      <dgm:spPr/>
      <dgm:t>
        <a:bodyPr/>
        <a:lstStyle/>
        <a:p>
          <a:endParaRPr lang="zh-TW" altLang="en-US"/>
        </a:p>
      </dgm:t>
    </dgm:pt>
    <dgm:pt modelId="{FE6EEB0C-8FA2-4ECE-8929-E4C9D751AA0B}" type="pres">
      <dgm:prSet presAssocID="{8D43A83E-B99D-4891-91D4-B3AE8E1445A4}" presName="descendantText" presStyleLbl="alignAcc1" presStyleIdx="0" presStyleCnt="3" custLinFactNeighborX="109" custLinFactNeighborY="2440">
        <dgm:presLayoutVars>
          <dgm:bulletEnabled val="1"/>
        </dgm:presLayoutVars>
      </dgm:prSet>
      <dgm:spPr/>
      <dgm:t>
        <a:bodyPr/>
        <a:lstStyle/>
        <a:p>
          <a:endParaRPr lang="zh-TW" altLang="en-US"/>
        </a:p>
      </dgm:t>
    </dgm:pt>
    <dgm:pt modelId="{68ACAA28-B6BF-4BF1-AA92-C651AD2C8182}" type="pres">
      <dgm:prSet presAssocID="{FD00DB2F-EB02-4088-944F-5EB7E4714F5E}" presName="sp" presStyleCnt="0"/>
      <dgm:spPr/>
    </dgm:pt>
    <dgm:pt modelId="{137BB175-6169-4CC2-86D1-82278F492E09}" type="pres">
      <dgm:prSet presAssocID="{9B0DEABA-10E6-465C-B129-7C9849A6DACD}" presName="composite" presStyleCnt="0"/>
      <dgm:spPr/>
    </dgm:pt>
    <dgm:pt modelId="{76E7B46D-6728-4702-948C-289C79E58A8C}" type="pres">
      <dgm:prSet presAssocID="{9B0DEABA-10E6-465C-B129-7C9849A6DACD}" presName="parentText" presStyleLbl="alignNode1" presStyleIdx="1" presStyleCnt="3">
        <dgm:presLayoutVars>
          <dgm:chMax val="1"/>
          <dgm:bulletEnabled val="1"/>
        </dgm:presLayoutVars>
      </dgm:prSet>
      <dgm:spPr/>
      <dgm:t>
        <a:bodyPr/>
        <a:lstStyle/>
        <a:p>
          <a:endParaRPr lang="zh-TW" altLang="en-US"/>
        </a:p>
      </dgm:t>
    </dgm:pt>
    <dgm:pt modelId="{0897399D-2EE0-4EF2-9927-211D95060F0E}" type="pres">
      <dgm:prSet presAssocID="{9B0DEABA-10E6-465C-B129-7C9849A6DACD}" presName="descendantText" presStyleLbl="alignAcc1" presStyleIdx="1" presStyleCnt="3" custLinFactNeighborX="109" custLinFactNeighborY="9006">
        <dgm:presLayoutVars>
          <dgm:bulletEnabled val="1"/>
        </dgm:presLayoutVars>
      </dgm:prSet>
      <dgm:spPr/>
      <dgm:t>
        <a:bodyPr/>
        <a:lstStyle/>
        <a:p>
          <a:endParaRPr lang="zh-TW" altLang="en-US"/>
        </a:p>
      </dgm:t>
    </dgm:pt>
    <dgm:pt modelId="{64C68C5D-25CB-403F-8650-6EB8531C2E8E}" type="pres">
      <dgm:prSet presAssocID="{F1E1E61B-9484-4870-B8EC-474D11A9A6C6}" presName="sp" presStyleCnt="0"/>
      <dgm:spPr/>
    </dgm:pt>
    <dgm:pt modelId="{55DC2FC9-7C05-41A3-94AD-92068D687CA7}" type="pres">
      <dgm:prSet presAssocID="{ABBC4415-7200-4F39-A510-645851962B0D}" presName="composite" presStyleCnt="0"/>
      <dgm:spPr/>
    </dgm:pt>
    <dgm:pt modelId="{C9189422-A6B7-4300-B319-CE175DE7C4F9}" type="pres">
      <dgm:prSet presAssocID="{ABBC4415-7200-4F39-A510-645851962B0D}" presName="parentText" presStyleLbl="alignNode1" presStyleIdx="2" presStyleCnt="3">
        <dgm:presLayoutVars>
          <dgm:chMax val="1"/>
          <dgm:bulletEnabled val="1"/>
        </dgm:presLayoutVars>
      </dgm:prSet>
      <dgm:spPr/>
      <dgm:t>
        <a:bodyPr/>
        <a:lstStyle/>
        <a:p>
          <a:endParaRPr lang="zh-TW" altLang="en-US"/>
        </a:p>
      </dgm:t>
    </dgm:pt>
    <dgm:pt modelId="{F92E3BF1-5167-4598-957D-D9E23246D991}" type="pres">
      <dgm:prSet presAssocID="{ABBC4415-7200-4F39-A510-645851962B0D}" presName="descendantText" presStyleLbl="alignAcc1" presStyleIdx="2" presStyleCnt="3">
        <dgm:presLayoutVars>
          <dgm:bulletEnabled val="1"/>
        </dgm:presLayoutVars>
      </dgm:prSet>
      <dgm:spPr/>
      <dgm:t>
        <a:bodyPr/>
        <a:lstStyle/>
        <a:p>
          <a:endParaRPr lang="zh-TW" altLang="en-US"/>
        </a:p>
      </dgm:t>
    </dgm:pt>
  </dgm:ptLst>
  <dgm:cxnLst>
    <dgm:cxn modelId="{23CB954E-5312-4AA6-8C84-5FC10074A378}" srcId="{71C33DF4-E5F6-4D64-AB49-A6BD1841C4C0}" destId="{9B0DEABA-10E6-465C-B129-7C9849A6DACD}" srcOrd="1" destOrd="0" parTransId="{EC7A37E0-A039-4E9D-B9F8-0AB78D68560D}" sibTransId="{F1E1E61B-9484-4870-B8EC-474D11A9A6C6}"/>
    <dgm:cxn modelId="{693CC0EB-D3C4-4334-89E9-DD12AD725085}" srcId="{71C33DF4-E5F6-4D64-AB49-A6BD1841C4C0}" destId="{8D43A83E-B99D-4891-91D4-B3AE8E1445A4}" srcOrd="0" destOrd="0" parTransId="{6577F970-5C9C-498B-8323-AA6B51B83541}" sibTransId="{FD00DB2F-EB02-4088-944F-5EB7E4714F5E}"/>
    <dgm:cxn modelId="{D915805B-DC8F-40E0-BDDF-DDA127CDAB1D}" type="presOf" srcId="{ABBC4415-7200-4F39-A510-645851962B0D}" destId="{C9189422-A6B7-4300-B319-CE175DE7C4F9}" srcOrd="0" destOrd="0" presId="urn:microsoft.com/office/officeart/2005/8/layout/chevron2"/>
    <dgm:cxn modelId="{33E8B1B3-9337-43DF-AE9D-62A6F437DE73}" srcId="{8D43A83E-B99D-4891-91D4-B3AE8E1445A4}" destId="{8C4E63E3-073C-4484-A281-B532911163BE}" srcOrd="0" destOrd="0" parTransId="{311000A5-67EA-4E1C-A91C-C5F1A4371992}" sibTransId="{B6362A9B-C5E4-4481-96A3-FE548DD514A2}"/>
    <dgm:cxn modelId="{B6FE5505-D496-4045-AAE3-7DBB01090542}" srcId="{71C33DF4-E5F6-4D64-AB49-A6BD1841C4C0}" destId="{ABBC4415-7200-4F39-A510-645851962B0D}" srcOrd="2" destOrd="0" parTransId="{B0B800B7-1A1F-428A-9A2B-9BC12A988EC5}" sibTransId="{069FF6AB-205A-4EF2-A5FD-968719536CA0}"/>
    <dgm:cxn modelId="{6429D8A0-E540-4E75-947A-650C5939E920}" type="presOf" srcId="{2F30224A-F3E5-48A4-949D-F467C965781F}" destId="{0897399D-2EE0-4EF2-9927-211D95060F0E}" srcOrd="0" destOrd="0" presId="urn:microsoft.com/office/officeart/2005/8/layout/chevron2"/>
    <dgm:cxn modelId="{CC2300D8-B2E1-4266-97CB-923F4E0B4951}" type="presOf" srcId="{8C4E63E3-073C-4484-A281-B532911163BE}" destId="{FE6EEB0C-8FA2-4ECE-8929-E4C9D751AA0B}" srcOrd="0" destOrd="0" presId="urn:microsoft.com/office/officeart/2005/8/layout/chevron2"/>
    <dgm:cxn modelId="{1E8ED68D-FAB9-4B74-A40B-158BBB72BA24}" type="presOf" srcId="{1E2DDA4A-D8F8-49C7-BA9E-F6DC06ECF860}" destId="{F92E3BF1-5167-4598-957D-D9E23246D991}" srcOrd="0" destOrd="0" presId="urn:microsoft.com/office/officeart/2005/8/layout/chevron2"/>
    <dgm:cxn modelId="{1D76C7D9-30B4-4842-842C-7547EC241085}" type="presOf" srcId="{8D43A83E-B99D-4891-91D4-B3AE8E1445A4}" destId="{0CE732CB-27C1-4CBC-B961-39B466DB4828}" srcOrd="0" destOrd="0" presId="urn:microsoft.com/office/officeart/2005/8/layout/chevron2"/>
    <dgm:cxn modelId="{8093DD13-13E3-4C13-A8F6-BEE93C36BC6E}" srcId="{9B0DEABA-10E6-465C-B129-7C9849A6DACD}" destId="{2F30224A-F3E5-48A4-949D-F467C965781F}" srcOrd="0" destOrd="0" parTransId="{862AAE10-A8E4-4BA6-8571-EC80139312C9}" sibTransId="{8719115F-3967-42DD-AFB0-61A8E5CA5C9F}"/>
    <dgm:cxn modelId="{13BBB648-2B49-4730-8EE0-FB9D75D56ADE}" srcId="{ABBC4415-7200-4F39-A510-645851962B0D}" destId="{1E2DDA4A-D8F8-49C7-BA9E-F6DC06ECF860}" srcOrd="0" destOrd="0" parTransId="{F3961923-8A6B-4CAF-8B70-E2C8A79BF5A4}" sibTransId="{404388F3-B7BC-43D4-B19B-54BF2059294B}"/>
    <dgm:cxn modelId="{17638A4B-C94F-49DC-80C1-F4580CF52E62}" type="presOf" srcId="{71C33DF4-E5F6-4D64-AB49-A6BD1841C4C0}" destId="{88FD95F4-C018-4E02-A326-96D7F9B8737A}" srcOrd="0" destOrd="0" presId="urn:microsoft.com/office/officeart/2005/8/layout/chevron2"/>
    <dgm:cxn modelId="{BC7539FA-6843-4F52-B7FA-CC84D1711C24}" type="presOf" srcId="{9B0DEABA-10E6-465C-B129-7C9849A6DACD}" destId="{76E7B46D-6728-4702-948C-289C79E58A8C}" srcOrd="0" destOrd="0" presId="urn:microsoft.com/office/officeart/2005/8/layout/chevron2"/>
    <dgm:cxn modelId="{86CF6C30-6002-4EC3-A37B-833B5CC35198}" type="presParOf" srcId="{88FD95F4-C018-4E02-A326-96D7F9B8737A}" destId="{C7BFE644-B378-4D8E-8E71-F78DB53D39FF}" srcOrd="0" destOrd="0" presId="urn:microsoft.com/office/officeart/2005/8/layout/chevron2"/>
    <dgm:cxn modelId="{724C3E33-ABCD-4E1D-9C05-DC21E7768747}" type="presParOf" srcId="{C7BFE644-B378-4D8E-8E71-F78DB53D39FF}" destId="{0CE732CB-27C1-4CBC-B961-39B466DB4828}" srcOrd="0" destOrd="0" presId="urn:microsoft.com/office/officeart/2005/8/layout/chevron2"/>
    <dgm:cxn modelId="{B15A800E-D365-4469-B1B8-E3E24A628D9F}" type="presParOf" srcId="{C7BFE644-B378-4D8E-8E71-F78DB53D39FF}" destId="{FE6EEB0C-8FA2-4ECE-8929-E4C9D751AA0B}" srcOrd="1" destOrd="0" presId="urn:microsoft.com/office/officeart/2005/8/layout/chevron2"/>
    <dgm:cxn modelId="{13324667-0430-4AE3-98C2-A7D799F1AB1D}" type="presParOf" srcId="{88FD95F4-C018-4E02-A326-96D7F9B8737A}" destId="{68ACAA28-B6BF-4BF1-AA92-C651AD2C8182}" srcOrd="1" destOrd="0" presId="urn:microsoft.com/office/officeart/2005/8/layout/chevron2"/>
    <dgm:cxn modelId="{47890A06-317B-4D69-B8AC-2E196B59E10F}" type="presParOf" srcId="{88FD95F4-C018-4E02-A326-96D7F9B8737A}" destId="{137BB175-6169-4CC2-86D1-82278F492E09}" srcOrd="2" destOrd="0" presId="urn:microsoft.com/office/officeart/2005/8/layout/chevron2"/>
    <dgm:cxn modelId="{DBF25B01-8E1B-4C02-B9B8-11CAF5D9E398}" type="presParOf" srcId="{137BB175-6169-4CC2-86D1-82278F492E09}" destId="{76E7B46D-6728-4702-948C-289C79E58A8C}" srcOrd="0" destOrd="0" presId="urn:microsoft.com/office/officeart/2005/8/layout/chevron2"/>
    <dgm:cxn modelId="{83E42829-6CFF-49F0-A2E9-18C71435E50B}" type="presParOf" srcId="{137BB175-6169-4CC2-86D1-82278F492E09}" destId="{0897399D-2EE0-4EF2-9927-211D95060F0E}" srcOrd="1" destOrd="0" presId="urn:microsoft.com/office/officeart/2005/8/layout/chevron2"/>
    <dgm:cxn modelId="{BD610489-9434-4599-8A12-30D6CDBA1D6F}" type="presParOf" srcId="{88FD95F4-C018-4E02-A326-96D7F9B8737A}" destId="{64C68C5D-25CB-403F-8650-6EB8531C2E8E}" srcOrd="3" destOrd="0" presId="urn:microsoft.com/office/officeart/2005/8/layout/chevron2"/>
    <dgm:cxn modelId="{6A3EF2BB-112A-45EC-9A42-98D1308C8644}" type="presParOf" srcId="{88FD95F4-C018-4E02-A326-96D7F9B8737A}" destId="{55DC2FC9-7C05-41A3-94AD-92068D687CA7}" srcOrd="4" destOrd="0" presId="urn:microsoft.com/office/officeart/2005/8/layout/chevron2"/>
    <dgm:cxn modelId="{3B0B883A-9211-43C3-9F93-5656F184DA24}" type="presParOf" srcId="{55DC2FC9-7C05-41A3-94AD-92068D687CA7}" destId="{C9189422-A6B7-4300-B319-CE175DE7C4F9}" srcOrd="0" destOrd="0" presId="urn:microsoft.com/office/officeart/2005/8/layout/chevron2"/>
    <dgm:cxn modelId="{DA990E87-7986-4927-AF00-D7B6E337485A}" type="presParOf" srcId="{55DC2FC9-7C05-41A3-94AD-92068D687CA7}" destId="{F92E3BF1-5167-4598-957D-D9E23246D99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E54E965-501C-407D-9277-F63572BA7A0C}"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zh-TW" altLang="en-US"/>
        </a:p>
      </dgm:t>
    </dgm:pt>
    <dgm:pt modelId="{1F2D844D-16AD-4217-A67A-12A37E0CA1B2}">
      <dgm:prSet phldrT="[文字]" custT="1"/>
      <dgm:spPr/>
      <dgm:t>
        <a:bodyPr/>
        <a:lstStyle/>
        <a:p>
          <a:r>
            <a:rPr lang="zh-TW" altLang="en-US" sz="4000" dirty="0" smtClean="0"/>
            <a:t>  陳列廣告</a:t>
          </a:r>
          <a:endParaRPr lang="zh-TW" altLang="en-US" sz="4000" dirty="0"/>
        </a:p>
      </dgm:t>
    </dgm:pt>
    <dgm:pt modelId="{962D5867-8CE9-4A02-BFE5-FC5C22A5D430}" type="parTrans" cxnId="{EFB459E3-CB1A-40B2-9161-B7707EA47F06}">
      <dgm:prSet/>
      <dgm:spPr/>
      <dgm:t>
        <a:bodyPr/>
        <a:lstStyle/>
        <a:p>
          <a:endParaRPr lang="zh-TW" altLang="en-US"/>
        </a:p>
      </dgm:t>
    </dgm:pt>
    <dgm:pt modelId="{6D01674C-8E20-4AEE-BD2A-D0DBF0357CE3}" type="sibTrans" cxnId="{EFB459E3-CB1A-40B2-9161-B7707EA47F06}">
      <dgm:prSet/>
      <dgm:spPr/>
      <dgm:t>
        <a:bodyPr/>
        <a:lstStyle/>
        <a:p>
          <a:endParaRPr lang="zh-TW" altLang="en-US"/>
        </a:p>
      </dgm:t>
    </dgm:pt>
    <dgm:pt modelId="{B7C02694-A4C7-4396-B280-21750C06D41F}">
      <dgm:prSet phldrT="[文字]" custT="1"/>
      <dgm:spPr/>
      <dgm:t>
        <a:bodyPr/>
        <a:lstStyle/>
        <a:p>
          <a:r>
            <a:rPr lang="zh-TW" altLang="en-US" sz="4000" dirty="0" smtClean="0"/>
            <a:t>  免費贈品</a:t>
          </a:r>
          <a:endParaRPr lang="zh-TW" altLang="en-US" sz="4000" dirty="0"/>
        </a:p>
      </dgm:t>
    </dgm:pt>
    <dgm:pt modelId="{4C7FC4AA-DCFA-48CA-8C46-C41C10C2E81A}" type="parTrans" cxnId="{4D5F15C9-BCE2-4B7C-937D-1A67C9D30593}">
      <dgm:prSet/>
      <dgm:spPr/>
      <dgm:t>
        <a:bodyPr/>
        <a:lstStyle/>
        <a:p>
          <a:endParaRPr lang="zh-TW" altLang="en-US"/>
        </a:p>
      </dgm:t>
    </dgm:pt>
    <dgm:pt modelId="{CCA1DCEA-2B87-48C6-BB21-B7DDCCACB4AA}" type="sibTrans" cxnId="{4D5F15C9-BCE2-4B7C-937D-1A67C9D30593}">
      <dgm:prSet/>
      <dgm:spPr/>
      <dgm:t>
        <a:bodyPr/>
        <a:lstStyle/>
        <a:p>
          <a:endParaRPr lang="zh-TW" altLang="en-US"/>
        </a:p>
      </dgm:t>
    </dgm:pt>
    <dgm:pt modelId="{015FC2DE-ACBF-4F0F-A73D-42FA8856C87E}">
      <dgm:prSet custT="1"/>
      <dgm:spPr/>
      <dgm:t>
        <a:bodyPr/>
        <a:lstStyle/>
        <a:p>
          <a:r>
            <a:rPr lang="zh-TW" altLang="en-US" sz="4000" dirty="0" smtClean="0"/>
            <a:t>  媒體廣告例</a:t>
          </a:r>
          <a:r>
            <a:rPr lang="zh-TW" altLang="en-US" sz="4000" dirty="0" smtClean="0">
              <a:latin typeface="新細明體"/>
              <a:ea typeface="新細明體"/>
            </a:rPr>
            <a:t>：長榮</a:t>
          </a:r>
          <a:r>
            <a:rPr lang="en-US" altLang="zh-TW" sz="4000" dirty="0" smtClean="0">
              <a:latin typeface="新細明體"/>
              <a:ea typeface="新細明體"/>
            </a:rPr>
            <a:t>[I see you]</a:t>
          </a:r>
          <a:endParaRPr lang="en-US" altLang="zh-TW" sz="4000" dirty="0" smtClean="0"/>
        </a:p>
      </dgm:t>
    </dgm:pt>
    <dgm:pt modelId="{8FA741A6-A4F9-4F8E-A892-76AB22921B86}" type="parTrans" cxnId="{41D51E4B-7883-41C1-B017-8FCC55564835}">
      <dgm:prSet/>
      <dgm:spPr/>
      <dgm:t>
        <a:bodyPr/>
        <a:lstStyle/>
        <a:p>
          <a:endParaRPr lang="zh-TW" altLang="en-US"/>
        </a:p>
      </dgm:t>
    </dgm:pt>
    <dgm:pt modelId="{E6447EA5-DA47-44CD-9BDE-15D48B995504}" type="sibTrans" cxnId="{41D51E4B-7883-41C1-B017-8FCC55564835}">
      <dgm:prSet/>
      <dgm:spPr/>
      <dgm:t>
        <a:bodyPr/>
        <a:lstStyle/>
        <a:p>
          <a:endParaRPr lang="zh-TW" altLang="en-US"/>
        </a:p>
      </dgm:t>
    </dgm:pt>
    <dgm:pt modelId="{0B05B9C8-5386-42DA-BD4B-9DFB49F22CBD}" type="pres">
      <dgm:prSet presAssocID="{DE54E965-501C-407D-9277-F63572BA7A0C}" presName="Name0" presStyleCnt="0">
        <dgm:presLayoutVars>
          <dgm:dir/>
          <dgm:resizeHandles val="exact"/>
        </dgm:presLayoutVars>
      </dgm:prSet>
      <dgm:spPr/>
      <dgm:t>
        <a:bodyPr/>
        <a:lstStyle/>
        <a:p>
          <a:endParaRPr lang="zh-TW" altLang="en-US"/>
        </a:p>
      </dgm:t>
    </dgm:pt>
    <dgm:pt modelId="{D6CDDECE-5F6B-489A-8121-6612DFF5C013}" type="pres">
      <dgm:prSet presAssocID="{015FC2DE-ACBF-4F0F-A73D-42FA8856C87E}" presName="composite" presStyleCnt="0"/>
      <dgm:spPr/>
    </dgm:pt>
    <dgm:pt modelId="{7EA213E1-8277-4A93-80A5-71467CB6A21B}" type="pres">
      <dgm:prSet presAssocID="{015FC2DE-ACBF-4F0F-A73D-42FA8856C87E}" presName="rect1" presStyleLbl="trAlignAcc1" presStyleIdx="0" presStyleCnt="3" custScaleX="131449">
        <dgm:presLayoutVars>
          <dgm:bulletEnabled val="1"/>
        </dgm:presLayoutVars>
      </dgm:prSet>
      <dgm:spPr/>
      <dgm:t>
        <a:bodyPr/>
        <a:lstStyle/>
        <a:p>
          <a:endParaRPr lang="zh-TW" altLang="en-US"/>
        </a:p>
      </dgm:t>
    </dgm:pt>
    <dgm:pt modelId="{DFFD4833-94A0-4EE3-80D7-DA097A1A8DDC}" type="pres">
      <dgm:prSet presAssocID="{015FC2DE-ACBF-4F0F-A73D-42FA8856C87E}" presName="rect2" presStyleLbl="fgImgPlace1" presStyleIdx="0" presStyleCnt="3" custScaleX="135021" custLinFactNeighborX="-69387" custLinFactNeighborY="13432"/>
      <dgm:spPr>
        <a:blipFill rotWithShape="1">
          <a:blip xmlns:r="http://schemas.openxmlformats.org/officeDocument/2006/relationships" r:embed="rId1"/>
          <a:stretch>
            <a:fillRect/>
          </a:stretch>
        </a:blipFill>
      </dgm:spPr>
    </dgm:pt>
    <dgm:pt modelId="{935CC63D-DEA1-4D28-91F4-5200CC4B014F}" type="pres">
      <dgm:prSet presAssocID="{E6447EA5-DA47-44CD-9BDE-15D48B995504}" presName="sibTrans" presStyleCnt="0"/>
      <dgm:spPr/>
    </dgm:pt>
    <dgm:pt modelId="{45774B5B-945C-465D-A168-AE350CB5A638}" type="pres">
      <dgm:prSet presAssocID="{1F2D844D-16AD-4217-A67A-12A37E0CA1B2}" presName="composite" presStyleCnt="0"/>
      <dgm:spPr/>
    </dgm:pt>
    <dgm:pt modelId="{E49C7AC8-7A43-489F-8338-615B993B6233}" type="pres">
      <dgm:prSet presAssocID="{1F2D844D-16AD-4217-A67A-12A37E0CA1B2}" presName="rect1" presStyleLbl="trAlignAcc1" presStyleIdx="1" presStyleCnt="3" custScaleX="131449">
        <dgm:presLayoutVars>
          <dgm:bulletEnabled val="1"/>
        </dgm:presLayoutVars>
      </dgm:prSet>
      <dgm:spPr/>
      <dgm:t>
        <a:bodyPr/>
        <a:lstStyle/>
        <a:p>
          <a:endParaRPr lang="zh-TW" altLang="en-US"/>
        </a:p>
      </dgm:t>
    </dgm:pt>
    <dgm:pt modelId="{42C46398-4399-4251-9B95-31EF28DE5AF4}" type="pres">
      <dgm:prSet presAssocID="{1F2D844D-16AD-4217-A67A-12A37E0CA1B2}" presName="rect2" presStyleLbl="fgImgPlace1" presStyleIdx="1" presStyleCnt="3" custScaleX="127490" custLinFactNeighborX="-64349" custLinFactNeighborY="5043"/>
      <dgm:spPr>
        <a:blipFill rotWithShape="1">
          <a:blip xmlns:r="http://schemas.openxmlformats.org/officeDocument/2006/relationships" r:embed="rId2"/>
          <a:stretch>
            <a:fillRect/>
          </a:stretch>
        </a:blipFill>
      </dgm:spPr>
      <dgm:t>
        <a:bodyPr/>
        <a:lstStyle/>
        <a:p>
          <a:endParaRPr lang="zh-TW" altLang="en-US"/>
        </a:p>
      </dgm:t>
    </dgm:pt>
    <dgm:pt modelId="{FF580E01-6F8E-4242-AA1D-4DA965931399}" type="pres">
      <dgm:prSet presAssocID="{6D01674C-8E20-4AEE-BD2A-D0DBF0357CE3}" presName="sibTrans" presStyleCnt="0"/>
      <dgm:spPr/>
    </dgm:pt>
    <dgm:pt modelId="{BB16BC88-A4D7-4507-8A9A-B00C49C440DA}" type="pres">
      <dgm:prSet presAssocID="{B7C02694-A4C7-4396-B280-21750C06D41F}" presName="composite" presStyleCnt="0"/>
      <dgm:spPr/>
    </dgm:pt>
    <dgm:pt modelId="{8864FABF-A81D-410E-BB4F-54C52BDAE47F}" type="pres">
      <dgm:prSet presAssocID="{B7C02694-A4C7-4396-B280-21750C06D41F}" presName="rect1" presStyleLbl="trAlignAcc1" presStyleIdx="2" presStyleCnt="3" custScaleX="131449">
        <dgm:presLayoutVars>
          <dgm:bulletEnabled val="1"/>
        </dgm:presLayoutVars>
      </dgm:prSet>
      <dgm:spPr/>
      <dgm:t>
        <a:bodyPr/>
        <a:lstStyle/>
        <a:p>
          <a:endParaRPr lang="zh-TW" altLang="en-US"/>
        </a:p>
      </dgm:t>
    </dgm:pt>
    <dgm:pt modelId="{E1D72106-594A-42F3-86BA-03C9F11F8AE5}" type="pres">
      <dgm:prSet presAssocID="{B7C02694-A4C7-4396-B280-21750C06D41F}" presName="rect2" presStyleLbl="fgImgPlace1" presStyleIdx="2" presStyleCnt="3" custScaleX="117583" custLinFactNeighborX="-60500" custLinFactNeighborY="14260"/>
      <dgm:spPr>
        <a:blipFill rotWithShape="1">
          <a:blip xmlns:r="http://schemas.openxmlformats.org/officeDocument/2006/relationships" r:embed="rId2"/>
          <a:stretch>
            <a:fillRect/>
          </a:stretch>
        </a:blipFill>
      </dgm:spPr>
    </dgm:pt>
  </dgm:ptLst>
  <dgm:cxnLst>
    <dgm:cxn modelId="{41D51E4B-7883-41C1-B017-8FCC55564835}" srcId="{DE54E965-501C-407D-9277-F63572BA7A0C}" destId="{015FC2DE-ACBF-4F0F-A73D-42FA8856C87E}" srcOrd="0" destOrd="0" parTransId="{8FA741A6-A4F9-4F8E-A892-76AB22921B86}" sibTransId="{E6447EA5-DA47-44CD-9BDE-15D48B995504}"/>
    <dgm:cxn modelId="{2EAC3A3F-0D5E-495C-9D1B-6AC1571317F1}" type="presOf" srcId="{1F2D844D-16AD-4217-A67A-12A37E0CA1B2}" destId="{E49C7AC8-7A43-489F-8338-615B993B6233}" srcOrd="0" destOrd="0" presId="urn:microsoft.com/office/officeart/2008/layout/PictureStrips"/>
    <dgm:cxn modelId="{4D5F15C9-BCE2-4B7C-937D-1A67C9D30593}" srcId="{DE54E965-501C-407D-9277-F63572BA7A0C}" destId="{B7C02694-A4C7-4396-B280-21750C06D41F}" srcOrd="2" destOrd="0" parTransId="{4C7FC4AA-DCFA-48CA-8C46-C41C10C2E81A}" sibTransId="{CCA1DCEA-2B87-48C6-BB21-B7DDCCACB4AA}"/>
    <dgm:cxn modelId="{EFB459E3-CB1A-40B2-9161-B7707EA47F06}" srcId="{DE54E965-501C-407D-9277-F63572BA7A0C}" destId="{1F2D844D-16AD-4217-A67A-12A37E0CA1B2}" srcOrd="1" destOrd="0" parTransId="{962D5867-8CE9-4A02-BFE5-FC5C22A5D430}" sibTransId="{6D01674C-8E20-4AEE-BD2A-D0DBF0357CE3}"/>
    <dgm:cxn modelId="{DCA0F27E-E27B-458D-98FF-A40BDF6810F4}" type="presOf" srcId="{015FC2DE-ACBF-4F0F-A73D-42FA8856C87E}" destId="{7EA213E1-8277-4A93-80A5-71467CB6A21B}" srcOrd="0" destOrd="0" presId="urn:microsoft.com/office/officeart/2008/layout/PictureStrips"/>
    <dgm:cxn modelId="{04B14E1B-78B2-4986-AD2D-14372AEA7F85}" type="presOf" srcId="{B7C02694-A4C7-4396-B280-21750C06D41F}" destId="{8864FABF-A81D-410E-BB4F-54C52BDAE47F}" srcOrd="0" destOrd="0" presId="urn:microsoft.com/office/officeart/2008/layout/PictureStrips"/>
    <dgm:cxn modelId="{FC4C9166-7924-48D4-8291-20E93A12110B}" type="presOf" srcId="{DE54E965-501C-407D-9277-F63572BA7A0C}" destId="{0B05B9C8-5386-42DA-BD4B-9DFB49F22CBD}" srcOrd="0" destOrd="0" presId="urn:microsoft.com/office/officeart/2008/layout/PictureStrips"/>
    <dgm:cxn modelId="{13768738-1CD7-4351-8C36-46FD5C206618}" type="presParOf" srcId="{0B05B9C8-5386-42DA-BD4B-9DFB49F22CBD}" destId="{D6CDDECE-5F6B-489A-8121-6612DFF5C013}" srcOrd="0" destOrd="0" presId="urn:microsoft.com/office/officeart/2008/layout/PictureStrips"/>
    <dgm:cxn modelId="{9F5ACDA7-EC0D-4DA9-A81A-938B8F997585}" type="presParOf" srcId="{D6CDDECE-5F6B-489A-8121-6612DFF5C013}" destId="{7EA213E1-8277-4A93-80A5-71467CB6A21B}" srcOrd="0" destOrd="0" presId="urn:microsoft.com/office/officeart/2008/layout/PictureStrips"/>
    <dgm:cxn modelId="{56C571AA-D0B4-41E5-A69E-E91A1F454591}" type="presParOf" srcId="{D6CDDECE-5F6B-489A-8121-6612DFF5C013}" destId="{DFFD4833-94A0-4EE3-80D7-DA097A1A8DDC}" srcOrd="1" destOrd="0" presId="urn:microsoft.com/office/officeart/2008/layout/PictureStrips"/>
    <dgm:cxn modelId="{19F7FAD8-78D0-423A-BB3F-9B88B6835215}" type="presParOf" srcId="{0B05B9C8-5386-42DA-BD4B-9DFB49F22CBD}" destId="{935CC63D-DEA1-4D28-91F4-5200CC4B014F}" srcOrd="1" destOrd="0" presId="urn:microsoft.com/office/officeart/2008/layout/PictureStrips"/>
    <dgm:cxn modelId="{5AF5A5B0-0C29-4D15-8042-F3FD421F12C2}" type="presParOf" srcId="{0B05B9C8-5386-42DA-BD4B-9DFB49F22CBD}" destId="{45774B5B-945C-465D-A168-AE350CB5A638}" srcOrd="2" destOrd="0" presId="urn:microsoft.com/office/officeart/2008/layout/PictureStrips"/>
    <dgm:cxn modelId="{DAB52D16-FCB9-4500-96F7-AAF58A3ED18B}" type="presParOf" srcId="{45774B5B-945C-465D-A168-AE350CB5A638}" destId="{E49C7AC8-7A43-489F-8338-615B993B6233}" srcOrd="0" destOrd="0" presId="urn:microsoft.com/office/officeart/2008/layout/PictureStrips"/>
    <dgm:cxn modelId="{4E5165E0-975E-4AA7-8459-D083E4FE69D0}" type="presParOf" srcId="{45774B5B-945C-465D-A168-AE350CB5A638}" destId="{42C46398-4399-4251-9B95-31EF28DE5AF4}" srcOrd="1" destOrd="0" presId="urn:microsoft.com/office/officeart/2008/layout/PictureStrips"/>
    <dgm:cxn modelId="{335A8AA7-812B-4A8E-8F4E-335F75A6CB2F}" type="presParOf" srcId="{0B05B9C8-5386-42DA-BD4B-9DFB49F22CBD}" destId="{FF580E01-6F8E-4242-AA1D-4DA965931399}" srcOrd="3" destOrd="0" presId="urn:microsoft.com/office/officeart/2008/layout/PictureStrips"/>
    <dgm:cxn modelId="{A34D91A2-5A83-4153-AB2F-69DD9111A0D7}" type="presParOf" srcId="{0B05B9C8-5386-42DA-BD4B-9DFB49F22CBD}" destId="{BB16BC88-A4D7-4507-8A9A-B00C49C440DA}" srcOrd="4" destOrd="0" presId="urn:microsoft.com/office/officeart/2008/layout/PictureStrips"/>
    <dgm:cxn modelId="{0E6A51B9-DC38-428B-9BE8-6492E7AAB5A1}" type="presParOf" srcId="{BB16BC88-A4D7-4507-8A9A-B00C49C440DA}" destId="{8864FABF-A81D-410E-BB4F-54C52BDAE47F}" srcOrd="0" destOrd="0" presId="urn:microsoft.com/office/officeart/2008/layout/PictureStrips"/>
    <dgm:cxn modelId="{558AF040-2D39-47AC-9081-68815B57601A}" type="presParOf" srcId="{BB16BC88-A4D7-4507-8A9A-B00C49C440DA}" destId="{E1D72106-594A-42F3-86BA-03C9F11F8AE5}"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E54E965-501C-407D-9277-F63572BA7A0C}"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zh-TW" altLang="en-US"/>
        </a:p>
      </dgm:t>
    </dgm:pt>
    <dgm:pt modelId="{B7C02694-A4C7-4396-B280-21750C06D41F}">
      <dgm:prSet phldrT="[文字]" custT="1"/>
      <dgm:spPr/>
      <dgm:t>
        <a:bodyPr/>
        <a:lstStyle/>
        <a:p>
          <a:r>
            <a:rPr lang="zh-TW" altLang="en-US" sz="4000" dirty="0" smtClean="0"/>
            <a:t>    贊助活動</a:t>
          </a:r>
          <a:endParaRPr lang="zh-TW" altLang="en-US" sz="4000" dirty="0"/>
        </a:p>
      </dgm:t>
    </dgm:pt>
    <dgm:pt modelId="{4C7FC4AA-DCFA-48CA-8C46-C41C10C2E81A}" type="parTrans" cxnId="{4D5F15C9-BCE2-4B7C-937D-1A67C9D30593}">
      <dgm:prSet/>
      <dgm:spPr/>
      <dgm:t>
        <a:bodyPr/>
        <a:lstStyle/>
        <a:p>
          <a:endParaRPr lang="zh-TW" altLang="en-US"/>
        </a:p>
      </dgm:t>
    </dgm:pt>
    <dgm:pt modelId="{CCA1DCEA-2B87-48C6-BB21-B7DDCCACB4AA}" type="sibTrans" cxnId="{4D5F15C9-BCE2-4B7C-937D-1A67C9D30593}">
      <dgm:prSet/>
      <dgm:spPr/>
      <dgm:t>
        <a:bodyPr/>
        <a:lstStyle/>
        <a:p>
          <a:endParaRPr lang="zh-TW" altLang="en-US"/>
        </a:p>
      </dgm:t>
    </dgm:pt>
    <dgm:pt modelId="{015FC2DE-ACBF-4F0F-A73D-42FA8856C87E}">
      <dgm:prSet custT="1"/>
      <dgm:spPr/>
      <dgm:t>
        <a:bodyPr/>
        <a:lstStyle/>
        <a:p>
          <a:r>
            <a:rPr lang="zh-TW" altLang="en-US" sz="4000" dirty="0" smtClean="0"/>
            <a:t>    人員銷售</a:t>
          </a:r>
          <a:endParaRPr lang="en-US" altLang="zh-TW" sz="4000" dirty="0" smtClean="0"/>
        </a:p>
      </dgm:t>
    </dgm:pt>
    <dgm:pt modelId="{8FA741A6-A4F9-4F8E-A892-76AB22921B86}" type="parTrans" cxnId="{41D51E4B-7883-41C1-B017-8FCC55564835}">
      <dgm:prSet/>
      <dgm:spPr/>
      <dgm:t>
        <a:bodyPr/>
        <a:lstStyle/>
        <a:p>
          <a:endParaRPr lang="zh-TW" altLang="en-US"/>
        </a:p>
      </dgm:t>
    </dgm:pt>
    <dgm:pt modelId="{E6447EA5-DA47-44CD-9BDE-15D48B995504}" type="sibTrans" cxnId="{41D51E4B-7883-41C1-B017-8FCC55564835}">
      <dgm:prSet/>
      <dgm:spPr/>
      <dgm:t>
        <a:bodyPr/>
        <a:lstStyle/>
        <a:p>
          <a:endParaRPr lang="zh-TW" altLang="en-US"/>
        </a:p>
      </dgm:t>
    </dgm:pt>
    <dgm:pt modelId="{0B05B9C8-5386-42DA-BD4B-9DFB49F22CBD}" type="pres">
      <dgm:prSet presAssocID="{DE54E965-501C-407D-9277-F63572BA7A0C}" presName="Name0" presStyleCnt="0">
        <dgm:presLayoutVars>
          <dgm:dir/>
          <dgm:resizeHandles val="exact"/>
        </dgm:presLayoutVars>
      </dgm:prSet>
      <dgm:spPr/>
      <dgm:t>
        <a:bodyPr/>
        <a:lstStyle/>
        <a:p>
          <a:endParaRPr lang="zh-TW" altLang="en-US"/>
        </a:p>
      </dgm:t>
    </dgm:pt>
    <dgm:pt modelId="{D6CDDECE-5F6B-489A-8121-6612DFF5C013}" type="pres">
      <dgm:prSet presAssocID="{015FC2DE-ACBF-4F0F-A73D-42FA8856C87E}" presName="composite" presStyleCnt="0"/>
      <dgm:spPr/>
    </dgm:pt>
    <dgm:pt modelId="{7EA213E1-8277-4A93-80A5-71467CB6A21B}" type="pres">
      <dgm:prSet presAssocID="{015FC2DE-ACBF-4F0F-A73D-42FA8856C87E}" presName="rect1" presStyleLbl="trAlignAcc1" presStyleIdx="0" presStyleCnt="2" custScaleX="102062">
        <dgm:presLayoutVars>
          <dgm:bulletEnabled val="1"/>
        </dgm:presLayoutVars>
      </dgm:prSet>
      <dgm:spPr/>
      <dgm:t>
        <a:bodyPr/>
        <a:lstStyle/>
        <a:p>
          <a:endParaRPr lang="zh-TW" altLang="en-US"/>
        </a:p>
      </dgm:t>
    </dgm:pt>
    <dgm:pt modelId="{DFFD4833-94A0-4EE3-80D7-DA097A1A8DDC}" type="pres">
      <dgm:prSet presAssocID="{015FC2DE-ACBF-4F0F-A73D-42FA8856C87E}" presName="rect2" presStyleLbl="fgImgPlace1" presStyleIdx="0" presStyleCnt="2" custLinFactNeighborX="-30808" custLinFactNeighborY="14279"/>
      <dgm:spPr>
        <a:blipFill rotWithShape="1">
          <a:blip xmlns:r="http://schemas.openxmlformats.org/officeDocument/2006/relationships" r:embed="rId1"/>
          <a:stretch>
            <a:fillRect/>
          </a:stretch>
        </a:blipFill>
      </dgm:spPr>
    </dgm:pt>
    <dgm:pt modelId="{935CC63D-DEA1-4D28-91F4-5200CC4B014F}" type="pres">
      <dgm:prSet presAssocID="{E6447EA5-DA47-44CD-9BDE-15D48B995504}" presName="sibTrans" presStyleCnt="0"/>
      <dgm:spPr/>
    </dgm:pt>
    <dgm:pt modelId="{BB16BC88-A4D7-4507-8A9A-B00C49C440DA}" type="pres">
      <dgm:prSet presAssocID="{B7C02694-A4C7-4396-B280-21750C06D41F}" presName="composite" presStyleCnt="0"/>
      <dgm:spPr/>
    </dgm:pt>
    <dgm:pt modelId="{8864FABF-A81D-410E-BB4F-54C52BDAE47F}" type="pres">
      <dgm:prSet presAssocID="{B7C02694-A4C7-4396-B280-21750C06D41F}" presName="rect1" presStyleLbl="trAlignAcc1" presStyleIdx="1" presStyleCnt="2" custScaleX="104514">
        <dgm:presLayoutVars>
          <dgm:bulletEnabled val="1"/>
        </dgm:presLayoutVars>
      </dgm:prSet>
      <dgm:spPr/>
      <dgm:t>
        <a:bodyPr/>
        <a:lstStyle/>
        <a:p>
          <a:endParaRPr lang="zh-TW" altLang="en-US"/>
        </a:p>
      </dgm:t>
    </dgm:pt>
    <dgm:pt modelId="{E1D72106-594A-42F3-86BA-03C9F11F8AE5}" type="pres">
      <dgm:prSet presAssocID="{B7C02694-A4C7-4396-B280-21750C06D41F}" presName="rect2" presStyleLbl="fgImgPlace1" presStyleIdx="1" presStyleCnt="2" custLinFactNeighborX="-25048" custLinFactNeighborY="-2555"/>
      <dgm:spPr>
        <a:blipFill rotWithShape="1">
          <a:blip xmlns:r="http://schemas.openxmlformats.org/officeDocument/2006/relationships" r:embed="rId2"/>
          <a:stretch>
            <a:fillRect/>
          </a:stretch>
        </a:blipFill>
      </dgm:spPr>
    </dgm:pt>
  </dgm:ptLst>
  <dgm:cxnLst>
    <dgm:cxn modelId="{951A5A28-1BDF-4EF6-B5E3-5F2990C22DB4}" type="presOf" srcId="{015FC2DE-ACBF-4F0F-A73D-42FA8856C87E}" destId="{7EA213E1-8277-4A93-80A5-71467CB6A21B}" srcOrd="0" destOrd="0" presId="urn:microsoft.com/office/officeart/2008/layout/PictureStrips"/>
    <dgm:cxn modelId="{4D5F15C9-BCE2-4B7C-937D-1A67C9D30593}" srcId="{DE54E965-501C-407D-9277-F63572BA7A0C}" destId="{B7C02694-A4C7-4396-B280-21750C06D41F}" srcOrd="1" destOrd="0" parTransId="{4C7FC4AA-DCFA-48CA-8C46-C41C10C2E81A}" sibTransId="{CCA1DCEA-2B87-48C6-BB21-B7DDCCACB4AA}"/>
    <dgm:cxn modelId="{B71A09EF-5777-4C36-82F9-914EBC6A51FB}" type="presOf" srcId="{B7C02694-A4C7-4396-B280-21750C06D41F}" destId="{8864FABF-A81D-410E-BB4F-54C52BDAE47F}" srcOrd="0" destOrd="0" presId="urn:microsoft.com/office/officeart/2008/layout/PictureStrips"/>
    <dgm:cxn modelId="{87DA52FA-BF1B-4234-92DC-0255D38584D0}" type="presOf" srcId="{DE54E965-501C-407D-9277-F63572BA7A0C}" destId="{0B05B9C8-5386-42DA-BD4B-9DFB49F22CBD}" srcOrd="0" destOrd="0" presId="urn:microsoft.com/office/officeart/2008/layout/PictureStrips"/>
    <dgm:cxn modelId="{41D51E4B-7883-41C1-B017-8FCC55564835}" srcId="{DE54E965-501C-407D-9277-F63572BA7A0C}" destId="{015FC2DE-ACBF-4F0F-A73D-42FA8856C87E}" srcOrd="0" destOrd="0" parTransId="{8FA741A6-A4F9-4F8E-A892-76AB22921B86}" sibTransId="{E6447EA5-DA47-44CD-9BDE-15D48B995504}"/>
    <dgm:cxn modelId="{45DE18D2-7A0D-46D6-AED1-CDB3A7262FE9}" type="presParOf" srcId="{0B05B9C8-5386-42DA-BD4B-9DFB49F22CBD}" destId="{D6CDDECE-5F6B-489A-8121-6612DFF5C013}" srcOrd="0" destOrd="0" presId="urn:microsoft.com/office/officeart/2008/layout/PictureStrips"/>
    <dgm:cxn modelId="{9975FD27-3CBC-4C37-B1C8-8E0847DDE7E5}" type="presParOf" srcId="{D6CDDECE-5F6B-489A-8121-6612DFF5C013}" destId="{7EA213E1-8277-4A93-80A5-71467CB6A21B}" srcOrd="0" destOrd="0" presId="urn:microsoft.com/office/officeart/2008/layout/PictureStrips"/>
    <dgm:cxn modelId="{0CC74398-7ED3-4264-AD69-631C5458BD5F}" type="presParOf" srcId="{D6CDDECE-5F6B-489A-8121-6612DFF5C013}" destId="{DFFD4833-94A0-4EE3-80D7-DA097A1A8DDC}" srcOrd="1" destOrd="0" presId="urn:microsoft.com/office/officeart/2008/layout/PictureStrips"/>
    <dgm:cxn modelId="{79786AE9-8A9E-42A9-A5F4-F69CC3E5B021}" type="presParOf" srcId="{0B05B9C8-5386-42DA-BD4B-9DFB49F22CBD}" destId="{935CC63D-DEA1-4D28-91F4-5200CC4B014F}" srcOrd="1" destOrd="0" presId="urn:microsoft.com/office/officeart/2008/layout/PictureStrips"/>
    <dgm:cxn modelId="{22D2BCE8-863B-4668-B463-45FFDBFFD216}" type="presParOf" srcId="{0B05B9C8-5386-42DA-BD4B-9DFB49F22CBD}" destId="{BB16BC88-A4D7-4507-8A9A-B00C49C440DA}" srcOrd="2" destOrd="0" presId="urn:microsoft.com/office/officeart/2008/layout/PictureStrips"/>
    <dgm:cxn modelId="{1148D1BC-14E3-4CFD-98B6-18A55C580BCF}" type="presParOf" srcId="{BB16BC88-A4D7-4507-8A9A-B00C49C440DA}" destId="{8864FABF-A81D-410E-BB4F-54C52BDAE47F}" srcOrd="0" destOrd="0" presId="urn:microsoft.com/office/officeart/2008/layout/PictureStrips"/>
    <dgm:cxn modelId="{A636F03A-0332-499A-8D4D-621FF07E5018}" type="presParOf" srcId="{BB16BC88-A4D7-4507-8A9A-B00C49C440DA}" destId="{E1D72106-594A-42F3-86BA-03C9F11F8AE5}"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E54E965-501C-407D-9277-F63572BA7A0C}"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zh-TW" altLang="en-US"/>
        </a:p>
      </dgm:t>
    </dgm:pt>
    <dgm:pt modelId="{B7C02694-A4C7-4396-B280-21750C06D41F}">
      <dgm:prSet phldrT="[文字]" custT="1"/>
      <dgm:spPr/>
      <dgm:t>
        <a:bodyPr/>
        <a:lstStyle/>
        <a:p>
          <a:r>
            <a:rPr lang="zh-TW" altLang="en-US" sz="4000" dirty="0" smtClean="0"/>
            <a:t>地面服務與實體設施</a:t>
          </a:r>
          <a:endParaRPr lang="zh-TW" altLang="en-US" sz="4000" dirty="0"/>
        </a:p>
      </dgm:t>
    </dgm:pt>
    <dgm:pt modelId="{4C7FC4AA-DCFA-48CA-8C46-C41C10C2E81A}" type="parTrans" cxnId="{4D5F15C9-BCE2-4B7C-937D-1A67C9D30593}">
      <dgm:prSet/>
      <dgm:spPr/>
      <dgm:t>
        <a:bodyPr/>
        <a:lstStyle/>
        <a:p>
          <a:endParaRPr lang="zh-TW" altLang="en-US"/>
        </a:p>
      </dgm:t>
    </dgm:pt>
    <dgm:pt modelId="{CCA1DCEA-2B87-48C6-BB21-B7DDCCACB4AA}" type="sibTrans" cxnId="{4D5F15C9-BCE2-4B7C-937D-1A67C9D30593}">
      <dgm:prSet/>
      <dgm:spPr/>
      <dgm:t>
        <a:bodyPr/>
        <a:lstStyle/>
        <a:p>
          <a:endParaRPr lang="zh-TW" altLang="en-US"/>
        </a:p>
      </dgm:t>
    </dgm:pt>
    <dgm:pt modelId="{015FC2DE-ACBF-4F0F-A73D-42FA8856C87E}">
      <dgm:prSet custT="1"/>
      <dgm:spPr/>
      <dgm:t>
        <a:bodyPr/>
        <a:lstStyle/>
        <a:p>
          <a:r>
            <a:rPr lang="zh-TW" altLang="en-US" sz="4000" dirty="0" smtClean="0"/>
            <a:t> 機上服務與實體設施</a:t>
          </a:r>
          <a:endParaRPr lang="en-US" altLang="zh-TW" sz="4000" dirty="0" smtClean="0"/>
        </a:p>
      </dgm:t>
    </dgm:pt>
    <dgm:pt modelId="{8FA741A6-A4F9-4F8E-A892-76AB22921B86}" type="parTrans" cxnId="{41D51E4B-7883-41C1-B017-8FCC55564835}">
      <dgm:prSet/>
      <dgm:spPr/>
      <dgm:t>
        <a:bodyPr/>
        <a:lstStyle/>
        <a:p>
          <a:endParaRPr lang="zh-TW" altLang="en-US"/>
        </a:p>
      </dgm:t>
    </dgm:pt>
    <dgm:pt modelId="{E6447EA5-DA47-44CD-9BDE-15D48B995504}" type="sibTrans" cxnId="{41D51E4B-7883-41C1-B017-8FCC55564835}">
      <dgm:prSet/>
      <dgm:spPr/>
      <dgm:t>
        <a:bodyPr/>
        <a:lstStyle/>
        <a:p>
          <a:endParaRPr lang="zh-TW" altLang="en-US"/>
        </a:p>
      </dgm:t>
    </dgm:pt>
    <dgm:pt modelId="{0B05B9C8-5386-42DA-BD4B-9DFB49F22CBD}" type="pres">
      <dgm:prSet presAssocID="{DE54E965-501C-407D-9277-F63572BA7A0C}" presName="Name0" presStyleCnt="0">
        <dgm:presLayoutVars>
          <dgm:dir/>
          <dgm:resizeHandles val="exact"/>
        </dgm:presLayoutVars>
      </dgm:prSet>
      <dgm:spPr/>
      <dgm:t>
        <a:bodyPr/>
        <a:lstStyle/>
        <a:p>
          <a:endParaRPr lang="zh-TW" altLang="en-US"/>
        </a:p>
      </dgm:t>
    </dgm:pt>
    <dgm:pt modelId="{D6CDDECE-5F6B-489A-8121-6612DFF5C013}" type="pres">
      <dgm:prSet presAssocID="{015FC2DE-ACBF-4F0F-A73D-42FA8856C87E}" presName="composite" presStyleCnt="0"/>
      <dgm:spPr/>
    </dgm:pt>
    <dgm:pt modelId="{7EA213E1-8277-4A93-80A5-71467CB6A21B}" type="pres">
      <dgm:prSet presAssocID="{015FC2DE-ACBF-4F0F-A73D-42FA8856C87E}" presName="rect1" presStyleLbl="trAlignAcc1" presStyleIdx="0" presStyleCnt="2" custScaleX="125055">
        <dgm:presLayoutVars>
          <dgm:bulletEnabled val="1"/>
        </dgm:presLayoutVars>
      </dgm:prSet>
      <dgm:spPr/>
      <dgm:t>
        <a:bodyPr/>
        <a:lstStyle/>
        <a:p>
          <a:endParaRPr lang="zh-TW" altLang="en-US"/>
        </a:p>
      </dgm:t>
    </dgm:pt>
    <dgm:pt modelId="{DFFD4833-94A0-4EE3-80D7-DA097A1A8DDC}" type="pres">
      <dgm:prSet presAssocID="{015FC2DE-ACBF-4F0F-A73D-42FA8856C87E}" presName="rect2" presStyleLbl="fgImgPlace1" presStyleIdx="0" presStyleCnt="2" custLinFactNeighborX="-31563" custLinFactNeighborY="10092"/>
      <dgm:spPr>
        <a:blipFill rotWithShape="1">
          <a:blip xmlns:r="http://schemas.openxmlformats.org/officeDocument/2006/relationships" r:embed="rId1"/>
          <a:stretch>
            <a:fillRect/>
          </a:stretch>
        </a:blipFill>
      </dgm:spPr>
    </dgm:pt>
    <dgm:pt modelId="{935CC63D-DEA1-4D28-91F4-5200CC4B014F}" type="pres">
      <dgm:prSet presAssocID="{E6447EA5-DA47-44CD-9BDE-15D48B995504}" presName="sibTrans" presStyleCnt="0"/>
      <dgm:spPr/>
    </dgm:pt>
    <dgm:pt modelId="{BB16BC88-A4D7-4507-8A9A-B00C49C440DA}" type="pres">
      <dgm:prSet presAssocID="{B7C02694-A4C7-4396-B280-21750C06D41F}" presName="composite" presStyleCnt="0"/>
      <dgm:spPr/>
    </dgm:pt>
    <dgm:pt modelId="{8864FABF-A81D-410E-BB4F-54C52BDAE47F}" type="pres">
      <dgm:prSet presAssocID="{B7C02694-A4C7-4396-B280-21750C06D41F}" presName="rect1" presStyleLbl="trAlignAcc1" presStyleIdx="1" presStyleCnt="2" custScaleX="122087">
        <dgm:presLayoutVars>
          <dgm:bulletEnabled val="1"/>
        </dgm:presLayoutVars>
      </dgm:prSet>
      <dgm:spPr/>
      <dgm:t>
        <a:bodyPr/>
        <a:lstStyle/>
        <a:p>
          <a:endParaRPr lang="zh-TW" altLang="en-US"/>
        </a:p>
      </dgm:t>
    </dgm:pt>
    <dgm:pt modelId="{E1D72106-594A-42F3-86BA-03C9F11F8AE5}" type="pres">
      <dgm:prSet presAssocID="{B7C02694-A4C7-4396-B280-21750C06D41F}" presName="rect2" presStyleLbl="fgImgPlace1" presStyleIdx="1" presStyleCnt="2" custLinFactNeighborX="-48299" custLinFactNeighborY="-1099"/>
      <dgm:spPr>
        <a:blipFill rotWithShape="1">
          <a:blip xmlns:r="http://schemas.openxmlformats.org/officeDocument/2006/relationships" r:embed="rId2"/>
          <a:stretch>
            <a:fillRect/>
          </a:stretch>
        </a:blipFill>
      </dgm:spPr>
    </dgm:pt>
  </dgm:ptLst>
  <dgm:cxnLst>
    <dgm:cxn modelId="{41D51E4B-7883-41C1-B017-8FCC55564835}" srcId="{DE54E965-501C-407D-9277-F63572BA7A0C}" destId="{015FC2DE-ACBF-4F0F-A73D-42FA8856C87E}" srcOrd="0" destOrd="0" parTransId="{8FA741A6-A4F9-4F8E-A892-76AB22921B86}" sibTransId="{E6447EA5-DA47-44CD-9BDE-15D48B995504}"/>
    <dgm:cxn modelId="{316D7214-D5CC-4492-9F11-BBB30A0438D1}" type="presOf" srcId="{B7C02694-A4C7-4396-B280-21750C06D41F}" destId="{8864FABF-A81D-410E-BB4F-54C52BDAE47F}" srcOrd="0" destOrd="0" presId="urn:microsoft.com/office/officeart/2008/layout/PictureStrips"/>
    <dgm:cxn modelId="{F2116812-3DD2-4B4C-B00E-0D7571578FE9}" type="presOf" srcId="{DE54E965-501C-407D-9277-F63572BA7A0C}" destId="{0B05B9C8-5386-42DA-BD4B-9DFB49F22CBD}" srcOrd="0" destOrd="0" presId="urn:microsoft.com/office/officeart/2008/layout/PictureStrips"/>
    <dgm:cxn modelId="{AEE67968-5B31-40DC-8382-3AFE7757E8B5}" type="presOf" srcId="{015FC2DE-ACBF-4F0F-A73D-42FA8856C87E}" destId="{7EA213E1-8277-4A93-80A5-71467CB6A21B}" srcOrd="0" destOrd="0" presId="urn:microsoft.com/office/officeart/2008/layout/PictureStrips"/>
    <dgm:cxn modelId="{4D5F15C9-BCE2-4B7C-937D-1A67C9D30593}" srcId="{DE54E965-501C-407D-9277-F63572BA7A0C}" destId="{B7C02694-A4C7-4396-B280-21750C06D41F}" srcOrd="1" destOrd="0" parTransId="{4C7FC4AA-DCFA-48CA-8C46-C41C10C2E81A}" sibTransId="{CCA1DCEA-2B87-48C6-BB21-B7DDCCACB4AA}"/>
    <dgm:cxn modelId="{982D4F1C-9187-4583-94B2-A3DC5A50BF43}" type="presParOf" srcId="{0B05B9C8-5386-42DA-BD4B-9DFB49F22CBD}" destId="{D6CDDECE-5F6B-489A-8121-6612DFF5C013}" srcOrd="0" destOrd="0" presId="urn:microsoft.com/office/officeart/2008/layout/PictureStrips"/>
    <dgm:cxn modelId="{302C2752-3DED-456D-9A46-4BC138651D71}" type="presParOf" srcId="{D6CDDECE-5F6B-489A-8121-6612DFF5C013}" destId="{7EA213E1-8277-4A93-80A5-71467CB6A21B}" srcOrd="0" destOrd="0" presId="urn:microsoft.com/office/officeart/2008/layout/PictureStrips"/>
    <dgm:cxn modelId="{82C9465D-F47B-432D-B140-0A5B1058CC0B}" type="presParOf" srcId="{D6CDDECE-5F6B-489A-8121-6612DFF5C013}" destId="{DFFD4833-94A0-4EE3-80D7-DA097A1A8DDC}" srcOrd="1" destOrd="0" presId="urn:microsoft.com/office/officeart/2008/layout/PictureStrips"/>
    <dgm:cxn modelId="{99036536-99C9-4CED-8375-DDE8CA127140}" type="presParOf" srcId="{0B05B9C8-5386-42DA-BD4B-9DFB49F22CBD}" destId="{935CC63D-DEA1-4D28-91F4-5200CC4B014F}" srcOrd="1" destOrd="0" presId="urn:microsoft.com/office/officeart/2008/layout/PictureStrips"/>
    <dgm:cxn modelId="{D4A16815-5092-4EB7-9274-F60B962FA6F4}" type="presParOf" srcId="{0B05B9C8-5386-42DA-BD4B-9DFB49F22CBD}" destId="{BB16BC88-A4D7-4507-8A9A-B00C49C440DA}" srcOrd="2" destOrd="0" presId="urn:microsoft.com/office/officeart/2008/layout/PictureStrips"/>
    <dgm:cxn modelId="{B3647AA8-BC2A-499D-AE21-4AB56ED2702F}" type="presParOf" srcId="{BB16BC88-A4D7-4507-8A9A-B00C49C440DA}" destId="{8864FABF-A81D-410E-BB4F-54C52BDAE47F}" srcOrd="0" destOrd="0" presId="urn:microsoft.com/office/officeart/2008/layout/PictureStrips"/>
    <dgm:cxn modelId="{123390C8-6EB8-420F-9C04-9118F4D7F2AC}" type="presParOf" srcId="{BB16BC88-A4D7-4507-8A9A-B00C49C440DA}" destId="{E1D72106-594A-42F3-86BA-03C9F11F8AE5}"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E54E965-501C-407D-9277-F63572BA7A0C}"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zh-TW" altLang="en-US"/>
        </a:p>
      </dgm:t>
    </dgm:pt>
    <dgm:pt modelId="{1F2D844D-16AD-4217-A67A-12A37E0CA1B2}">
      <dgm:prSet phldrT="[文字]" custT="1"/>
      <dgm:spPr/>
      <dgm:t>
        <a:bodyPr/>
        <a:lstStyle/>
        <a:p>
          <a:r>
            <a:rPr lang="zh-TW" altLang="en-US" sz="4000" dirty="0" smtClean="0"/>
            <a:t>  服務過程</a:t>
          </a:r>
          <a:endParaRPr lang="zh-TW" altLang="en-US" sz="4000" dirty="0"/>
        </a:p>
      </dgm:t>
    </dgm:pt>
    <dgm:pt modelId="{962D5867-8CE9-4A02-BFE5-FC5C22A5D430}" type="parTrans" cxnId="{EFB459E3-CB1A-40B2-9161-B7707EA47F06}">
      <dgm:prSet/>
      <dgm:spPr/>
      <dgm:t>
        <a:bodyPr/>
        <a:lstStyle/>
        <a:p>
          <a:endParaRPr lang="zh-TW" altLang="en-US"/>
        </a:p>
      </dgm:t>
    </dgm:pt>
    <dgm:pt modelId="{6D01674C-8E20-4AEE-BD2A-D0DBF0357CE3}" type="sibTrans" cxnId="{EFB459E3-CB1A-40B2-9161-B7707EA47F06}">
      <dgm:prSet/>
      <dgm:spPr/>
      <dgm:t>
        <a:bodyPr/>
        <a:lstStyle/>
        <a:p>
          <a:endParaRPr lang="zh-TW" altLang="en-US"/>
        </a:p>
      </dgm:t>
    </dgm:pt>
    <dgm:pt modelId="{B7C02694-A4C7-4396-B280-21750C06D41F}">
      <dgm:prSet phldrT="[文字]" custT="1"/>
      <dgm:spPr/>
      <dgm:t>
        <a:bodyPr/>
        <a:lstStyle/>
        <a:p>
          <a:r>
            <a:rPr lang="zh-TW" altLang="en-US" sz="4000" dirty="0" smtClean="0"/>
            <a:t>  服務內容</a:t>
          </a:r>
          <a:endParaRPr lang="zh-TW" altLang="en-US" sz="4000" dirty="0"/>
        </a:p>
      </dgm:t>
    </dgm:pt>
    <dgm:pt modelId="{4C7FC4AA-DCFA-48CA-8C46-C41C10C2E81A}" type="parTrans" cxnId="{4D5F15C9-BCE2-4B7C-937D-1A67C9D30593}">
      <dgm:prSet/>
      <dgm:spPr/>
      <dgm:t>
        <a:bodyPr/>
        <a:lstStyle/>
        <a:p>
          <a:endParaRPr lang="zh-TW" altLang="en-US"/>
        </a:p>
      </dgm:t>
    </dgm:pt>
    <dgm:pt modelId="{CCA1DCEA-2B87-48C6-BB21-B7DDCCACB4AA}" type="sibTrans" cxnId="{4D5F15C9-BCE2-4B7C-937D-1A67C9D30593}">
      <dgm:prSet/>
      <dgm:spPr/>
      <dgm:t>
        <a:bodyPr/>
        <a:lstStyle/>
        <a:p>
          <a:endParaRPr lang="zh-TW" altLang="en-US"/>
        </a:p>
      </dgm:t>
    </dgm:pt>
    <dgm:pt modelId="{015FC2DE-ACBF-4F0F-A73D-42FA8856C87E}">
      <dgm:prSet custT="1"/>
      <dgm:spPr/>
      <dgm:t>
        <a:bodyPr/>
        <a:lstStyle/>
        <a:p>
          <a:r>
            <a:rPr lang="zh-TW" altLang="en-US" sz="4000" dirty="0" smtClean="0"/>
            <a:t>  人員素質</a:t>
          </a:r>
          <a:endParaRPr lang="en-US" altLang="zh-TW" sz="4000" dirty="0" smtClean="0"/>
        </a:p>
      </dgm:t>
    </dgm:pt>
    <dgm:pt modelId="{8FA741A6-A4F9-4F8E-A892-76AB22921B86}" type="parTrans" cxnId="{41D51E4B-7883-41C1-B017-8FCC55564835}">
      <dgm:prSet/>
      <dgm:spPr/>
      <dgm:t>
        <a:bodyPr/>
        <a:lstStyle/>
        <a:p>
          <a:endParaRPr lang="zh-TW" altLang="en-US"/>
        </a:p>
      </dgm:t>
    </dgm:pt>
    <dgm:pt modelId="{E6447EA5-DA47-44CD-9BDE-15D48B995504}" type="sibTrans" cxnId="{41D51E4B-7883-41C1-B017-8FCC55564835}">
      <dgm:prSet/>
      <dgm:spPr/>
      <dgm:t>
        <a:bodyPr/>
        <a:lstStyle/>
        <a:p>
          <a:endParaRPr lang="zh-TW" altLang="en-US"/>
        </a:p>
      </dgm:t>
    </dgm:pt>
    <dgm:pt modelId="{0B05B9C8-5386-42DA-BD4B-9DFB49F22CBD}" type="pres">
      <dgm:prSet presAssocID="{DE54E965-501C-407D-9277-F63572BA7A0C}" presName="Name0" presStyleCnt="0">
        <dgm:presLayoutVars>
          <dgm:dir/>
          <dgm:resizeHandles val="exact"/>
        </dgm:presLayoutVars>
      </dgm:prSet>
      <dgm:spPr/>
      <dgm:t>
        <a:bodyPr/>
        <a:lstStyle/>
        <a:p>
          <a:endParaRPr lang="zh-TW" altLang="en-US"/>
        </a:p>
      </dgm:t>
    </dgm:pt>
    <dgm:pt modelId="{D6CDDECE-5F6B-489A-8121-6612DFF5C013}" type="pres">
      <dgm:prSet presAssocID="{015FC2DE-ACBF-4F0F-A73D-42FA8856C87E}" presName="composite" presStyleCnt="0"/>
      <dgm:spPr/>
    </dgm:pt>
    <dgm:pt modelId="{7EA213E1-8277-4A93-80A5-71467CB6A21B}" type="pres">
      <dgm:prSet presAssocID="{015FC2DE-ACBF-4F0F-A73D-42FA8856C87E}" presName="rect1" presStyleLbl="trAlignAcc1" presStyleIdx="0" presStyleCnt="3" custScaleX="121616">
        <dgm:presLayoutVars>
          <dgm:bulletEnabled val="1"/>
        </dgm:presLayoutVars>
      </dgm:prSet>
      <dgm:spPr/>
      <dgm:t>
        <a:bodyPr/>
        <a:lstStyle/>
        <a:p>
          <a:endParaRPr lang="zh-TW" altLang="en-US"/>
        </a:p>
      </dgm:t>
    </dgm:pt>
    <dgm:pt modelId="{DFFD4833-94A0-4EE3-80D7-DA097A1A8DDC}" type="pres">
      <dgm:prSet presAssocID="{015FC2DE-ACBF-4F0F-A73D-42FA8856C87E}" presName="rect2" presStyleLbl="fgImgPlace1" presStyleIdx="0" presStyleCnt="3" custScaleX="135021" custLinFactNeighborX="-56431" custLinFactNeighborY="15969"/>
      <dgm:spPr>
        <a:blipFill rotWithShape="1">
          <a:blip xmlns:r="http://schemas.openxmlformats.org/officeDocument/2006/relationships" r:embed="rId1"/>
          <a:stretch>
            <a:fillRect/>
          </a:stretch>
        </a:blipFill>
      </dgm:spPr>
    </dgm:pt>
    <dgm:pt modelId="{935CC63D-DEA1-4D28-91F4-5200CC4B014F}" type="pres">
      <dgm:prSet presAssocID="{E6447EA5-DA47-44CD-9BDE-15D48B995504}" presName="sibTrans" presStyleCnt="0"/>
      <dgm:spPr/>
    </dgm:pt>
    <dgm:pt modelId="{45774B5B-945C-465D-A168-AE350CB5A638}" type="pres">
      <dgm:prSet presAssocID="{1F2D844D-16AD-4217-A67A-12A37E0CA1B2}" presName="composite" presStyleCnt="0"/>
      <dgm:spPr/>
    </dgm:pt>
    <dgm:pt modelId="{E49C7AC8-7A43-489F-8338-615B993B6233}" type="pres">
      <dgm:prSet presAssocID="{1F2D844D-16AD-4217-A67A-12A37E0CA1B2}" presName="rect1" presStyleLbl="trAlignAcc1" presStyleIdx="1" presStyleCnt="3" custScaleX="123074">
        <dgm:presLayoutVars>
          <dgm:bulletEnabled val="1"/>
        </dgm:presLayoutVars>
      </dgm:prSet>
      <dgm:spPr/>
      <dgm:t>
        <a:bodyPr/>
        <a:lstStyle/>
        <a:p>
          <a:endParaRPr lang="zh-TW" altLang="en-US"/>
        </a:p>
      </dgm:t>
    </dgm:pt>
    <dgm:pt modelId="{42C46398-4399-4251-9B95-31EF28DE5AF4}" type="pres">
      <dgm:prSet presAssocID="{1F2D844D-16AD-4217-A67A-12A37E0CA1B2}" presName="rect2" presStyleLbl="fgImgPlace1" presStyleIdx="1" presStyleCnt="3" custScaleX="127490" custLinFactNeighborX="-55740" custLinFactNeighborY="1574"/>
      <dgm:spPr>
        <a:blipFill rotWithShape="1">
          <a:blip xmlns:r="http://schemas.openxmlformats.org/officeDocument/2006/relationships" r:embed="rId2"/>
          <a:stretch>
            <a:fillRect/>
          </a:stretch>
        </a:blipFill>
      </dgm:spPr>
      <dgm:t>
        <a:bodyPr/>
        <a:lstStyle/>
        <a:p>
          <a:endParaRPr lang="zh-TW" altLang="en-US"/>
        </a:p>
      </dgm:t>
    </dgm:pt>
    <dgm:pt modelId="{FF580E01-6F8E-4242-AA1D-4DA965931399}" type="pres">
      <dgm:prSet presAssocID="{6D01674C-8E20-4AEE-BD2A-D0DBF0357CE3}" presName="sibTrans" presStyleCnt="0"/>
      <dgm:spPr/>
    </dgm:pt>
    <dgm:pt modelId="{BB16BC88-A4D7-4507-8A9A-B00C49C440DA}" type="pres">
      <dgm:prSet presAssocID="{B7C02694-A4C7-4396-B280-21750C06D41F}" presName="composite" presStyleCnt="0"/>
      <dgm:spPr/>
    </dgm:pt>
    <dgm:pt modelId="{8864FABF-A81D-410E-BB4F-54C52BDAE47F}" type="pres">
      <dgm:prSet presAssocID="{B7C02694-A4C7-4396-B280-21750C06D41F}" presName="rect1" presStyleLbl="trAlignAcc1" presStyleIdx="2" presStyleCnt="3" custScaleX="122498">
        <dgm:presLayoutVars>
          <dgm:bulletEnabled val="1"/>
        </dgm:presLayoutVars>
      </dgm:prSet>
      <dgm:spPr/>
      <dgm:t>
        <a:bodyPr/>
        <a:lstStyle/>
        <a:p>
          <a:endParaRPr lang="zh-TW" altLang="en-US"/>
        </a:p>
      </dgm:t>
    </dgm:pt>
    <dgm:pt modelId="{E1D72106-594A-42F3-86BA-03C9F11F8AE5}" type="pres">
      <dgm:prSet presAssocID="{B7C02694-A4C7-4396-B280-21750C06D41F}" presName="rect2" presStyleLbl="fgImgPlace1" presStyleIdx="2" presStyleCnt="3" custScaleX="117583" custLinFactNeighborX="-47494" custLinFactNeighborY="14156"/>
      <dgm:spPr>
        <a:blipFill rotWithShape="1">
          <a:blip xmlns:r="http://schemas.openxmlformats.org/officeDocument/2006/relationships" r:embed="rId2"/>
          <a:stretch>
            <a:fillRect/>
          </a:stretch>
        </a:blipFill>
      </dgm:spPr>
    </dgm:pt>
  </dgm:ptLst>
  <dgm:cxnLst>
    <dgm:cxn modelId="{4D5F15C9-BCE2-4B7C-937D-1A67C9D30593}" srcId="{DE54E965-501C-407D-9277-F63572BA7A0C}" destId="{B7C02694-A4C7-4396-B280-21750C06D41F}" srcOrd="2" destOrd="0" parTransId="{4C7FC4AA-DCFA-48CA-8C46-C41C10C2E81A}" sibTransId="{CCA1DCEA-2B87-48C6-BB21-B7DDCCACB4AA}"/>
    <dgm:cxn modelId="{310503A7-FA7C-421A-B97F-3330663E51B7}" type="presOf" srcId="{1F2D844D-16AD-4217-A67A-12A37E0CA1B2}" destId="{E49C7AC8-7A43-489F-8338-615B993B6233}" srcOrd="0" destOrd="0" presId="urn:microsoft.com/office/officeart/2008/layout/PictureStrips"/>
    <dgm:cxn modelId="{EFB459E3-CB1A-40B2-9161-B7707EA47F06}" srcId="{DE54E965-501C-407D-9277-F63572BA7A0C}" destId="{1F2D844D-16AD-4217-A67A-12A37E0CA1B2}" srcOrd="1" destOrd="0" parTransId="{962D5867-8CE9-4A02-BFE5-FC5C22A5D430}" sibTransId="{6D01674C-8E20-4AEE-BD2A-D0DBF0357CE3}"/>
    <dgm:cxn modelId="{41A0D7A9-4D08-49C8-8B8F-0DCDD9296059}" type="presOf" srcId="{015FC2DE-ACBF-4F0F-A73D-42FA8856C87E}" destId="{7EA213E1-8277-4A93-80A5-71467CB6A21B}" srcOrd="0" destOrd="0" presId="urn:microsoft.com/office/officeart/2008/layout/PictureStrips"/>
    <dgm:cxn modelId="{5B5B6C20-A51A-4E7C-B736-1A590B98AC94}" type="presOf" srcId="{DE54E965-501C-407D-9277-F63572BA7A0C}" destId="{0B05B9C8-5386-42DA-BD4B-9DFB49F22CBD}" srcOrd="0" destOrd="0" presId="urn:microsoft.com/office/officeart/2008/layout/PictureStrips"/>
    <dgm:cxn modelId="{A742E954-1D2F-4440-BB9D-716EBD8337BB}" type="presOf" srcId="{B7C02694-A4C7-4396-B280-21750C06D41F}" destId="{8864FABF-A81D-410E-BB4F-54C52BDAE47F}" srcOrd="0" destOrd="0" presId="urn:microsoft.com/office/officeart/2008/layout/PictureStrips"/>
    <dgm:cxn modelId="{41D51E4B-7883-41C1-B017-8FCC55564835}" srcId="{DE54E965-501C-407D-9277-F63572BA7A0C}" destId="{015FC2DE-ACBF-4F0F-A73D-42FA8856C87E}" srcOrd="0" destOrd="0" parTransId="{8FA741A6-A4F9-4F8E-A892-76AB22921B86}" sibTransId="{E6447EA5-DA47-44CD-9BDE-15D48B995504}"/>
    <dgm:cxn modelId="{2FE99E56-E7CD-4A72-B8CC-1CE50EF61AB2}" type="presParOf" srcId="{0B05B9C8-5386-42DA-BD4B-9DFB49F22CBD}" destId="{D6CDDECE-5F6B-489A-8121-6612DFF5C013}" srcOrd="0" destOrd="0" presId="urn:microsoft.com/office/officeart/2008/layout/PictureStrips"/>
    <dgm:cxn modelId="{945E4C8F-7770-4527-85BC-8C1AE00230C6}" type="presParOf" srcId="{D6CDDECE-5F6B-489A-8121-6612DFF5C013}" destId="{7EA213E1-8277-4A93-80A5-71467CB6A21B}" srcOrd="0" destOrd="0" presId="urn:microsoft.com/office/officeart/2008/layout/PictureStrips"/>
    <dgm:cxn modelId="{DD845677-B24C-44A2-AD21-269A02D344A3}" type="presParOf" srcId="{D6CDDECE-5F6B-489A-8121-6612DFF5C013}" destId="{DFFD4833-94A0-4EE3-80D7-DA097A1A8DDC}" srcOrd="1" destOrd="0" presId="urn:microsoft.com/office/officeart/2008/layout/PictureStrips"/>
    <dgm:cxn modelId="{E230091B-CBF5-4294-A1C0-8FC3F0BC50F7}" type="presParOf" srcId="{0B05B9C8-5386-42DA-BD4B-9DFB49F22CBD}" destId="{935CC63D-DEA1-4D28-91F4-5200CC4B014F}" srcOrd="1" destOrd="0" presId="urn:microsoft.com/office/officeart/2008/layout/PictureStrips"/>
    <dgm:cxn modelId="{47C013B1-BE9E-42B7-8763-BCC1A95D5C26}" type="presParOf" srcId="{0B05B9C8-5386-42DA-BD4B-9DFB49F22CBD}" destId="{45774B5B-945C-465D-A168-AE350CB5A638}" srcOrd="2" destOrd="0" presId="urn:microsoft.com/office/officeart/2008/layout/PictureStrips"/>
    <dgm:cxn modelId="{A2F2BF98-5D18-45D0-9CD9-E0A847707051}" type="presParOf" srcId="{45774B5B-945C-465D-A168-AE350CB5A638}" destId="{E49C7AC8-7A43-489F-8338-615B993B6233}" srcOrd="0" destOrd="0" presId="urn:microsoft.com/office/officeart/2008/layout/PictureStrips"/>
    <dgm:cxn modelId="{5895BBAD-AE10-4DF3-B46D-8CFD55BDE171}" type="presParOf" srcId="{45774B5B-945C-465D-A168-AE350CB5A638}" destId="{42C46398-4399-4251-9B95-31EF28DE5AF4}" srcOrd="1" destOrd="0" presId="urn:microsoft.com/office/officeart/2008/layout/PictureStrips"/>
    <dgm:cxn modelId="{A36874C4-75E3-49A0-B861-79056190D2C3}" type="presParOf" srcId="{0B05B9C8-5386-42DA-BD4B-9DFB49F22CBD}" destId="{FF580E01-6F8E-4242-AA1D-4DA965931399}" srcOrd="3" destOrd="0" presId="urn:microsoft.com/office/officeart/2008/layout/PictureStrips"/>
    <dgm:cxn modelId="{635E02E1-0B5D-4583-9FBD-10DFE90DCE4F}" type="presParOf" srcId="{0B05B9C8-5386-42DA-BD4B-9DFB49F22CBD}" destId="{BB16BC88-A4D7-4507-8A9A-B00C49C440DA}" srcOrd="4" destOrd="0" presId="urn:microsoft.com/office/officeart/2008/layout/PictureStrips"/>
    <dgm:cxn modelId="{95F32893-2F1B-4012-9587-757E525F63EF}" type="presParOf" srcId="{BB16BC88-A4D7-4507-8A9A-B00C49C440DA}" destId="{8864FABF-A81D-410E-BB4F-54C52BDAE47F}" srcOrd="0" destOrd="0" presId="urn:microsoft.com/office/officeart/2008/layout/PictureStrips"/>
    <dgm:cxn modelId="{637EC66F-9607-4A4D-8F01-0F5716B96B26}" type="presParOf" srcId="{BB16BC88-A4D7-4507-8A9A-B00C49C440DA}" destId="{E1D72106-594A-42F3-86BA-03C9F11F8AE5}"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E54E965-501C-407D-9277-F63572BA7A0C}"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zh-TW" altLang="en-US"/>
        </a:p>
      </dgm:t>
    </dgm:pt>
    <dgm:pt modelId="{1F2D844D-16AD-4217-A67A-12A37E0CA1B2}">
      <dgm:prSet phldrT="[文字]" custT="1"/>
      <dgm:spPr/>
      <dgm:t>
        <a:bodyPr/>
        <a:lstStyle/>
        <a:p>
          <a:r>
            <a:rPr lang="zh-TW" altLang="en-US" sz="4000" dirty="0" smtClean="0"/>
            <a:t>  旅客客運營運流程</a:t>
          </a:r>
          <a:endParaRPr lang="zh-TW" altLang="en-US" sz="4000" dirty="0"/>
        </a:p>
      </dgm:t>
    </dgm:pt>
    <dgm:pt modelId="{962D5867-8CE9-4A02-BFE5-FC5C22A5D430}" type="parTrans" cxnId="{EFB459E3-CB1A-40B2-9161-B7707EA47F06}">
      <dgm:prSet/>
      <dgm:spPr/>
      <dgm:t>
        <a:bodyPr/>
        <a:lstStyle/>
        <a:p>
          <a:endParaRPr lang="zh-TW" altLang="en-US"/>
        </a:p>
      </dgm:t>
    </dgm:pt>
    <dgm:pt modelId="{6D01674C-8E20-4AEE-BD2A-D0DBF0357CE3}" type="sibTrans" cxnId="{EFB459E3-CB1A-40B2-9161-B7707EA47F06}">
      <dgm:prSet/>
      <dgm:spPr/>
      <dgm:t>
        <a:bodyPr/>
        <a:lstStyle/>
        <a:p>
          <a:endParaRPr lang="zh-TW" altLang="en-US"/>
        </a:p>
      </dgm:t>
    </dgm:pt>
    <dgm:pt modelId="{B7C02694-A4C7-4396-B280-21750C06D41F}">
      <dgm:prSet phldrT="[文字]" custT="1"/>
      <dgm:spPr/>
      <dgm:t>
        <a:bodyPr/>
        <a:lstStyle/>
        <a:p>
          <a:r>
            <a:rPr lang="zh-TW" altLang="en-US" sz="4000" dirty="0" smtClean="0"/>
            <a:t>  轉運接駁營運流程</a:t>
          </a:r>
          <a:endParaRPr lang="zh-TW" altLang="en-US" sz="4000" dirty="0"/>
        </a:p>
      </dgm:t>
    </dgm:pt>
    <dgm:pt modelId="{4C7FC4AA-DCFA-48CA-8C46-C41C10C2E81A}" type="parTrans" cxnId="{4D5F15C9-BCE2-4B7C-937D-1A67C9D30593}">
      <dgm:prSet/>
      <dgm:spPr/>
      <dgm:t>
        <a:bodyPr/>
        <a:lstStyle/>
        <a:p>
          <a:endParaRPr lang="zh-TW" altLang="en-US"/>
        </a:p>
      </dgm:t>
    </dgm:pt>
    <dgm:pt modelId="{CCA1DCEA-2B87-48C6-BB21-B7DDCCACB4AA}" type="sibTrans" cxnId="{4D5F15C9-BCE2-4B7C-937D-1A67C9D30593}">
      <dgm:prSet/>
      <dgm:spPr/>
      <dgm:t>
        <a:bodyPr/>
        <a:lstStyle/>
        <a:p>
          <a:endParaRPr lang="zh-TW" altLang="en-US"/>
        </a:p>
      </dgm:t>
    </dgm:pt>
    <dgm:pt modelId="{015FC2DE-ACBF-4F0F-A73D-42FA8856C87E}">
      <dgm:prSet custT="1"/>
      <dgm:spPr/>
      <dgm:t>
        <a:bodyPr/>
        <a:lstStyle/>
        <a:p>
          <a:r>
            <a:rPr lang="zh-TW" altLang="en-US" sz="4000" dirty="0" smtClean="0"/>
            <a:t>  訂位營運流程</a:t>
          </a:r>
          <a:endParaRPr lang="en-US" altLang="zh-TW" sz="4000" dirty="0" smtClean="0"/>
        </a:p>
      </dgm:t>
    </dgm:pt>
    <dgm:pt modelId="{8FA741A6-A4F9-4F8E-A892-76AB22921B86}" type="parTrans" cxnId="{41D51E4B-7883-41C1-B017-8FCC55564835}">
      <dgm:prSet/>
      <dgm:spPr/>
      <dgm:t>
        <a:bodyPr/>
        <a:lstStyle/>
        <a:p>
          <a:endParaRPr lang="zh-TW" altLang="en-US"/>
        </a:p>
      </dgm:t>
    </dgm:pt>
    <dgm:pt modelId="{E6447EA5-DA47-44CD-9BDE-15D48B995504}" type="sibTrans" cxnId="{41D51E4B-7883-41C1-B017-8FCC55564835}">
      <dgm:prSet/>
      <dgm:spPr/>
      <dgm:t>
        <a:bodyPr/>
        <a:lstStyle/>
        <a:p>
          <a:endParaRPr lang="zh-TW" altLang="en-US"/>
        </a:p>
      </dgm:t>
    </dgm:pt>
    <dgm:pt modelId="{0B05B9C8-5386-42DA-BD4B-9DFB49F22CBD}" type="pres">
      <dgm:prSet presAssocID="{DE54E965-501C-407D-9277-F63572BA7A0C}" presName="Name0" presStyleCnt="0">
        <dgm:presLayoutVars>
          <dgm:dir/>
          <dgm:resizeHandles val="exact"/>
        </dgm:presLayoutVars>
      </dgm:prSet>
      <dgm:spPr/>
      <dgm:t>
        <a:bodyPr/>
        <a:lstStyle/>
        <a:p>
          <a:endParaRPr lang="zh-TW" altLang="en-US"/>
        </a:p>
      </dgm:t>
    </dgm:pt>
    <dgm:pt modelId="{D6CDDECE-5F6B-489A-8121-6612DFF5C013}" type="pres">
      <dgm:prSet presAssocID="{015FC2DE-ACBF-4F0F-A73D-42FA8856C87E}" presName="composite" presStyleCnt="0"/>
      <dgm:spPr/>
    </dgm:pt>
    <dgm:pt modelId="{7EA213E1-8277-4A93-80A5-71467CB6A21B}" type="pres">
      <dgm:prSet presAssocID="{015FC2DE-ACBF-4F0F-A73D-42FA8856C87E}" presName="rect1" presStyleLbl="trAlignAcc1" presStyleIdx="0" presStyleCnt="3" custScaleX="121616">
        <dgm:presLayoutVars>
          <dgm:bulletEnabled val="1"/>
        </dgm:presLayoutVars>
      </dgm:prSet>
      <dgm:spPr/>
      <dgm:t>
        <a:bodyPr/>
        <a:lstStyle/>
        <a:p>
          <a:endParaRPr lang="zh-TW" altLang="en-US"/>
        </a:p>
      </dgm:t>
    </dgm:pt>
    <dgm:pt modelId="{DFFD4833-94A0-4EE3-80D7-DA097A1A8DDC}" type="pres">
      <dgm:prSet presAssocID="{015FC2DE-ACBF-4F0F-A73D-42FA8856C87E}" presName="rect2" presStyleLbl="fgImgPlace1" presStyleIdx="0" presStyleCnt="3" custScaleX="135021" custLinFactNeighborX="-56431" custLinFactNeighborY="15969"/>
      <dgm:spPr>
        <a:blipFill rotWithShape="1">
          <a:blip xmlns:r="http://schemas.openxmlformats.org/officeDocument/2006/relationships" r:embed="rId1"/>
          <a:stretch>
            <a:fillRect/>
          </a:stretch>
        </a:blipFill>
      </dgm:spPr>
    </dgm:pt>
    <dgm:pt modelId="{935CC63D-DEA1-4D28-91F4-5200CC4B014F}" type="pres">
      <dgm:prSet presAssocID="{E6447EA5-DA47-44CD-9BDE-15D48B995504}" presName="sibTrans" presStyleCnt="0"/>
      <dgm:spPr/>
    </dgm:pt>
    <dgm:pt modelId="{45774B5B-945C-465D-A168-AE350CB5A638}" type="pres">
      <dgm:prSet presAssocID="{1F2D844D-16AD-4217-A67A-12A37E0CA1B2}" presName="composite" presStyleCnt="0"/>
      <dgm:spPr/>
    </dgm:pt>
    <dgm:pt modelId="{E49C7AC8-7A43-489F-8338-615B993B6233}" type="pres">
      <dgm:prSet presAssocID="{1F2D844D-16AD-4217-A67A-12A37E0CA1B2}" presName="rect1" presStyleLbl="trAlignAcc1" presStyleIdx="1" presStyleCnt="3" custScaleX="123074">
        <dgm:presLayoutVars>
          <dgm:bulletEnabled val="1"/>
        </dgm:presLayoutVars>
      </dgm:prSet>
      <dgm:spPr/>
      <dgm:t>
        <a:bodyPr/>
        <a:lstStyle/>
        <a:p>
          <a:endParaRPr lang="zh-TW" altLang="en-US"/>
        </a:p>
      </dgm:t>
    </dgm:pt>
    <dgm:pt modelId="{42C46398-4399-4251-9B95-31EF28DE5AF4}" type="pres">
      <dgm:prSet presAssocID="{1F2D844D-16AD-4217-A67A-12A37E0CA1B2}" presName="rect2" presStyleLbl="fgImgPlace1" presStyleIdx="1" presStyleCnt="3" custScaleX="127490" custLinFactNeighborX="-55740" custLinFactNeighborY="1574"/>
      <dgm:spPr>
        <a:blipFill rotWithShape="1">
          <a:blip xmlns:r="http://schemas.openxmlformats.org/officeDocument/2006/relationships" r:embed="rId2"/>
          <a:stretch>
            <a:fillRect/>
          </a:stretch>
        </a:blipFill>
      </dgm:spPr>
      <dgm:t>
        <a:bodyPr/>
        <a:lstStyle/>
        <a:p>
          <a:endParaRPr lang="zh-TW" altLang="en-US"/>
        </a:p>
      </dgm:t>
    </dgm:pt>
    <dgm:pt modelId="{FF580E01-6F8E-4242-AA1D-4DA965931399}" type="pres">
      <dgm:prSet presAssocID="{6D01674C-8E20-4AEE-BD2A-D0DBF0357CE3}" presName="sibTrans" presStyleCnt="0"/>
      <dgm:spPr/>
    </dgm:pt>
    <dgm:pt modelId="{BB16BC88-A4D7-4507-8A9A-B00C49C440DA}" type="pres">
      <dgm:prSet presAssocID="{B7C02694-A4C7-4396-B280-21750C06D41F}" presName="composite" presStyleCnt="0"/>
      <dgm:spPr/>
    </dgm:pt>
    <dgm:pt modelId="{8864FABF-A81D-410E-BB4F-54C52BDAE47F}" type="pres">
      <dgm:prSet presAssocID="{B7C02694-A4C7-4396-B280-21750C06D41F}" presName="rect1" presStyleLbl="trAlignAcc1" presStyleIdx="2" presStyleCnt="3" custScaleX="122498">
        <dgm:presLayoutVars>
          <dgm:bulletEnabled val="1"/>
        </dgm:presLayoutVars>
      </dgm:prSet>
      <dgm:spPr/>
      <dgm:t>
        <a:bodyPr/>
        <a:lstStyle/>
        <a:p>
          <a:endParaRPr lang="zh-TW" altLang="en-US"/>
        </a:p>
      </dgm:t>
    </dgm:pt>
    <dgm:pt modelId="{E1D72106-594A-42F3-86BA-03C9F11F8AE5}" type="pres">
      <dgm:prSet presAssocID="{B7C02694-A4C7-4396-B280-21750C06D41F}" presName="rect2" presStyleLbl="fgImgPlace1" presStyleIdx="2" presStyleCnt="3" custScaleX="117583" custLinFactNeighborX="-47494" custLinFactNeighborY="14156"/>
      <dgm:spPr>
        <a:blipFill rotWithShape="1">
          <a:blip xmlns:r="http://schemas.openxmlformats.org/officeDocument/2006/relationships" r:embed="rId2"/>
          <a:stretch>
            <a:fillRect/>
          </a:stretch>
        </a:blipFill>
      </dgm:spPr>
    </dgm:pt>
  </dgm:ptLst>
  <dgm:cxnLst>
    <dgm:cxn modelId="{817C2DF1-BA1A-4F0A-9BF2-6D1A522EF817}" type="presOf" srcId="{DE54E965-501C-407D-9277-F63572BA7A0C}" destId="{0B05B9C8-5386-42DA-BD4B-9DFB49F22CBD}" srcOrd="0" destOrd="0" presId="urn:microsoft.com/office/officeart/2008/layout/PictureStrips"/>
    <dgm:cxn modelId="{A4746698-45BF-483A-A027-361A486F15AC}" type="presOf" srcId="{B7C02694-A4C7-4396-B280-21750C06D41F}" destId="{8864FABF-A81D-410E-BB4F-54C52BDAE47F}" srcOrd="0" destOrd="0" presId="urn:microsoft.com/office/officeart/2008/layout/PictureStrips"/>
    <dgm:cxn modelId="{41D51E4B-7883-41C1-B017-8FCC55564835}" srcId="{DE54E965-501C-407D-9277-F63572BA7A0C}" destId="{015FC2DE-ACBF-4F0F-A73D-42FA8856C87E}" srcOrd="0" destOrd="0" parTransId="{8FA741A6-A4F9-4F8E-A892-76AB22921B86}" sibTransId="{E6447EA5-DA47-44CD-9BDE-15D48B995504}"/>
    <dgm:cxn modelId="{4D5F15C9-BCE2-4B7C-937D-1A67C9D30593}" srcId="{DE54E965-501C-407D-9277-F63572BA7A0C}" destId="{B7C02694-A4C7-4396-B280-21750C06D41F}" srcOrd="2" destOrd="0" parTransId="{4C7FC4AA-DCFA-48CA-8C46-C41C10C2E81A}" sibTransId="{CCA1DCEA-2B87-48C6-BB21-B7DDCCACB4AA}"/>
    <dgm:cxn modelId="{EFB459E3-CB1A-40B2-9161-B7707EA47F06}" srcId="{DE54E965-501C-407D-9277-F63572BA7A0C}" destId="{1F2D844D-16AD-4217-A67A-12A37E0CA1B2}" srcOrd="1" destOrd="0" parTransId="{962D5867-8CE9-4A02-BFE5-FC5C22A5D430}" sibTransId="{6D01674C-8E20-4AEE-BD2A-D0DBF0357CE3}"/>
    <dgm:cxn modelId="{FA6543A8-647D-468F-9C19-34CC2AE32BBD}" type="presOf" srcId="{1F2D844D-16AD-4217-A67A-12A37E0CA1B2}" destId="{E49C7AC8-7A43-489F-8338-615B993B6233}" srcOrd="0" destOrd="0" presId="urn:microsoft.com/office/officeart/2008/layout/PictureStrips"/>
    <dgm:cxn modelId="{B0878C71-5F19-4703-B91A-E47242445305}" type="presOf" srcId="{015FC2DE-ACBF-4F0F-A73D-42FA8856C87E}" destId="{7EA213E1-8277-4A93-80A5-71467CB6A21B}" srcOrd="0" destOrd="0" presId="urn:microsoft.com/office/officeart/2008/layout/PictureStrips"/>
    <dgm:cxn modelId="{82F9D939-9611-4367-B352-37A73D214E15}" type="presParOf" srcId="{0B05B9C8-5386-42DA-BD4B-9DFB49F22CBD}" destId="{D6CDDECE-5F6B-489A-8121-6612DFF5C013}" srcOrd="0" destOrd="0" presId="urn:microsoft.com/office/officeart/2008/layout/PictureStrips"/>
    <dgm:cxn modelId="{75B0850D-79DC-44CD-91B6-517195FF854A}" type="presParOf" srcId="{D6CDDECE-5F6B-489A-8121-6612DFF5C013}" destId="{7EA213E1-8277-4A93-80A5-71467CB6A21B}" srcOrd="0" destOrd="0" presId="urn:microsoft.com/office/officeart/2008/layout/PictureStrips"/>
    <dgm:cxn modelId="{8B2AFBC0-06C2-40C7-A33B-8DAA8A4E3F0E}" type="presParOf" srcId="{D6CDDECE-5F6B-489A-8121-6612DFF5C013}" destId="{DFFD4833-94A0-4EE3-80D7-DA097A1A8DDC}" srcOrd="1" destOrd="0" presId="urn:microsoft.com/office/officeart/2008/layout/PictureStrips"/>
    <dgm:cxn modelId="{C0BE8FC5-24AE-4825-93CC-A045D8161531}" type="presParOf" srcId="{0B05B9C8-5386-42DA-BD4B-9DFB49F22CBD}" destId="{935CC63D-DEA1-4D28-91F4-5200CC4B014F}" srcOrd="1" destOrd="0" presId="urn:microsoft.com/office/officeart/2008/layout/PictureStrips"/>
    <dgm:cxn modelId="{DC833EA1-BBF1-4FBB-9604-8D15B69626BB}" type="presParOf" srcId="{0B05B9C8-5386-42DA-BD4B-9DFB49F22CBD}" destId="{45774B5B-945C-465D-A168-AE350CB5A638}" srcOrd="2" destOrd="0" presId="urn:microsoft.com/office/officeart/2008/layout/PictureStrips"/>
    <dgm:cxn modelId="{7968B90C-F766-48F1-ABE0-37961AF34856}" type="presParOf" srcId="{45774B5B-945C-465D-A168-AE350CB5A638}" destId="{E49C7AC8-7A43-489F-8338-615B993B6233}" srcOrd="0" destOrd="0" presId="urn:microsoft.com/office/officeart/2008/layout/PictureStrips"/>
    <dgm:cxn modelId="{184DE762-2A27-4703-A06C-3F1DE2A3C8A5}" type="presParOf" srcId="{45774B5B-945C-465D-A168-AE350CB5A638}" destId="{42C46398-4399-4251-9B95-31EF28DE5AF4}" srcOrd="1" destOrd="0" presId="urn:microsoft.com/office/officeart/2008/layout/PictureStrips"/>
    <dgm:cxn modelId="{658E1EA0-09AC-4FFC-861A-39C62851E4D1}" type="presParOf" srcId="{0B05B9C8-5386-42DA-BD4B-9DFB49F22CBD}" destId="{FF580E01-6F8E-4242-AA1D-4DA965931399}" srcOrd="3" destOrd="0" presId="urn:microsoft.com/office/officeart/2008/layout/PictureStrips"/>
    <dgm:cxn modelId="{0B690F9A-8A3D-4FF1-A81E-0D453719D3D9}" type="presParOf" srcId="{0B05B9C8-5386-42DA-BD4B-9DFB49F22CBD}" destId="{BB16BC88-A4D7-4507-8A9A-B00C49C440DA}" srcOrd="4" destOrd="0" presId="urn:microsoft.com/office/officeart/2008/layout/PictureStrips"/>
    <dgm:cxn modelId="{8FC4E5C8-9132-4076-AB43-23C29376390A}" type="presParOf" srcId="{BB16BC88-A4D7-4507-8A9A-B00C49C440DA}" destId="{8864FABF-A81D-410E-BB4F-54C52BDAE47F}" srcOrd="0" destOrd="0" presId="urn:microsoft.com/office/officeart/2008/layout/PictureStrips"/>
    <dgm:cxn modelId="{0B25025A-2884-4FD5-A564-E2A75AAF44DC}" type="presParOf" srcId="{BB16BC88-A4D7-4507-8A9A-B00C49C440DA}" destId="{E1D72106-594A-42F3-86BA-03C9F11F8AE5}"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8ABD7DB-7D24-41D1-8253-BF40F031175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zh-TW" altLang="en-US"/>
        </a:p>
      </dgm:t>
    </dgm:pt>
    <dgm:pt modelId="{7B941696-4EF0-4D33-AA32-7F7B28BA8C90}">
      <dgm:prSet phldrT="[文字]"/>
      <dgm:spPr/>
      <dgm:t>
        <a:bodyPr/>
        <a:lstStyle/>
        <a:p>
          <a:r>
            <a:rPr lang="en-US" altLang="zh-TW" dirty="0" smtClean="0"/>
            <a:t>@</a:t>
          </a:r>
          <a:endParaRPr lang="zh-TW" altLang="en-US" dirty="0"/>
        </a:p>
      </dgm:t>
    </dgm:pt>
    <dgm:pt modelId="{22F564DF-6ADB-4D28-9D37-F481778E7CCC}" type="parTrans" cxnId="{995816DE-74AD-4CC9-8593-C4A89C4B43A8}">
      <dgm:prSet/>
      <dgm:spPr/>
      <dgm:t>
        <a:bodyPr/>
        <a:lstStyle/>
        <a:p>
          <a:endParaRPr lang="zh-TW" altLang="en-US"/>
        </a:p>
      </dgm:t>
    </dgm:pt>
    <dgm:pt modelId="{1C2B2BF3-38C1-423D-9FB1-E0561F0AE611}" type="sibTrans" cxnId="{995816DE-74AD-4CC9-8593-C4A89C4B43A8}">
      <dgm:prSet/>
      <dgm:spPr/>
      <dgm:t>
        <a:bodyPr/>
        <a:lstStyle/>
        <a:p>
          <a:endParaRPr lang="zh-TW" altLang="en-US"/>
        </a:p>
      </dgm:t>
    </dgm:pt>
    <dgm:pt modelId="{CEDF3D9F-86BE-4FA5-8E30-3711BF4EAEFB}">
      <dgm:prSet phldrT="[文字]"/>
      <dgm:spPr/>
      <dgm:t>
        <a:bodyPr/>
        <a:lstStyle/>
        <a:p>
          <a:r>
            <a:rPr lang="zh-TW" altLang="en-US" b="1" dirty="0" smtClean="0">
              <a:latin typeface="標楷體" pitchFamily="65" charset="-120"/>
              <a:ea typeface="標楷體" pitchFamily="65" charset="-120"/>
            </a:rPr>
            <a:t>削減通路成本：通路成本佔總成本</a:t>
          </a:r>
          <a:r>
            <a:rPr lang="en-US" altLang="zh-TW" b="1" dirty="0" smtClean="0">
              <a:latin typeface="標楷體" pitchFamily="65" charset="-120"/>
              <a:ea typeface="標楷體" pitchFamily="65" charset="-120"/>
            </a:rPr>
            <a:t>17-18%</a:t>
          </a:r>
          <a:r>
            <a:rPr lang="zh-TW" altLang="en-US" b="1" dirty="0" smtClean="0">
              <a:latin typeface="標楷體" pitchFamily="65" charset="-120"/>
              <a:ea typeface="標楷體" pitchFamily="65" charset="-120"/>
            </a:rPr>
            <a:t>透過點子商務可藉低佣金成本</a:t>
          </a:r>
          <a:r>
            <a:rPr lang="zh-TW" altLang="en-US" b="1" dirty="0" smtClean="0">
              <a:latin typeface="新細明體"/>
              <a:ea typeface="新細明體"/>
            </a:rPr>
            <a:t>。</a:t>
          </a:r>
          <a:endParaRPr lang="zh-TW" altLang="en-US" b="1" dirty="0">
            <a:latin typeface="標楷體" pitchFamily="65" charset="-120"/>
            <a:ea typeface="標楷體" pitchFamily="65" charset="-120"/>
          </a:endParaRPr>
        </a:p>
      </dgm:t>
    </dgm:pt>
    <dgm:pt modelId="{9EAD934D-BCF0-4082-AF6E-83467EF2E6FF}" type="parTrans" cxnId="{27E1C9AD-A3A9-43AD-ADE3-CA0C0CBAFC1E}">
      <dgm:prSet/>
      <dgm:spPr/>
      <dgm:t>
        <a:bodyPr/>
        <a:lstStyle/>
        <a:p>
          <a:endParaRPr lang="zh-TW" altLang="en-US"/>
        </a:p>
      </dgm:t>
    </dgm:pt>
    <dgm:pt modelId="{D8A61860-9C82-409E-A268-9374100F91A1}" type="sibTrans" cxnId="{27E1C9AD-A3A9-43AD-ADE3-CA0C0CBAFC1E}">
      <dgm:prSet/>
      <dgm:spPr/>
      <dgm:t>
        <a:bodyPr/>
        <a:lstStyle/>
        <a:p>
          <a:endParaRPr lang="zh-TW" altLang="en-US"/>
        </a:p>
      </dgm:t>
    </dgm:pt>
    <dgm:pt modelId="{808F5169-EA14-453D-A53C-4C4E7F82AD57}">
      <dgm:prSet phldrT="[文字]"/>
      <dgm:spPr/>
      <dgm:t>
        <a:bodyPr/>
        <a:lstStyle/>
        <a:p>
          <a:r>
            <a:rPr lang="zh-TW" altLang="en-US" b="1" dirty="0" smtClean="0">
              <a:latin typeface="標楷體" pitchFamily="65" charset="-120"/>
              <a:ea typeface="標楷體" pitchFamily="65" charset="-120"/>
            </a:rPr>
            <a:t>透過</a:t>
          </a:r>
          <a:r>
            <a:rPr lang="en-US" altLang="zh-TW" b="1" dirty="0" smtClean="0">
              <a:latin typeface="標楷體" pitchFamily="65" charset="-120"/>
              <a:ea typeface="標楷體" pitchFamily="65" charset="-120"/>
            </a:rPr>
            <a:t>B2B</a:t>
          </a:r>
          <a:r>
            <a:rPr lang="zh-TW" altLang="en-US" b="1" dirty="0" smtClean="0">
              <a:latin typeface="標楷體" pitchFamily="65" charset="-120"/>
              <a:ea typeface="標楷體" pitchFamily="65" charset="-120"/>
            </a:rPr>
            <a:t>降低採購成本</a:t>
          </a:r>
          <a:r>
            <a:rPr lang="zh-TW" altLang="en-US" b="1" dirty="0" smtClean="0">
              <a:latin typeface="新細明體"/>
              <a:ea typeface="新細明體"/>
            </a:rPr>
            <a:t>。</a:t>
          </a:r>
          <a:endParaRPr lang="zh-TW" altLang="en-US" b="1" dirty="0">
            <a:latin typeface="標楷體" pitchFamily="65" charset="-120"/>
            <a:ea typeface="標楷體" pitchFamily="65" charset="-120"/>
          </a:endParaRPr>
        </a:p>
      </dgm:t>
    </dgm:pt>
    <dgm:pt modelId="{29C256ED-002C-442A-8A44-A99BA86E2E39}" type="parTrans" cxnId="{FC35F37A-F7B0-4043-A796-96930D55F0BA}">
      <dgm:prSet/>
      <dgm:spPr/>
      <dgm:t>
        <a:bodyPr/>
        <a:lstStyle/>
        <a:p>
          <a:endParaRPr lang="zh-TW" altLang="en-US"/>
        </a:p>
      </dgm:t>
    </dgm:pt>
    <dgm:pt modelId="{3261DA01-5F25-43AF-B46C-7FA638DF0F25}" type="sibTrans" cxnId="{FC35F37A-F7B0-4043-A796-96930D55F0BA}">
      <dgm:prSet/>
      <dgm:spPr/>
      <dgm:t>
        <a:bodyPr/>
        <a:lstStyle/>
        <a:p>
          <a:endParaRPr lang="zh-TW" altLang="en-US"/>
        </a:p>
      </dgm:t>
    </dgm:pt>
    <dgm:pt modelId="{2D405C13-181A-43DE-93F8-9BF17686B6E8}">
      <dgm:prSet phldrT="[文字]"/>
      <dgm:spPr/>
      <dgm:t>
        <a:bodyPr/>
        <a:lstStyle/>
        <a:p>
          <a:r>
            <a:rPr lang="en-US" altLang="zh-TW" dirty="0" smtClean="0"/>
            <a:t>@</a:t>
          </a:r>
          <a:endParaRPr lang="zh-TW" altLang="en-US" dirty="0"/>
        </a:p>
      </dgm:t>
    </dgm:pt>
    <dgm:pt modelId="{C325F2D6-AF45-4C53-A84F-5CA8DE3902CA}" type="parTrans" cxnId="{F6DF20F4-63F4-4610-A790-D46205D0162E}">
      <dgm:prSet/>
      <dgm:spPr/>
      <dgm:t>
        <a:bodyPr/>
        <a:lstStyle/>
        <a:p>
          <a:endParaRPr lang="zh-TW" altLang="en-US"/>
        </a:p>
      </dgm:t>
    </dgm:pt>
    <dgm:pt modelId="{2285F8F7-865C-4F0E-A2F9-5202387CFF0C}" type="sibTrans" cxnId="{F6DF20F4-63F4-4610-A790-D46205D0162E}">
      <dgm:prSet/>
      <dgm:spPr/>
      <dgm:t>
        <a:bodyPr/>
        <a:lstStyle/>
        <a:p>
          <a:endParaRPr lang="zh-TW" altLang="en-US"/>
        </a:p>
      </dgm:t>
    </dgm:pt>
    <dgm:pt modelId="{39D9EC12-830C-4098-A26D-E2DB2BB288BB}">
      <dgm:prSet phldrT="[文字]"/>
      <dgm:spPr/>
      <dgm:t>
        <a:bodyPr/>
        <a:lstStyle/>
        <a:p>
          <a:r>
            <a:rPr lang="zh-TW" altLang="en-US" b="1" dirty="0" smtClean="0">
              <a:latin typeface="標楷體" pitchFamily="65" charset="-120"/>
              <a:ea typeface="標楷體" pitchFamily="65" charset="-120"/>
            </a:rPr>
            <a:t>減少中間商：透過資訊科技可直接接觸顧客，顧客可直接選擇航班艙等</a:t>
          </a:r>
          <a:r>
            <a:rPr lang="zh-TW" altLang="en-US" b="1" dirty="0" smtClean="0">
              <a:latin typeface="新細明體"/>
              <a:ea typeface="新細明體"/>
            </a:rPr>
            <a:t>。</a:t>
          </a:r>
          <a:endParaRPr lang="zh-TW" altLang="en-US" b="1" dirty="0">
            <a:latin typeface="標楷體" pitchFamily="65" charset="-120"/>
            <a:ea typeface="標楷體" pitchFamily="65" charset="-120"/>
          </a:endParaRPr>
        </a:p>
      </dgm:t>
    </dgm:pt>
    <dgm:pt modelId="{619B05B1-9F09-4F64-99E4-B88F39E81AAE}" type="parTrans" cxnId="{B9135C87-AB79-413E-9167-C7E97D847BA0}">
      <dgm:prSet/>
      <dgm:spPr/>
      <dgm:t>
        <a:bodyPr/>
        <a:lstStyle/>
        <a:p>
          <a:endParaRPr lang="zh-TW" altLang="en-US"/>
        </a:p>
      </dgm:t>
    </dgm:pt>
    <dgm:pt modelId="{8FFB1BD5-EFB1-4E33-B41F-605EE04BC90C}" type="sibTrans" cxnId="{B9135C87-AB79-413E-9167-C7E97D847BA0}">
      <dgm:prSet/>
      <dgm:spPr/>
      <dgm:t>
        <a:bodyPr/>
        <a:lstStyle/>
        <a:p>
          <a:endParaRPr lang="zh-TW" altLang="en-US"/>
        </a:p>
      </dgm:t>
    </dgm:pt>
    <dgm:pt modelId="{7A545BF1-4072-45F6-9C40-EFA2AA93CBD1}">
      <dgm:prSet phldrT="[文字]"/>
      <dgm:spPr/>
      <dgm:t>
        <a:bodyPr/>
        <a:lstStyle/>
        <a:p>
          <a:r>
            <a:rPr lang="en-US" altLang="zh-TW" dirty="0" smtClean="0"/>
            <a:t>@</a:t>
          </a:r>
          <a:endParaRPr lang="zh-TW" altLang="en-US" dirty="0"/>
        </a:p>
      </dgm:t>
    </dgm:pt>
    <dgm:pt modelId="{F7E9158C-A942-4840-9428-6EF4F20FABA4}" type="parTrans" cxnId="{599DD9F8-6328-4C0F-BEB0-E3F84EF10E13}">
      <dgm:prSet/>
      <dgm:spPr/>
      <dgm:t>
        <a:bodyPr/>
        <a:lstStyle/>
        <a:p>
          <a:endParaRPr lang="zh-TW" altLang="en-US"/>
        </a:p>
      </dgm:t>
    </dgm:pt>
    <dgm:pt modelId="{3E6D5CD1-E10D-44A9-83A8-44ED5D932300}" type="sibTrans" cxnId="{599DD9F8-6328-4C0F-BEB0-E3F84EF10E13}">
      <dgm:prSet/>
      <dgm:spPr/>
      <dgm:t>
        <a:bodyPr/>
        <a:lstStyle/>
        <a:p>
          <a:endParaRPr lang="zh-TW" altLang="en-US"/>
        </a:p>
      </dgm:t>
    </dgm:pt>
    <dgm:pt modelId="{88461D54-CF41-4F60-993F-4105EAB2CAF3}">
      <dgm:prSet phldrT="[文字]"/>
      <dgm:spPr/>
      <dgm:t>
        <a:bodyPr/>
        <a:lstStyle/>
        <a:p>
          <a:r>
            <a:rPr lang="zh-TW" altLang="en-US" b="1" dirty="0" smtClean="0">
              <a:latin typeface="標楷體" pitchFamily="65" charset="-120"/>
              <a:ea typeface="標楷體" pitchFamily="65" charset="-120"/>
            </a:rPr>
            <a:t>增強行銷力量、快速反應市場變化：透過公司網站及線上旅遊網可快速瞭解市場需求及銷售狀況</a:t>
          </a:r>
          <a:r>
            <a:rPr lang="zh-TW" altLang="en-US" b="1" dirty="0" smtClean="0">
              <a:latin typeface="新細明體"/>
              <a:ea typeface="新細明體"/>
            </a:rPr>
            <a:t>，</a:t>
          </a:r>
          <a:r>
            <a:rPr lang="zh-TW" altLang="en-US" b="1" dirty="0" smtClean="0">
              <a:latin typeface="標楷體" pitchFamily="65" charset="-120"/>
              <a:ea typeface="標楷體" pitchFamily="65" charset="-120"/>
            </a:rPr>
            <a:t>立即反映調整票價提升靈活程度</a:t>
          </a:r>
          <a:r>
            <a:rPr lang="zh-TW" altLang="en-US" b="1" dirty="0" smtClean="0">
              <a:latin typeface="新細明體"/>
              <a:ea typeface="新細明體"/>
            </a:rPr>
            <a:t>。</a:t>
          </a:r>
          <a:endParaRPr lang="zh-TW" altLang="en-US" b="1" dirty="0">
            <a:latin typeface="標楷體" pitchFamily="65" charset="-120"/>
            <a:ea typeface="標楷體" pitchFamily="65" charset="-120"/>
          </a:endParaRPr>
        </a:p>
      </dgm:t>
    </dgm:pt>
    <dgm:pt modelId="{00D2BD71-F885-4C21-A178-E5AF89A6BED6}" type="parTrans" cxnId="{291F626F-4E9B-40DE-A3E6-E5528788F6C7}">
      <dgm:prSet/>
      <dgm:spPr/>
      <dgm:t>
        <a:bodyPr/>
        <a:lstStyle/>
        <a:p>
          <a:endParaRPr lang="zh-TW" altLang="en-US"/>
        </a:p>
      </dgm:t>
    </dgm:pt>
    <dgm:pt modelId="{2D86DA61-5051-4D9D-B9BB-5446F5C5E86A}" type="sibTrans" cxnId="{291F626F-4E9B-40DE-A3E6-E5528788F6C7}">
      <dgm:prSet/>
      <dgm:spPr/>
      <dgm:t>
        <a:bodyPr/>
        <a:lstStyle/>
        <a:p>
          <a:endParaRPr lang="zh-TW" altLang="en-US"/>
        </a:p>
      </dgm:t>
    </dgm:pt>
    <dgm:pt modelId="{64235903-AEB8-47D3-8D97-8D0D5BCFAA3A}" type="pres">
      <dgm:prSet presAssocID="{F8ABD7DB-7D24-41D1-8253-BF40F0311751}" presName="linearFlow" presStyleCnt="0">
        <dgm:presLayoutVars>
          <dgm:dir/>
          <dgm:animLvl val="lvl"/>
          <dgm:resizeHandles val="exact"/>
        </dgm:presLayoutVars>
      </dgm:prSet>
      <dgm:spPr/>
      <dgm:t>
        <a:bodyPr/>
        <a:lstStyle/>
        <a:p>
          <a:endParaRPr lang="zh-TW" altLang="en-US"/>
        </a:p>
      </dgm:t>
    </dgm:pt>
    <dgm:pt modelId="{53C8D9F6-9ED4-4967-BFE6-6868F207BBD7}" type="pres">
      <dgm:prSet presAssocID="{7B941696-4EF0-4D33-AA32-7F7B28BA8C90}" presName="composite" presStyleCnt="0"/>
      <dgm:spPr/>
    </dgm:pt>
    <dgm:pt modelId="{49E33594-56DC-498D-9598-64D4AB10037E}" type="pres">
      <dgm:prSet presAssocID="{7B941696-4EF0-4D33-AA32-7F7B28BA8C90}" presName="parentText" presStyleLbl="alignNode1" presStyleIdx="0" presStyleCnt="3">
        <dgm:presLayoutVars>
          <dgm:chMax val="1"/>
          <dgm:bulletEnabled val="1"/>
        </dgm:presLayoutVars>
      </dgm:prSet>
      <dgm:spPr/>
      <dgm:t>
        <a:bodyPr/>
        <a:lstStyle/>
        <a:p>
          <a:endParaRPr lang="zh-TW" altLang="en-US"/>
        </a:p>
      </dgm:t>
    </dgm:pt>
    <dgm:pt modelId="{BED15700-EEDC-4A3F-985A-29B7B8FE1A9F}" type="pres">
      <dgm:prSet presAssocID="{7B941696-4EF0-4D33-AA32-7F7B28BA8C90}" presName="descendantText" presStyleLbl="alignAcc1" presStyleIdx="0" presStyleCnt="3" custLinFactNeighborX="-1101" custLinFactNeighborY="5699">
        <dgm:presLayoutVars>
          <dgm:bulletEnabled val="1"/>
        </dgm:presLayoutVars>
      </dgm:prSet>
      <dgm:spPr/>
      <dgm:t>
        <a:bodyPr/>
        <a:lstStyle/>
        <a:p>
          <a:endParaRPr lang="zh-TW" altLang="en-US"/>
        </a:p>
      </dgm:t>
    </dgm:pt>
    <dgm:pt modelId="{94525FBE-8FD2-4F9E-AB64-27F0777D9641}" type="pres">
      <dgm:prSet presAssocID="{1C2B2BF3-38C1-423D-9FB1-E0561F0AE611}" presName="sp" presStyleCnt="0"/>
      <dgm:spPr/>
    </dgm:pt>
    <dgm:pt modelId="{0D447EFA-A477-469E-8639-FFB1C5D830FC}" type="pres">
      <dgm:prSet presAssocID="{2D405C13-181A-43DE-93F8-9BF17686B6E8}" presName="composite" presStyleCnt="0"/>
      <dgm:spPr/>
    </dgm:pt>
    <dgm:pt modelId="{BC3EF694-32D8-47CD-AAD4-89875440D67C}" type="pres">
      <dgm:prSet presAssocID="{2D405C13-181A-43DE-93F8-9BF17686B6E8}" presName="parentText" presStyleLbl="alignNode1" presStyleIdx="1" presStyleCnt="3">
        <dgm:presLayoutVars>
          <dgm:chMax val="1"/>
          <dgm:bulletEnabled val="1"/>
        </dgm:presLayoutVars>
      </dgm:prSet>
      <dgm:spPr/>
      <dgm:t>
        <a:bodyPr/>
        <a:lstStyle/>
        <a:p>
          <a:endParaRPr lang="zh-TW" altLang="en-US"/>
        </a:p>
      </dgm:t>
    </dgm:pt>
    <dgm:pt modelId="{C9B03FB4-281F-4990-A298-D8D31374D090}" type="pres">
      <dgm:prSet presAssocID="{2D405C13-181A-43DE-93F8-9BF17686B6E8}" presName="descendantText" presStyleLbl="alignAcc1" presStyleIdx="1" presStyleCnt="3">
        <dgm:presLayoutVars>
          <dgm:bulletEnabled val="1"/>
        </dgm:presLayoutVars>
      </dgm:prSet>
      <dgm:spPr/>
      <dgm:t>
        <a:bodyPr/>
        <a:lstStyle/>
        <a:p>
          <a:endParaRPr lang="zh-TW" altLang="en-US"/>
        </a:p>
      </dgm:t>
    </dgm:pt>
    <dgm:pt modelId="{FFCB1EAD-5947-484A-8796-CFC1E1A1359A}" type="pres">
      <dgm:prSet presAssocID="{2285F8F7-865C-4F0E-A2F9-5202387CFF0C}" presName="sp" presStyleCnt="0"/>
      <dgm:spPr/>
    </dgm:pt>
    <dgm:pt modelId="{9B8B819D-FE9C-4217-89F8-246F1E14D48F}" type="pres">
      <dgm:prSet presAssocID="{7A545BF1-4072-45F6-9C40-EFA2AA93CBD1}" presName="composite" presStyleCnt="0"/>
      <dgm:spPr/>
    </dgm:pt>
    <dgm:pt modelId="{F9456DA5-3623-4A27-B359-474278319017}" type="pres">
      <dgm:prSet presAssocID="{7A545BF1-4072-45F6-9C40-EFA2AA93CBD1}" presName="parentText" presStyleLbl="alignNode1" presStyleIdx="2" presStyleCnt="3">
        <dgm:presLayoutVars>
          <dgm:chMax val="1"/>
          <dgm:bulletEnabled val="1"/>
        </dgm:presLayoutVars>
      </dgm:prSet>
      <dgm:spPr/>
      <dgm:t>
        <a:bodyPr/>
        <a:lstStyle/>
        <a:p>
          <a:endParaRPr lang="zh-TW" altLang="en-US"/>
        </a:p>
      </dgm:t>
    </dgm:pt>
    <dgm:pt modelId="{9721ADA1-A18E-4413-A59F-16E3526A4B8E}" type="pres">
      <dgm:prSet presAssocID="{7A545BF1-4072-45F6-9C40-EFA2AA93CBD1}" presName="descendantText" presStyleLbl="alignAcc1" presStyleIdx="2" presStyleCnt="3">
        <dgm:presLayoutVars>
          <dgm:bulletEnabled val="1"/>
        </dgm:presLayoutVars>
      </dgm:prSet>
      <dgm:spPr/>
      <dgm:t>
        <a:bodyPr/>
        <a:lstStyle/>
        <a:p>
          <a:endParaRPr lang="zh-TW" altLang="en-US"/>
        </a:p>
      </dgm:t>
    </dgm:pt>
  </dgm:ptLst>
  <dgm:cxnLst>
    <dgm:cxn modelId="{7756B53F-5607-48DE-A278-056EDA23B29E}" type="presOf" srcId="{7B941696-4EF0-4D33-AA32-7F7B28BA8C90}" destId="{49E33594-56DC-498D-9598-64D4AB10037E}" srcOrd="0" destOrd="0" presId="urn:microsoft.com/office/officeart/2005/8/layout/chevron2"/>
    <dgm:cxn modelId="{635DF36D-CAE8-49B8-9FEE-0E8ACD042286}" type="presOf" srcId="{39D9EC12-830C-4098-A26D-E2DB2BB288BB}" destId="{C9B03FB4-281F-4990-A298-D8D31374D090}" srcOrd="0" destOrd="0" presId="urn:microsoft.com/office/officeart/2005/8/layout/chevron2"/>
    <dgm:cxn modelId="{F6DF20F4-63F4-4610-A790-D46205D0162E}" srcId="{F8ABD7DB-7D24-41D1-8253-BF40F0311751}" destId="{2D405C13-181A-43DE-93F8-9BF17686B6E8}" srcOrd="1" destOrd="0" parTransId="{C325F2D6-AF45-4C53-A84F-5CA8DE3902CA}" sibTransId="{2285F8F7-865C-4F0E-A2F9-5202387CFF0C}"/>
    <dgm:cxn modelId="{D61A0883-608F-45B0-B520-0BC659700778}" type="presOf" srcId="{2D405C13-181A-43DE-93F8-9BF17686B6E8}" destId="{BC3EF694-32D8-47CD-AAD4-89875440D67C}" srcOrd="0" destOrd="0" presId="urn:microsoft.com/office/officeart/2005/8/layout/chevron2"/>
    <dgm:cxn modelId="{B9135C87-AB79-413E-9167-C7E97D847BA0}" srcId="{2D405C13-181A-43DE-93F8-9BF17686B6E8}" destId="{39D9EC12-830C-4098-A26D-E2DB2BB288BB}" srcOrd="0" destOrd="0" parTransId="{619B05B1-9F09-4F64-99E4-B88F39E81AAE}" sibTransId="{8FFB1BD5-EFB1-4E33-B41F-605EE04BC90C}"/>
    <dgm:cxn modelId="{745D6883-8BE8-49AA-B659-777DB484B938}" type="presOf" srcId="{CEDF3D9F-86BE-4FA5-8E30-3711BF4EAEFB}" destId="{BED15700-EEDC-4A3F-985A-29B7B8FE1A9F}" srcOrd="0" destOrd="0" presId="urn:microsoft.com/office/officeart/2005/8/layout/chevron2"/>
    <dgm:cxn modelId="{995816DE-74AD-4CC9-8593-C4A89C4B43A8}" srcId="{F8ABD7DB-7D24-41D1-8253-BF40F0311751}" destId="{7B941696-4EF0-4D33-AA32-7F7B28BA8C90}" srcOrd="0" destOrd="0" parTransId="{22F564DF-6ADB-4D28-9D37-F481778E7CCC}" sibTransId="{1C2B2BF3-38C1-423D-9FB1-E0561F0AE611}"/>
    <dgm:cxn modelId="{D87E7351-BDAD-404E-A793-F919402FF5A4}" type="presOf" srcId="{F8ABD7DB-7D24-41D1-8253-BF40F0311751}" destId="{64235903-AEB8-47D3-8D97-8D0D5BCFAA3A}" srcOrd="0" destOrd="0" presId="urn:microsoft.com/office/officeart/2005/8/layout/chevron2"/>
    <dgm:cxn modelId="{27E1C9AD-A3A9-43AD-ADE3-CA0C0CBAFC1E}" srcId="{7B941696-4EF0-4D33-AA32-7F7B28BA8C90}" destId="{CEDF3D9F-86BE-4FA5-8E30-3711BF4EAEFB}" srcOrd="0" destOrd="0" parTransId="{9EAD934D-BCF0-4082-AF6E-83467EF2E6FF}" sibTransId="{D8A61860-9C82-409E-A268-9374100F91A1}"/>
    <dgm:cxn modelId="{234F6DC7-91A9-4DAC-BAED-5D93E8617AC9}" type="presOf" srcId="{808F5169-EA14-453D-A53C-4C4E7F82AD57}" destId="{BED15700-EEDC-4A3F-985A-29B7B8FE1A9F}" srcOrd="0" destOrd="1" presId="urn:microsoft.com/office/officeart/2005/8/layout/chevron2"/>
    <dgm:cxn modelId="{599DD9F8-6328-4C0F-BEB0-E3F84EF10E13}" srcId="{F8ABD7DB-7D24-41D1-8253-BF40F0311751}" destId="{7A545BF1-4072-45F6-9C40-EFA2AA93CBD1}" srcOrd="2" destOrd="0" parTransId="{F7E9158C-A942-4840-9428-6EF4F20FABA4}" sibTransId="{3E6D5CD1-E10D-44A9-83A8-44ED5D932300}"/>
    <dgm:cxn modelId="{89B25521-762A-4CD2-A12D-97235E38589D}" type="presOf" srcId="{7A545BF1-4072-45F6-9C40-EFA2AA93CBD1}" destId="{F9456DA5-3623-4A27-B359-474278319017}" srcOrd="0" destOrd="0" presId="urn:microsoft.com/office/officeart/2005/8/layout/chevron2"/>
    <dgm:cxn modelId="{FC35F37A-F7B0-4043-A796-96930D55F0BA}" srcId="{7B941696-4EF0-4D33-AA32-7F7B28BA8C90}" destId="{808F5169-EA14-453D-A53C-4C4E7F82AD57}" srcOrd="1" destOrd="0" parTransId="{29C256ED-002C-442A-8A44-A99BA86E2E39}" sibTransId="{3261DA01-5F25-43AF-B46C-7FA638DF0F25}"/>
    <dgm:cxn modelId="{291F626F-4E9B-40DE-A3E6-E5528788F6C7}" srcId="{7A545BF1-4072-45F6-9C40-EFA2AA93CBD1}" destId="{88461D54-CF41-4F60-993F-4105EAB2CAF3}" srcOrd="0" destOrd="0" parTransId="{00D2BD71-F885-4C21-A178-E5AF89A6BED6}" sibTransId="{2D86DA61-5051-4D9D-B9BB-5446F5C5E86A}"/>
    <dgm:cxn modelId="{46605AE7-2D84-4639-9F38-4AFE59BF8D82}" type="presOf" srcId="{88461D54-CF41-4F60-993F-4105EAB2CAF3}" destId="{9721ADA1-A18E-4413-A59F-16E3526A4B8E}" srcOrd="0" destOrd="0" presId="urn:microsoft.com/office/officeart/2005/8/layout/chevron2"/>
    <dgm:cxn modelId="{9002996D-0CFF-43D0-A454-75CD8738B67E}" type="presParOf" srcId="{64235903-AEB8-47D3-8D97-8D0D5BCFAA3A}" destId="{53C8D9F6-9ED4-4967-BFE6-6868F207BBD7}" srcOrd="0" destOrd="0" presId="urn:microsoft.com/office/officeart/2005/8/layout/chevron2"/>
    <dgm:cxn modelId="{C427C6ED-92E3-446D-9C74-F582FE3C0738}" type="presParOf" srcId="{53C8D9F6-9ED4-4967-BFE6-6868F207BBD7}" destId="{49E33594-56DC-498D-9598-64D4AB10037E}" srcOrd="0" destOrd="0" presId="urn:microsoft.com/office/officeart/2005/8/layout/chevron2"/>
    <dgm:cxn modelId="{BE29F5C9-E957-48E3-9BAA-DFD7148B562B}" type="presParOf" srcId="{53C8D9F6-9ED4-4967-BFE6-6868F207BBD7}" destId="{BED15700-EEDC-4A3F-985A-29B7B8FE1A9F}" srcOrd="1" destOrd="0" presId="urn:microsoft.com/office/officeart/2005/8/layout/chevron2"/>
    <dgm:cxn modelId="{9FBEA2C8-3200-4D82-BD87-9770D21F4245}" type="presParOf" srcId="{64235903-AEB8-47D3-8D97-8D0D5BCFAA3A}" destId="{94525FBE-8FD2-4F9E-AB64-27F0777D9641}" srcOrd="1" destOrd="0" presId="urn:microsoft.com/office/officeart/2005/8/layout/chevron2"/>
    <dgm:cxn modelId="{76D1FD19-3AE6-4F09-A226-1D5C713F51E1}" type="presParOf" srcId="{64235903-AEB8-47D3-8D97-8D0D5BCFAA3A}" destId="{0D447EFA-A477-469E-8639-FFB1C5D830FC}" srcOrd="2" destOrd="0" presId="urn:microsoft.com/office/officeart/2005/8/layout/chevron2"/>
    <dgm:cxn modelId="{242DB4E0-56B5-48F0-A250-44E5FDA65AF2}" type="presParOf" srcId="{0D447EFA-A477-469E-8639-FFB1C5D830FC}" destId="{BC3EF694-32D8-47CD-AAD4-89875440D67C}" srcOrd="0" destOrd="0" presId="urn:microsoft.com/office/officeart/2005/8/layout/chevron2"/>
    <dgm:cxn modelId="{7B6DDF88-210B-47D5-B1C6-671B8A109863}" type="presParOf" srcId="{0D447EFA-A477-469E-8639-FFB1C5D830FC}" destId="{C9B03FB4-281F-4990-A298-D8D31374D090}" srcOrd="1" destOrd="0" presId="urn:microsoft.com/office/officeart/2005/8/layout/chevron2"/>
    <dgm:cxn modelId="{E49B4847-91BE-44A3-BEF4-CB101756C98B}" type="presParOf" srcId="{64235903-AEB8-47D3-8D97-8D0D5BCFAA3A}" destId="{FFCB1EAD-5947-484A-8796-CFC1E1A1359A}" srcOrd="3" destOrd="0" presId="urn:microsoft.com/office/officeart/2005/8/layout/chevron2"/>
    <dgm:cxn modelId="{6DE0A82A-D66F-4E79-90A7-EFEC192A55DB}" type="presParOf" srcId="{64235903-AEB8-47D3-8D97-8D0D5BCFAA3A}" destId="{9B8B819D-FE9C-4217-89F8-246F1E14D48F}" srcOrd="4" destOrd="0" presId="urn:microsoft.com/office/officeart/2005/8/layout/chevron2"/>
    <dgm:cxn modelId="{7779C022-AD7D-47A3-804A-0DAA100F5CE7}" type="presParOf" srcId="{9B8B819D-FE9C-4217-89F8-246F1E14D48F}" destId="{F9456DA5-3623-4A27-B359-474278319017}" srcOrd="0" destOrd="0" presId="urn:microsoft.com/office/officeart/2005/8/layout/chevron2"/>
    <dgm:cxn modelId="{FF4C6BA9-1AF9-4E38-8076-FBE98F975877}" type="presParOf" srcId="{9B8B819D-FE9C-4217-89F8-246F1E14D48F}" destId="{9721ADA1-A18E-4413-A59F-16E3526A4B8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8ABD7DB-7D24-41D1-8253-BF40F031175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zh-TW" altLang="en-US"/>
        </a:p>
      </dgm:t>
    </dgm:pt>
    <dgm:pt modelId="{7B941696-4EF0-4D33-AA32-7F7B28BA8C90}">
      <dgm:prSet phldrT="[文字]"/>
      <dgm:spPr/>
      <dgm:t>
        <a:bodyPr/>
        <a:lstStyle/>
        <a:p>
          <a:r>
            <a:rPr lang="en-US" altLang="zh-TW" dirty="0" smtClean="0"/>
            <a:t>@</a:t>
          </a:r>
          <a:endParaRPr lang="zh-TW" altLang="en-US" dirty="0"/>
        </a:p>
      </dgm:t>
    </dgm:pt>
    <dgm:pt modelId="{22F564DF-6ADB-4D28-9D37-F481778E7CCC}" type="parTrans" cxnId="{995816DE-74AD-4CC9-8593-C4A89C4B43A8}">
      <dgm:prSet/>
      <dgm:spPr/>
      <dgm:t>
        <a:bodyPr/>
        <a:lstStyle/>
        <a:p>
          <a:endParaRPr lang="zh-TW" altLang="en-US"/>
        </a:p>
      </dgm:t>
    </dgm:pt>
    <dgm:pt modelId="{1C2B2BF3-38C1-423D-9FB1-E0561F0AE611}" type="sibTrans" cxnId="{995816DE-74AD-4CC9-8593-C4A89C4B43A8}">
      <dgm:prSet/>
      <dgm:spPr/>
      <dgm:t>
        <a:bodyPr/>
        <a:lstStyle/>
        <a:p>
          <a:endParaRPr lang="zh-TW" altLang="en-US"/>
        </a:p>
      </dgm:t>
    </dgm:pt>
    <dgm:pt modelId="{CEDF3D9F-86BE-4FA5-8E30-3711BF4EAEFB}">
      <dgm:prSet phldrT="[文字]"/>
      <dgm:spPr/>
      <dgm:t>
        <a:bodyPr/>
        <a:lstStyle/>
        <a:p>
          <a:r>
            <a:rPr lang="zh-TW" altLang="en-US" b="1" dirty="0" smtClean="0">
              <a:latin typeface="標楷體" pitchFamily="65" charset="-120"/>
              <a:ea typeface="標楷體" pitchFamily="65" charset="-120"/>
            </a:rPr>
            <a:t>手持式行動奘置之便利性：由於手持式行動奘置之普及，如何營造一個便利友善快速之手機網路訂位系統至為關鍵</a:t>
          </a:r>
          <a:r>
            <a:rPr lang="zh-TW" altLang="en-US" b="1" dirty="0" smtClean="0">
              <a:latin typeface="新細明體"/>
              <a:ea typeface="新細明體"/>
            </a:rPr>
            <a:t>。</a:t>
          </a:r>
          <a:endParaRPr lang="zh-TW" altLang="en-US" b="1" dirty="0">
            <a:latin typeface="標楷體" pitchFamily="65" charset="-120"/>
            <a:ea typeface="標楷體" pitchFamily="65" charset="-120"/>
          </a:endParaRPr>
        </a:p>
      </dgm:t>
    </dgm:pt>
    <dgm:pt modelId="{9EAD934D-BCF0-4082-AF6E-83467EF2E6FF}" type="parTrans" cxnId="{27E1C9AD-A3A9-43AD-ADE3-CA0C0CBAFC1E}">
      <dgm:prSet/>
      <dgm:spPr/>
      <dgm:t>
        <a:bodyPr/>
        <a:lstStyle/>
        <a:p>
          <a:endParaRPr lang="zh-TW" altLang="en-US"/>
        </a:p>
      </dgm:t>
    </dgm:pt>
    <dgm:pt modelId="{D8A61860-9C82-409E-A268-9374100F91A1}" type="sibTrans" cxnId="{27E1C9AD-A3A9-43AD-ADE3-CA0C0CBAFC1E}">
      <dgm:prSet/>
      <dgm:spPr/>
      <dgm:t>
        <a:bodyPr/>
        <a:lstStyle/>
        <a:p>
          <a:endParaRPr lang="zh-TW" altLang="en-US"/>
        </a:p>
      </dgm:t>
    </dgm:pt>
    <dgm:pt modelId="{2D405C13-181A-43DE-93F8-9BF17686B6E8}">
      <dgm:prSet phldrT="[文字]"/>
      <dgm:spPr/>
      <dgm:t>
        <a:bodyPr/>
        <a:lstStyle/>
        <a:p>
          <a:r>
            <a:rPr lang="en-US" altLang="zh-TW" dirty="0" smtClean="0"/>
            <a:t>@</a:t>
          </a:r>
          <a:endParaRPr lang="zh-TW" altLang="en-US" dirty="0"/>
        </a:p>
      </dgm:t>
    </dgm:pt>
    <dgm:pt modelId="{C325F2D6-AF45-4C53-A84F-5CA8DE3902CA}" type="parTrans" cxnId="{F6DF20F4-63F4-4610-A790-D46205D0162E}">
      <dgm:prSet/>
      <dgm:spPr/>
      <dgm:t>
        <a:bodyPr/>
        <a:lstStyle/>
        <a:p>
          <a:endParaRPr lang="zh-TW" altLang="en-US"/>
        </a:p>
      </dgm:t>
    </dgm:pt>
    <dgm:pt modelId="{2285F8F7-865C-4F0E-A2F9-5202387CFF0C}" type="sibTrans" cxnId="{F6DF20F4-63F4-4610-A790-D46205D0162E}">
      <dgm:prSet/>
      <dgm:spPr/>
      <dgm:t>
        <a:bodyPr/>
        <a:lstStyle/>
        <a:p>
          <a:endParaRPr lang="zh-TW" altLang="en-US"/>
        </a:p>
      </dgm:t>
    </dgm:pt>
    <dgm:pt modelId="{39D9EC12-830C-4098-A26D-E2DB2BB288BB}">
      <dgm:prSet phldrT="[文字]"/>
      <dgm:spPr/>
      <dgm:t>
        <a:bodyPr/>
        <a:lstStyle/>
        <a:p>
          <a:r>
            <a:rPr lang="zh-TW" altLang="en-US" b="1" dirty="0" smtClean="0">
              <a:latin typeface="標楷體" pitchFamily="65" charset="-120"/>
              <a:ea typeface="標楷體" pitchFamily="65" charset="-120"/>
            </a:rPr>
            <a:t>線上購物交易安全性：網路交易愈普及網路詐騙亦同步增加，如何藉由完整之認證制度，使得</a:t>
          </a:r>
          <a:r>
            <a:rPr lang="en-US" altLang="zh-TW" b="1" dirty="0" smtClean="0">
              <a:latin typeface="標楷體" pitchFamily="65" charset="-120"/>
              <a:ea typeface="標楷體" pitchFamily="65" charset="-120"/>
            </a:rPr>
            <a:t>B2B</a:t>
          </a:r>
          <a:r>
            <a:rPr lang="zh-TW" altLang="en-US" b="1" dirty="0" smtClean="0">
              <a:latin typeface="標楷體" pitchFamily="65" charset="-120"/>
              <a:ea typeface="標楷體" pitchFamily="65" charset="-120"/>
            </a:rPr>
            <a:t>網路交易性更安全</a:t>
          </a:r>
          <a:r>
            <a:rPr lang="zh-TW" altLang="en-US" b="1" dirty="0" smtClean="0">
              <a:latin typeface="新細明體"/>
              <a:ea typeface="新細明體"/>
            </a:rPr>
            <a:t>。</a:t>
          </a:r>
          <a:endParaRPr lang="zh-TW" altLang="en-US" b="1" dirty="0">
            <a:latin typeface="標楷體" pitchFamily="65" charset="-120"/>
            <a:ea typeface="標楷體" pitchFamily="65" charset="-120"/>
          </a:endParaRPr>
        </a:p>
      </dgm:t>
    </dgm:pt>
    <dgm:pt modelId="{619B05B1-9F09-4F64-99E4-B88F39E81AAE}" type="parTrans" cxnId="{B9135C87-AB79-413E-9167-C7E97D847BA0}">
      <dgm:prSet/>
      <dgm:spPr/>
      <dgm:t>
        <a:bodyPr/>
        <a:lstStyle/>
        <a:p>
          <a:endParaRPr lang="zh-TW" altLang="en-US"/>
        </a:p>
      </dgm:t>
    </dgm:pt>
    <dgm:pt modelId="{8FFB1BD5-EFB1-4E33-B41F-605EE04BC90C}" type="sibTrans" cxnId="{B9135C87-AB79-413E-9167-C7E97D847BA0}">
      <dgm:prSet/>
      <dgm:spPr/>
      <dgm:t>
        <a:bodyPr/>
        <a:lstStyle/>
        <a:p>
          <a:endParaRPr lang="zh-TW" altLang="en-US"/>
        </a:p>
      </dgm:t>
    </dgm:pt>
    <dgm:pt modelId="{7A545BF1-4072-45F6-9C40-EFA2AA93CBD1}">
      <dgm:prSet phldrT="[文字]"/>
      <dgm:spPr/>
      <dgm:t>
        <a:bodyPr/>
        <a:lstStyle/>
        <a:p>
          <a:r>
            <a:rPr lang="en-US" altLang="zh-TW" dirty="0" smtClean="0"/>
            <a:t>@</a:t>
          </a:r>
          <a:endParaRPr lang="zh-TW" altLang="en-US" dirty="0"/>
        </a:p>
      </dgm:t>
    </dgm:pt>
    <dgm:pt modelId="{F7E9158C-A942-4840-9428-6EF4F20FABA4}" type="parTrans" cxnId="{599DD9F8-6328-4C0F-BEB0-E3F84EF10E13}">
      <dgm:prSet/>
      <dgm:spPr/>
      <dgm:t>
        <a:bodyPr/>
        <a:lstStyle/>
        <a:p>
          <a:endParaRPr lang="zh-TW" altLang="en-US"/>
        </a:p>
      </dgm:t>
    </dgm:pt>
    <dgm:pt modelId="{3E6D5CD1-E10D-44A9-83A8-44ED5D932300}" type="sibTrans" cxnId="{599DD9F8-6328-4C0F-BEB0-E3F84EF10E13}">
      <dgm:prSet/>
      <dgm:spPr/>
      <dgm:t>
        <a:bodyPr/>
        <a:lstStyle/>
        <a:p>
          <a:endParaRPr lang="zh-TW" altLang="en-US"/>
        </a:p>
      </dgm:t>
    </dgm:pt>
    <dgm:pt modelId="{88461D54-CF41-4F60-993F-4105EAB2CAF3}">
      <dgm:prSet phldrT="[文字]"/>
      <dgm:spPr/>
      <dgm:t>
        <a:bodyPr/>
        <a:lstStyle/>
        <a:p>
          <a:r>
            <a:rPr lang="zh-TW" altLang="en-US" b="1" dirty="0" smtClean="0">
              <a:latin typeface="標楷體" pitchFamily="65" charset="-120"/>
              <a:ea typeface="標楷體" pitchFamily="65" charset="-120"/>
            </a:rPr>
            <a:t>消費者擁有更大的市場力量：電子化市場提供快速無國界服務</a:t>
          </a:r>
          <a:r>
            <a:rPr lang="zh-TW" altLang="en-US" b="1" dirty="0" smtClean="0">
              <a:latin typeface="新細明體"/>
              <a:ea typeface="新細明體"/>
            </a:rPr>
            <a:t>，</a:t>
          </a:r>
          <a:r>
            <a:rPr lang="zh-TW" altLang="en-US" b="1" dirty="0" smtClean="0">
              <a:latin typeface="標楷體" pitchFamily="65" charset="-120"/>
              <a:ea typeface="標楷體" pitchFamily="65" charset="-120"/>
            </a:rPr>
            <a:t>消費者力量大增，使得各航空公司面臨更大競爭壓力</a:t>
          </a:r>
          <a:r>
            <a:rPr lang="zh-TW" altLang="en-US" b="1" dirty="0" smtClean="0">
              <a:latin typeface="新細明體"/>
              <a:ea typeface="新細明體"/>
            </a:rPr>
            <a:t>。</a:t>
          </a:r>
          <a:endParaRPr lang="zh-TW" altLang="en-US" b="1" dirty="0">
            <a:latin typeface="標楷體" pitchFamily="65" charset="-120"/>
            <a:ea typeface="標楷體" pitchFamily="65" charset="-120"/>
          </a:endParaRPr>
        </a:p>
      </dgm:t>
    </dgm:pt>
    <dgm:pt modelId="{00D2BD71-F885-4C21-A178-E5AF89A6BED6}" type="parTrans" cxnId="{291F626F-4E9B-40DE-A3E6-E5528788F6C7}">
      <dgm:prSet/>
      <dgm:spPr/>
      <dgm:t>
        <a:bodyPr/>
        <a:lstStyle/>
        <a:p>
          <a:endParaRPr lang="zh-TW" altLang="en-US"/>
        </a:p>
      </dgm:t>
    </dgm:pt>
    <dgm:pt modelId="{2D86DA61-5051-4D9D-B9BB-5446F5C5E86A}" type="sibTrans" cxnId="{291F626F-4E9B-40DE-A3E6-E5528788F6C7}">
      <dgm:prSet/>
      <dgm:spPr/>
      <dgm:t>
        <a:bodyPr/>
        <a:lstStyle/>
        <a:p>
          <a:endParaRPr lang="zh-TW" altLang="en-US"/>
        </a:p>
      </dgm:t>
    </dgm:pt>
    <dgm:pt modelId="{64235903-AEB8-47D3-8D97-8D0D5BCFAA3A}" type="pres">
      <dgm:prSet presAssocID="{F8ABD7DB-7D24-41D1-8253-BF40F0311751}" presName="linearFlow" presStyleCnt="0">
        <dgm:presLayoutVars>
          <dgm:dir/>
          <dgm:animLvl val="lvl"/>
          <dgm:resizeHandles val="exact"/>
        </dgm:presLayoutVars>
      </dgm:prSet>
      <dgm:spPr/>
      <dgm:t>
        <a:bodyPr/>
        <a:lstStyle/>
        <a:p>
          <a:endParaRPr lang="zh-TW" altLang="en-US"/>
        </a:p>
      </dgm:t>
    </dgm:pt>
    <dgm:pt modelId="{53C8D9F6-9ED4-4967-BFE6-6868F207BBD7}" type="pres">
      <dgm:prSet presAssocID="{7B941696-4EF0-4D33-AA32-7F7B28BA8C90}" presName="composite" presStyleCnt="0"/>
      <dgm:spPr/>
    </dgm:pt>
    <dgm:pt modelId="{49E33594-56DC-498D-9598-64D4AB10037E}" type="pres">
      <dgm:prSet presAssocID="{7B941696-4EF0-4D33-AA32-7F7B28BA8C90}" presName="parentText" presStyleLbl="alignNode1" presStyleIdx="0" presStyleCnt="3">
        <dgm:presLayoutVars>
          <dgm:chMax val="1"/>
          <dgm:bulletEnabled val="1"/>
        </dgm:presLayoutVars>
      </dgm:prSet>
      <dgm:spPr/>
      <dgm:t>
        <a:bodyPr/>
        <a:lstStyle/>
        <a:p>
          <a:endParaRPr lang="zh-TW" altLang="en-US"/>
        </a:p>
      </dgm:t>
    </dgm:pt>
    <dgm:pt modelId="{BED15700-EEDC-4A3F-985A-29B7B8FE1A9F}" type="pres">
      <dgm:prSet presAssocID="{7B941696-4EF0-4D33-AA32-7F7B28BA8C90}" presName="descendantText" presStyleLbl="alignAcc1" presStyleIdx="0" presStyleCnt="3">
        <dgm:presLayoutVars>
          <dgm:bulletEnabled val="1"/>
        </dgm:presLayoutVars>
      </dgm:prSet>
      <dgm:spPr/>
      <dgm:t>
        <a:bodyPr/>
        <a:lstStyle/>
        <a:p>
          <a:endParaRPr lang="zh-TW" altLang="en-US"/>
        </a:p>
      </dgm:t>
    </dgm:pt>
    <dgm:pt modelId="{94525FBE-8FD2-4F9E-AB64-27F0777D9641}" type="pres">
      <dgm:prSet presAssocID="{1C2B2BF3-38C1-423D-9FB1-E0561F0AE611}" presName="sp" presStyleCnt="0"/>
      <dgm:spPr/>
    </dgm:pt>
    <dgm:pt modelId="{0D447EFA-A477-469E-8639-FFB1C5D830FC}" type="pres">
      <dgm:prSet presAssocID="{2D405C13-181A-43DE-93F8-9BF17686B6E8}" presName="composite" presStyleCnt="0"/>
      <dgm:spPr/>
    </dgm:pt>
    <dgm:pt modelId="{BC3EF694-32D8-47CD-AAD4-89875440D67C}" type="pres">
      <dgm:prSet presAssocID="{2D405C13-181A-43DE-93F8-9BF17686B6E8}" presName="parentText" presStyleLbl="alignNode1" presStyleIdx="1" presStyleCnt="3">
        <dgm:presLayoutVars>
          <dgm:chMax val="1"/>
          <dgm:bulletEnabled val="1"/>
        </dgm:presLayoutVars>
      </dgm:prSet>
      <dgm:spPr/>
      <dgm:t>
        <a:bodyPr/>
        <a:lstStyle/>
        <a:p>
          <a:endParaRPr lang="zh-TW" altLang="en-US"/>
        </a:p>
      </dgm:t>
    </dgm:pt>
    <dgm:pt modelId="{C9B03FB4-281F-4990-A298-D8D31374D090}" type="pres">
      <dgm:prSet presAssocID="{2D405C13-181A-43DE-93F8-9BF17686B6E8}" presName="descendantText" presStyleLbl="alignAcc1" presStyleIdx="1" presStyleCnt="3">
        <dgm:presLayoutVars>
          <dgm:bulletEnabled val="1"/>
        </dgm:presLayoutVars>
      </dgm:prSet>
      <dgm:spPr/>
      <dgm:t>
        <a:bodyPr/>
        <a:lstStyle/>
        <a:p>
          <a:endParaRPr lang="zh-TW" altLang="en-US"/>
        </a:p>
      </dgm:t>
    </dgm:pt>
    <dgm:pt modelId="{FFCB1EAD-5947-484A-8796-CFC1E1A1359A}" type="pres">
      <dgm:prSet presAssocID="{2285F8F7-865C-4F0E-A2F9-5202387CFF0C}" presName="sp" presStyleCnt="0"/>
      <dgm:spPr/>
    </dgm:pt>
    <dgm:pt modelId="{9B8B819D-FE9C-4217-89F8-246F1E14D48F}" type="pres">
      <dgm:prSet presAssocID="{7A545BF1-4072-45F6-9C40-EFA2AA93CBD1}" presName="composite" presStyleCnt="0"/>
      <dgm:spPr/>
    </dgm:pt>
    <dgm:pt modelId="{F9456DA5-3623-4A27-B359-474278319017}" type="pres">
      <dgm:prSet presAssocID="{7A545BF1-4072-45F6-9C40-EFA2AA93CBD1}" presName="parentText" presStyleLbl="alignNode1" presStyleIdx="2" presStyleCnt="3">
        <dgm:presLayoutVars>
          <dgm:chMax val="1"/>
          <dgm:bulletEnabled val="1"/>
        </dgm:presLayoutVars>
      </dgm:prSet>
      <dgm:spPr/>
      <dgm:t>
        <a:bodyPr/>
        <a:lstStyle/>
        <a:p>
          <a:endParaRPr lang="zh-TW" altLang="en-US"/>
        </a:p>
      </dgm:t>
    </dgm:pt>
    <dgm:pt modelId="{9721ADA1-A18E-4413-A59F-16E3526A4B8E}" type="pres">
      <dgm:prSet presAssocID="{7A545BF1-4072-45F6-9C40-EFA2AA93CBD1}" presName="descendantText" presStyleLbl="alignAcc1" presStyleIdx="2" presStyleCnt="3">
        <dgm:presLayoutVars>
          <dgm:bulletEnabled val="1"/>
        </dgm:presLayoutVars>
      </dgm:prSet>
      <dgm:spPr/>
      <dgm:t>
        <a:bodyPr/>
        <a:lstStyle/>
        <a:p>
          <a:endParaRPr lang="zh-TW" altLang="en-US"/>
        </a:p>
      </dgm:t>
    </dgm:pt>
  </dgm:ptLst>
  <dgm:cxnLst>
    <dgm:cxn modelId="{F6DF20F4-63F4-4610-A790-D46205D0162E}" srcId="{F8ABD7DB-7D24-41D1-8253-BF40F0311751}" destId="{2D405C13-181A-43DE-93F8-9BF17686B6E8}" srcOrd="1" destOrd="0" parTransId="{C325F2D6-AF45-4C53-A84F-5CA8DE3902CA}" sibTransId="{2285F8F7-865C-4F0E-A2F9-5202387CFF0C}"/>
    <dgm:cxn modelId="{2D3E83D2-D470-4E25-AECF-387309FB7201}" type="presOf" srcId="{39D9EC12-830C-4098-A26D-E2DB2BB288BB}" destId="{C9B03FB4-281F-4990-A298-D8D31374D090}" srcOrd="0" destOrd="0" presId="urn:microsoft.com/office/officeart/2005/8/layout/chevron2"/>
    <dgm:cxn modelId="{E7BBE91A-E22E-4376-ABC3-73DD2FEF7F0C}" type="presOf" srcId="{7B941696-4EF0-4D33-AA32-7F7B28BA8C90}" destId="{49E33594-56DC-498D-9598-64D4AB10037E}" srcOrd="0" destOrd="0" presId="urn:microsoft.com/office/officeart/2005/8/layout/chevron2"/>
    <dgm:cxn modelId="{B9135C87-AB79-413E-9167-C7E97D847BA0}" srcId="{2D405C13-181A-43DE-93F8-9BF17686B6E8}" destId="{39D9EC12-830C-4098-A26D-E2DB2BB288BB}" srcOrd="0" destOrd="0" parTransId="{619B05B1-9F09-4F64-99E4-B88F39E81AAE}" sibTransId="{8FFB1BD5-EFB1-4E33-B41F-605EE04BC90C}"/>
    <dgm:cxn modelId="{291F626F-4E9B-40DE-A3E6-E5528788F6C7}" srcId="{7A545BF1-4072-45F6-9C40-EFA2AA93CBD1}" destId="{88461D54-CF41-4F60-993F-4105EAB2CAF3}" srcOrd="0" destOrd="0" parTransId="{00D2BD71-F885-4C21-A178-E5AF89A6BED6}" sibTransId="{2D86DA61-5051-4D9D-B9BB-5446F5C5E86A}"/>
    <dgm:cxn modelId="{27E1C9AD-A3A9-43AD-ADE3-CA0C0CBAFC1E}" srcId="{7B941696-4EF0-4D33-AA32-7F7B28BA8C90}" destId="{CEDF3D9F-86BE-4FA5-8E30-3711BF4EAEFB}" srcOrd="0" destOrd="0" parTransId="{9EAD934D-BCF0-4082-AF6E-83467EF2E6FF}" sibTransId="{D8A61860-9C82-409E-A268-9374100F91A1}"/>
    <dgm:cxn modelId="{EC52503C-4FE9-4647-A249-9DCA9FC926AF}" type="presOf" srcId="{7A545BF1-4072-45F6-9C40-EFA2AA93CBD1}" destId="{F9456DA5-3623-4A27-B359-474278319017}" srcOrd="0" destOrd="0" presId="urn:microsoft.com/office/officeart/2005/8/layout/chevron2"/>
    <dgm:cxn modelId="{7CC82D81-0663-43F8-8989-B03289B623D3}" type="presOf" srcId="{CEDF3D9F-86BE-4FA5-8E30-3711BF4EAEFB}" destId="{BED15700-EEDC-4A3F-985A-29B7B8FE1A9F}" srcOrd="0" destOrd="0" presId="urn:microsoft.com/office/officeart/2005/8/layout/chevron2"/>
    <dgm:cxn modelId="{0A74D2BD-5B0D-4C6F-934F-C2D23D62FFD2}" type="presOf" srcId="{F8ABD7DB-7D24-41D1-8253-BF40F0311751}" destId="{64235903-AEB8-47D3-8D97-8D0D5BCFAA3A}" srcOrd="0" destOrd="0" presId="urn:microsoft.com/office/officeart/2005/8/layout/chevron2"/>
    <dgm:cxn modelId="{6C78E83A-47CA-459B-9CDD-4F37BC957E8D}" type="presOf" srcId="{2D405C13-181A-43DE-93F8-9BF17686B6E8}" destId="{BC3EF694-32D8-47CD-AAD4-89875440D67C}" srcOrd="0" destOrd="0" presId="urn:microsoft.com/office/officeart/2005/8/layout/chevron2"/>
    <dgm:cxn modelId="{599DD9F8-6328-4C0F-BEB0-E3F84EF10E13}" srcId="{F8ABD7DB-7D24-41D1-8253-BF40F0311751}" destId="{7A545BF1-4072-45F6-9C40-EFA2AA93CBD1}" srcOrd="2" destOrd="0" parTransId="{F7E9158C-A942-4840-9428-6EF4F20FABA4}" sibTransId="{3E6D5CD1-E10D-44A9-83A8-44ED5D932300}"/>
    <dgm:cxn modelId="{995816DE-74AD-4CC9-8593-C4A89C4B43A8}" srcId="{F8ABD7DB-7D24-41D1-8253-BF40F0311751}" destId="{7B941696-4EF0-4D33-AA32-7F7B28BA8C90}" srcOrd="0" destOrd="0" parTransId="{22F564DF-6ADB-4D28-9D37-F481778E7CCC}" sibTransId="{1C2B2BF3-38C1-423D-9FB1-E0561F0AE611}"/>
    <dgm:cxn modelId="{85716900-713E-4915-98A9-FF203DCCE8D7}" type="presOf" srcId="{88461D54-CF41-4F60-993F-4105EAB2CAF3}" destId="{9721ADA1-A18E-4413-A59F-16E3526A4B8E}" srcOrd="0" destOrd="0" presId="urn:microsoft.com/office/officeart/2005/8/layout/chevron2"/>
    <dgm:cxn modelId="{B1AFAB4A-213D-41C2-91CD-46157DB0CDAA}" type="presParOf" srcId="{64235903-AEB8-47D3-8D97-8D0D5BCFAA3A}" destId="{53C8D9F6-9ED4-4967-BFE6-6868F207BBD7}" srcOrd="0" destOrd="0" presId="urn:microsoft.com/office/officeart/2005/8/layout/chevron2"/>
    <dgm:cxn modelId="{68C10244-2056-47B3-AA60-4840C808005F}" type="presParOf" srcId="{53C8D9F6-9ED4-4967-BFE6-6868F207BBD7}" destId="{49E33594-56DC-498D-9598-64D4AB10037E}" srcOrd="0" destOrd="0" presId="urn:microsoft.com/office/officeart/2005/8/layout/chevron2"/>
    <dgm:cxn modelId="{CA6E00DA-963A-458D-A508-C7058A84D992}" type="presParOf" srcId="{53C8D9F6-9ED4-4967-BFE6-6868F207BBD7}" destId="{BED15700-EEDC-4A3F-985A-29B7B8FE1A9F}" srcOrd="1" destOrd="0" presId="urn:microsoft.com/office/officeart/2005/8/layout/chevron2"/>
    <dgm:cxn modelId="{EE263260-FD5B-4DB9-BB9C-F754135DD7D3}" type="presParOf" srcId="{64235903-AEB8-47D3-8D97-8D0D5BCFAA3A}" destId="{94525FBE-8FD2-4F9E-AB64-27F0777D9641}" srcOrd="1" destOrd="0" presId="urn:microsoft.com/office/officeart/2005/8/layout/chevron2"/>
    <dgm:cxn modelId="{80268207-E560-4378-A220-4891096578CC}" type="presParOf" srcId="{64235903-AEB8-47D3-8D97-8D0D5BCFAA3A}" destId="{0D447EFA-A477-469E-8639-FFB1C5D830FC}" srcOrd="2" destOrd="0" presId="urn:microsoft.com/office/officeart/2005/8/layout/chevron2"/>
    <dgm:cxn modelId="{3CE19F5F-9197-4EE0-B99E-833F39E8A458}" type="presParOf" srcId="{0D447EFA-A477-469E-8639-FFB1C5D830FC}" destId="{BC3EF694-32D8-47CD-AAD4-89875440D67C}" srcOrd="0" destOrd="0" presId="urn:microsoft.com/office/officeart/2005/8/layout/chevron2"/>
    <dgm:cxn modelId="{7A94DB90-2B11-49F2-8F80-C9C0723B34FA}" type="presParOf" srcId="{0D447EFA-A477-469E-8639-FFB1C5D830FC}" destId="{C9B03FB4-281F-4990-A298-D8D31374D090}" srcOrd="1" destOrd="0" presId="urn:microsoft.com/office/officeart/2005/8/layout/chevron2"/>
    <dgm:cxn modelId="{8FA9CEA2-208A-48EB-BFC4-1A8392A9B088}" type="presParOf" srcId="{64235903-AEB8-47D3-8D97-8D0D5BCFAA3A}" destId="{FFCB1EAD-5947-484A-8796-CFC1E1A1359A}" srcOrd="3" destOrd="0" presId="urn:microsoft.com/office/officeart/2005/8/layout/chevron2"/>
    <dgm:cxn modelId="{AEE2FAD9-FE5E-4793-B9F5-DD22E82D5B10}" type="presParOf" srcId="{64235903-AEB8-47D3-8D97-8D0D5BCFAA3A}" destId="{9B8B819D-FE9C-4217-89F8-246F1E14D48F}" srcOrd="4" destOrd="0" presId="urn:microsoft.com/office/officeart/2005/8/layout/chevron2"/>
    <dgm:cxn modelId="{65D60638-11A5-4333-853A-0D090373B19E}" type="presParOf" srcId="{9B8B819D-FE9C-4217-89F8-246F1E14D48F}" destId="{F9456DA5-3623-4A27-B359-474278319017}" srcOrd="0" destOrd="0" presId="urn:microsoft.com/office/officeart/2005/8/layout/chevron2"/>
    <dgm:cxn modelId="{DD67D423-2CA0-4F34-A885-EB22DE9A1ECC}" type="presParOf" srcId="{9B8B819D-FE9C-4217-89F8-246F1E14D48F}" destId="{9721ADA1-A18E-4413-A59F-16E3526A4B8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B39EDE-1762-4215-AE0B-9643AAAEF73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TW" altLang="en-US"/>
        </a:p>
      </dgm:t>
    </dgm:pt>
    <dgm:pt modelId="{E4720645-05FA-4F9F-802C-83F8A122830E}">
      <dgm:prSet phldrT="[文字]" phldr="1"/>
      <dgm:spPr/>
      <dgm:t>
        <a:bodyPr/>
        <a:lstStyle/>
        <a:p>
          <a:endParaRPr lang="zh-TW" altLang="en-US"/>
        </a:p>
      </dgm:t>
    </dgm:pt>
    <dgm:pt modelId="{E29575A5-D87F-4FE8-B00F-7E21B945FB96}" type="parTrans" cxnId="{712E408F-2BC5-4836-818F-3C7E65F16A08}">
      <dgm:prSet/>
      <dgm:spPr/>
      <dgm:t>
        <a:bodyPr/>
        <a:lstStyle/>
        <a:p>
          <a:endParaRPr lang="zh-TW" altLang="en-US"/>
        </a:p>
      </dgm:t>
    </dgm:pt>
    <dgm:pt modelId="{BE6DC606-0D1F-47DE-AEA1-48579D679B56}" type="sibTrans" cxnId="{712E408F-2BC5-4836-818F-3C7E65F16A08}">
      <dgm:prSet/>
      <dgm:spPr/>
      <dgm:t>
        <a:bodyPr/>
        <a:lstStyle/>
        <a:p>
          <a:endParaRPr lang="zh-TW" altLang="en-US"/>
        </a:p>
      </dgm:t>
    </dgm:pt>
    <dgm:pt modelId="{C5403F35-A2BF-47D1-83C2-FB7931CBE31B}">
      <dgm:prSet phldrT="[文字]" custT="1"/>
      <dgm:spPr/>
      <dgm:t>
        <a:bodyPr/>
        <a:lstStyle/>
        <a:p>
          <a:r>
            <a:rPr lang="zh-TW" altLang="en-US" sz="4000" b="1" dirty="0" smtClean="0">
              <a:latin typeface="標楷體" pitchFamily="65" charset="-120"/>
              <a:ea typeface="標楷體" pitchFamily="65" charset="-120"/>
            </a:rPr>
            <a:t>運輸需求尖離峰明顯</a:t>
          </a:r>
          <a:endParaRPr lang="zh-TW" altLang="en-US" sz="4000" b="1" dirty="0">
            <a:latin typeface="標楷體" pitchFamily="65" charset="-120"/>
            <a:ea typeface="標楷體" pitchFamily="65" charset="-120"/>
          </a:endParaRPr>
        </a:p>
      </dgm:t>
    </dgm:pt>
    <dgm:pt modelId="{55D8F206-919D-46F6-9619-C228C3EFC31A}" type="parTrans" cxnId="{9E3D9305-9402-4162-A19C-B66D1F749D7F}">
      <dgm:prSet/>
      <dgm:spPr/>
      <dgm:t>
        <a:bodyPr/>
        <a:lstStyle/>
        <a:p>
          <a:endParaRPr lang="zh-TW" altLang="en-US"/>
        </a:p>
      </dgm:t>
    </dgm:pt>
    <dgm:pt modelId="{A8A4CF91-9574-4501-9A9B-C6F602A62E8E}" type="sibTrans" cxnId="{9E3D9305-9402-4162-A19C-B66D1F749D7F}">
      <dgm:prSet/>
      <dgm:spPr/>
      <dgm:t>
        <a:bodyPr/>
        <a:lstStyle/>
        <a:p>
          <a:endParaRPr lang="zh-TW" altLang="en-US"/>
        </a:p>
      </dgm:t>
    </dgm:pt>
    <dgm:pt modelId="{8D9F361A-8697-40F1-A4F9-BCC408A09C7A}">
      <dgm:prSet phldrT="[文字]" phldr="1"/>
      <dgm:spPr/>
      <dgm:t>
        <a:bodyPr/>
        <a:lstStyle/>
        <a:p>
          <a:endParaRPr lang="zh-TW" altLang="en-US"/>
        </a:p>
      </dgm:t>
    </dgm:pt>
    <dgm:pt modelId="{1DC14379-D3DB-4DF4-917F-E3D8010C6A31}" type="parTrans" cxnId="{273A197F-A37B-458E-BC30-0B2148C34F05}">
      <dgm:prSet/>
      <dgm:spPr/>
      <dgm:t>
        <a:bodyPr/>
        <a:lstStyle/>
        <a:p>
          <a:endParaRPr lang="zh-TW" altLang="en-US"/>
        </a:p>
      </dgm:t>
    </dgm:pt>
    <dgm:pt modelId="{C01AC5E0-CBA1-4F7C-BA71-1E3027E664C4}" type="sibTrans" cxnId="{273A197F-A37B-458E-BC30-0B2148C34F05}">
      <dgm:prSet/>
      <dgm:spPr/>
      <dgm:t>
        <a:bodyPr/>
        <a:lstStyle/>
        <a:p>
          <a:endParaRPr lang="zh-TW" altLang="en-US"/>
        </a:p>
      </dgm:t>
    </dgm:pt>
    <dgm:pt modelId="{7D0AD12E-C68D-4C1D-9E17-D9C19DD1866F}">
      <dgm:prSet phldrT="[文字]" custT="1"/>
      <dgm:spPr/>
      <dgm:t>
        <a:bodyPr/>
        <a:lstStyle/>
        <a:p>
          <a:r>
            <a:rPr lang="zh-TW" altLang="en-US" sz="4000" b="1" dirty="0" smtClean="0">
              <a:latin typeface="標楷體" pitchFamily="65" charset="-120"/>
              <a:ea typeface="標楷體" pitchFamily="65" charset="-120"/>
            </a:rPr>
            <a:t>國際性與專業性</a:t>
          </a:r>
          <a:endParaRPr lang="zh-TW" altLang="en-US" sz="4000" b="1" dirty="0">
            <a:latin typeface="標楷體" pitchFamily="65" charset="-120"/>
            <a:ea typeface="標楷體" pitchFamily="65" charset="-120"/>
          </a:endParaRPr>
        </a:p>
      </dgm:t>
    </dgm:pt>
    <dgm:pt modelId="{AB70B6A9-9230-4875-9C55-25C40ADCCF99}" type="parTrans" cxnId="{D74B4673-E594-4F59-8988-4A63E15F6F7A}">
      <dgm:prSet/>
      <dgm:spPr/>
      <dgm:t>
        <a:bodyPr/>
        <a:lstStyle/>
        <a:p>
          <a:endParaRPr lang="zh-TW" altLang="en-US"/>
        </a:p>
      </dgm:t>
    </dgm:pt>
    <dgm:pt modelId="{8CAC41D4-8263-4746-AF75-1B3862B69071}" type="sibTrans" cxnId="{D74B4673-E594-4F59-8988-4A63E15F6F7A}">
      <dgm:prSet/>
      <dgm:spPr/>
      <dgm:t>
        <a:bodyPr/>
        <a:lstStyle/>
        <a:p>
          <a:endParaRPr lang="zh-TW" altLang="en-US"/>
        </a:p>
      </dgm:t>
    </dgm:pt>
    <dgm:pt modelId="{F40038A3-1AFF-417D-B037-AC9E38D282C8}">
      <dgm:prSet phldrT="[文字]" phldr="1"/>
      <dgm:spPr/>
      <dgm:t>
        <a:bodyPr/>
        <a:lstStyle/>
        <a:p>
          <a:endParaRPr lang="zh-TW" altLang="en-US"/>
        </a:p>
      </dgm:t>
    </dgm:pt>
    <dgm:pt modelId="{F435149E-90A4-4A12-8534-4524F99501AD}" type="parTrans" cxnId="{F4194AD9-829D-4E1A-BF95-5D229399AAC8}">
      <dgm:prSet/>
      <dgm:spPr/>
      <dgm:t>
        <a:bodyPr/>
        <a:lstStyle/>
        <a:p>
          <a:endParaRPr lang="zh-TW" altLang="en-US"/>
        </a:p>
      </dgm:t>
    </dgm:pt>
    <dgm:pt modelId="{F20C13F7-FEC6-4CB2-B375-DEC403BF8350}" type="sibTrans" cxnId="{F4194AD9-829D-4E1A-BF95-5D229399AAC8}">
      <dgm:prSet/>
      <dgm:spPr/>
      <dgm:t>
        <a:bodyPr/>
        <a:lstStyle/>
        <a:p>
          <a:endParaRPr lang="zh-TW" altLang="en-US"/>
        </a:p>
      </dgm:t>
    </dgm:pt>
    <dgm:pt modelId="{5F48229A-EE4D-4B1B-A641-8978145514DB}">
      <dgm:prSet phldrT="[文字]" custT="1"/>
      <dgm:spPr/>
      <dgm:t>
        <a:bodyPr/>
        <a:lstStyle/>
        <a:p>
          <a:r>
            <a:rPr lang="zh-TW" altLang="en-US" sz="4000" b="1" dirty="0" smtClean="0">
              <a:latin typeface="標楷體" pitchFamily="65" charset="-120"/>
              <a:ea typeface="標楷體" pitchFamily="65" charset="-120"/>
            </a:rPr>
            <a:t>低獲利性</a:t>
          </a:r>
          <a:endParaRPr lang="zh-TW" altLang="en-US" sz="4000" b="1" dirty="0">
            <a:latin typeface="標楷體" pitchFamily="65" charset="-120"/>
            <a:ea typeface="標楷體" pitchFamily="65" charset="-120"/>
          </a:endParaRPr>
        </a:p>
      </dgm:t>
    </dgm:pt>
    <dgm:pt modelId="{AF122EA0-7A2C-414B-B58E-6BBFC2F610D8}" type="parTrans" cxnId="{C641EFD7-59FC-4BBF-ADED-644A98868507}">
      <dgm:prSet/>
      <dgm:spPr/>
      <dgm:t>
        <a:bodyPr/>
        <a:lstStyle/>
        <a:p>
          <a:endParaRPr lang="zh-TW" altLang="en-US"/>
        </a:p>
      </dgm:t>
    </dgm:pt>
    <dgm:pt modelId="{9FAF48E4-5522-4A1A-8800-25B5028D45BB}" type="sibTrans" cxnId="{C641EFD7-59FC-4BBF-ADED-644A98868507}">
      <dgm:prSet/>
      <dgm:spPr/>
      <dgm:t>
        <a:bodyPr/>
        <a:lstStyle/>
        <a:p>
          <a:endParaRPr lang="zh-TW" altLang="en-US"/>
        </a:p>
      </dgm:t>
    </dgm:pt>
    <dgm:pt modelId="{456FCF00-FFAA-46CD-8C34-DCB2DA668FDC}" type="pres">
      <dgm:prSet presAssocID="{CFB39EDE-1762-4215-AE0B-9643AAAEF732}" presName="linearFlow" presStyleCnt="0">
        <dgm:presLayoutVars>
          <dgm:dir/>
          <dgm:animLvl val="lvl"/>
          <dgm:resizeHandles val="exact"/>
        </dgm:presLayoutVars>
      </dgm:prSet>
      <dgm:spPr/>
      <dgm:t>
        <a:bodyPr/>
        <a:lstStyle/>
        <a:p>
          <a:endParaRPr lang="zh-TW" altLang="en-US"/>
        </a:p>
      </dgm:t>
    </dgm:pt>
    <dgm:pt modelId="{89E08336-3C23-41C1-80C6-54AD39F929A2}" type="pres">
      <dgm:prSet presAssocID="{E4720645-05FA-4F9F-802C-83F8A122830E}" presName="composite" presStyleCnt="0"/>
      <dgm:spPr/>
    </dgm:pt>
    <dgm:pt modelId="{1E60B147-0071-40E2-ABAA-BB0ADCDA944B}" type="pres">
      <dgm:prSet presAssocID="{E4720645-05FA-4F9F-802C-83F8A122830E}" presName="parentText" presStyleLbl="alignNode1" presStyleIdx="0" presStyleCnt="3">
        <dgm:presLayoutVars>
          <dgm:chMax val="1"/>
          <dgm:bulletEnabled val="1"/>
        </dgm:presLayoutVars>
      </dgm:prSet>
      <dgm:spPr/>
      <dgm:t>
        <a:bodyPr/>
        <a:lstStyle/>
        <a:p>
          <a:endParaRPr lang="zh-TW" altLang="en-US"/>
        </a:p>
      </dgm:t>
    </dgm:pt>
    <dgm:pt modelId="{F4587555-EDDB-411D-AABD-F46EE6943F75}" type="pres">
      <dgm:prSet presAssocID="{E4720645-05FA-4F9F-802C-83F8A122830E}" presName="descendantText" presStyleLbl="alignAcc1" presStyleIdx="0" presStyleCnt="3">
        <dgm:presLayoutVars>
          <dgm:bulletEnabled val="1"/>
        </dgm:presLayoutVars>
      </dgm:prSet>
      <dgm:spPr/>
      <dgm:t>
        <a:bodyPr/>
        <a:lstStyle/>
        <a:p>
          <a:endParaRPr lang="zh-TW" altLang="en-US"/>
        </a:p>
      </dgm:t>
    </dgm:pt>
    <dgm:pt modelId="{A69670A3-6FBF-4490-911F-5B80DCFD4BFF}" type="pres">
      <dgm:prSet presAssocID="{BE6DC606-0D1F-47DE-AEA1-48579D679B56}" presName="sp" presStyleCnt="0"/>
      <dgm:spPr/>
    </dgm:pt>
    <dgm:pt modelId="{EDD9BC8F-FB4C-401D-8EA2-40BD821522D7}" type="pres">
      <dgm:prSet presAssocID="{8D9F361A-8697-40F1-A4F9-BCC408A09C7A}" presName="composite" presStyleCnt="0"/>
      <dgm:spPr/>
    </dgm:pt>
    <dgm:pt modelId="{A5A37BD3-5CFD-4CBA-BD33-5E3DEA66CC21}" type="pres">
      <dgm:prSet presAssocID="{8D9F361A-8697-40F1-A4F9-BCC408A09C7A}" presName="parentText" presStyleLbl="alignNode1" presStyleIdx="1" presStyleCnt="3">
        <dgm:presLayoutVars>
          <dgm:chMax val="1"/>
          <dgm:bulletEnabled val="1"/>
        </dgm:presLayoutVars>
      </dgm:prSet>
      <dgm:spPr/>
      <dgm:t>
        <a:bodyPr/>
        <a:lstStyle/>
        <a:p>
          <a:endParaRPr lang="zh-TW" altLang="en-US"/>
        </a:p>
      </dgm:t>
    </dgm:pt>
    <dgm:pt modelId="{02247784-7AE2-4DA4-878B-AEB613168292}" type="pres">
      <dgm:prSet presAssocID="{8D9F361A-8697-40F1-A4F9-BCC408A09C7A}" presName="descendantText" presStyleLbl="alignAcc1" presStyleIdx="1" presStyleCnt="3">
        <dgm:presLayoutVars>
          <dgm:bulletEnabled val="1"/>
        </dgm:presLayoutVars>
      </dgm:prSet>
      <dgm:spPr/>
      <dgm:t>
        <a:bodyPr/>
        <a:lstStyle/>
        <a:p>
          <a:endParaRPr lang="zh-TW" altLang="en-US"/>
        </a:p>
      </dgm:t>
    </dgm:pt>
    <dgm:pt modelId="{EE490BB7-362B-45EC-919A-50AFD5988E35}" type="pres">
      <dgm:prSet presAssocID="{C01AC5E0-CBA1-4F7C-BA71-1E3027E664C4}" presName="sp" presStyleCnt="0"/>
      <dgm:spPr/>
    </dgm:pt>
    <dgm:pt modelId="{FA6D4F3F-574B-49F9-A832-41E06CBC5EEE}" type="pres">
      <dgm:prSet presAssocID="{F40038A3-1AFF-417D-B037-AC9E38D282C8}" presName="composite" presStyleCnt="0"/>
      <dgm:spPr/>
    </dgm:pt>
    <dgm:pt modelId="{B7C6DE17-CA1E-4175-B682-93510CD9DC21}" type="pres">
      <dgm:prSet presAssocID="{F40038A3-1AFF-417D-B037-AC9E38D282C8}" presName="parentText" presStyleLbl="alignNode1" presStyleIdx="2" presStyleCnt="3">
        <dgm:presLayoutVars>
          <dgm:chMax val="1"/>
          <dgm:bulletEnabled val="1"/>
        </dgm:presLayoutVars>
      </dgm:prSet>
      <dgm:spPr/>
      <dgm:t>
        <a:bodyPr/>
        <a:lstStyle/>
        <a:p>
          <a:endParaRPr lang="zh-TW" altLang="en-US"/>
        </a:p>
      </dgm:t>
    </dgm:pt>
    <dgm:pt modelId="{3E1A1CD2-583C-42A9-8DE4-5841357ABA3D}" type="pres">
      <dgm:prSet presAssocID="{F40038A3-1AFF-417D-B037-AC9E38D282C8}" presName="descendantText" presStyleLbl="alignAcc1" presStyleIdx="2" presStyleCnt="3">
        <dgm:presLayoutVars>
          <dgm:bulletEnabled val="1"/>
        </dgm:presLayoutVars>
      </dgm:prSet>
      <dgm:spPr/>
      <dgm:t>
        <a:bodyPr/>
        <a:lstStyle/>
        <a:p>
          <a:endParaRPr lang="zh-TW" altLang="en-US"/>
        </a:p>
      </dgm:t>
    </dgm:pt>
  </dgm:ptLst>
  <dgm:cxnLst>
    <dgm:cxn modelId="{C641EFD7-59FC-4BBF-ADED-644A98868507}" srcId="{F40038A3-1AFF-417D-B037-AC9E38D282C8}" destId="{5F48229A-EE4D-4B1B-A641-8978145514DB}" srcOrd="0" destOrd="0" parTransId="{AF122EA0-7A2C-414B-B58E-6BBFC2F610D8}" sibTransId="{9FAF48E4-5522-4A1A-8800-25B5028D45BB}"/>
    <dgm:cxn modelId="{12CDFB8B-0C0B-4C4B-AA61-E954F7448F18}" type="presOf" srcId="{F40038A3-1AFF-417D-B037-AC9E38D282C8}" destId="{B7C6DE17-CA1E-4175-B682-93510CD9DC21}" srcOrd="0" destOrd="0" presId="urn:microsoft.com/office/officeart/2005/8/layout/chevron2"/>
    <dgm:cxn modelId="{587F47E2-91B5-4663-8DE4-56E679ABBC31}" type="presOf" srcId="{E4720645-05FA-4F9F-802C-83F8A122830E}" destId="{1E60B147-0071-40E2-ABAA-BB0ADCDA944B}" srcOrd="0" destOrd="0" presId="urn:microsoft.com/office/officeart/2005/8/layout/chevron2"/>
    <dgm:cxn modelId="{D74B4673-E594-4F59-8988-4A63E15F6F7A}" srcId="{8D9F361A-8697-40F1-A4F9-BCC408A09C7A}" destId="{7D0AD12E-C68D-4C1D-9E17-D9C19DD1866F}" srcOrd="0" destOrd="0" parTransId="{AB70B6A9-9230-4875-9C55-25C40ADCCF99}" sibTransId="{8CAC41D4-8263-4746-AF75-1B3862B69071}"/>
    <dgm:cxn modelId="{32460C21-BC93-41D4-BFF7-CA58715995EC}" type="presOf" srcId="{5F48229A-EE4D-4B1B-A641-8978145514DB}" destId="{3E1A1CD2-583C-42A9-8DE4-5841357ABA3D}" srcOrd="0" destOrd="0" presId="urn:microsoft.com/office/officeart/2005/8/layout/chevron2"/>
    <dgm:cxn modelId="{81D7849A-4A7C-424E-A470-5118A1F7EDF1}" type="presOf" srcId="{7D0AD12E-C68D-4C1D-9E17-D9C19DD1866F}" destId="{02247784-7AE2-4DA4-878B-AEB613168292}" srcOrd="0" destOrd="0" presId="urn:microsoft.com/office/officeart/2005/8/layout/chevron2"/>
    <dgm:cxn modelId="{F4194AD9-829D-4E1A-BF95-5D229399AAC8}" srcId="{CFB39EDE-1762-4215-AE0B-9643AAAEF732}" destId="{F40038A3-1AFF-417D-B037-AC9E38D282C8}" srcOrd="2" destOrd="0" parTransId="{F435149E-90A4-4A12-8534-4524F99501AD}" sibTransId="{F20C13F7-FEC6-4CB2-B375-DEC403BF8350}"/>
    <dgm:cxn modelId="{9E3D9305-9402-4162-A19C-B66D1F749D7F}" srcId="{E4720645-05FA-4F9F-802C-83F8A122830E}" destId="{C5403F35-A2BF-47D1-83C2-FB7931CBE31B}" srcOrd="0" destOrd="0" parTransId="{55D8F206-919D-46F6-9619-C228C3EFC31A}" sibTransId="{A8A4CF91-9574-4501-9A9B-C6F602A62E8E}"/>
    <dgm:cxn modelId="{712E408F-2BC5-4836-818F-3C7E65F16A08}" srcId="{CFB39EDE-1762-4215-AE0B-9643AAAEF732}" destId="{E4720645-05FA-4F9F-802C-83F8A122830E}" srcOrd="0" destOrd="0" parTransId="{E29575A5-D87F-4FE8-B00F-7E21B945FB96}" sibTransId="{BE6DC606-0D1F-47DE-AEA1-48579D679B56}"/>
    <dgm:cxn modelId="{371DB7FE-F840-4BC5-ADE3-06B2007AD304}" type="presOf" srcId="{C5403F35-A2BF-47D1-83C2-FB7931CBE31B}" destId="{F4587555-EDDB-411D-AABD-F46EE6943F75}" srcOrd="0" destOrd="0" presId="urn:microsoft.com/office/officeart/2005/8/layout/chevron2"/>
    <dgm:cxn modelId="{33D6C342-CADE-48F2-9C61-AE50E430BA1E}" type="presOf" srcId="{CFB39EDE-1762-4215-AE0B-9643AAAEF732}" destId="{456FCF00-FFAA-46CD-8C34-DCB2DA668FDC}" srcOrd="0" destOrd="0" presId="urn:microsoft.com/office/officeart/2005/8/layout/chevron2"/>
    <dgm:cxn modelId="{273A197F-A37B-458E-BC30-0B2148C34F05}" srcId="{CFB39EDE-1762-4215-AE0B-9643AAAEF732}" destId="{8D9F361A-8697-40F1-A4F9-BCC408A09C7A}" srcOrd="1" destOrd="0" parTransId="{1DC14379-D3DB-4DF4-917F-E3D8010C6A31}" sibTransId="{C01AC5E0-CBA1-4F7C-BA71-1E3027E664C4}"/>
    <dgm:cxn modelId="{A22D22C1-E859-4E1D-A9D8-A5939FD1D696}" type="presOf" srcId="{8D9F361A-8697-40F1-A4F9-BCC408A09C7A}" destId="{A5A37BD3-5CFD-4CBA-BD33-5E3DEA66CC21}" srcOrd="0" destOrd="0" presId="urn:microsoft.com/office/officeart/2005/8/layout/chevron2"/>
    <dgm:cxn modelId="{BE89B893-FCEE-4D08-BA68-5A3F3B6CE24B}" type="presParOf" srcId="{456FCF00-FFAA-46CD-8C34-DCB2DA668FDC}" destId="{89E08336-3C23-41C1-80C6-54AD39F929A2}" srcOrd="0" destOrd="0" presId="urn:microsoft.com/office/officeart/2005/8/layout/chevron2"/>
    <dgm:cxn modelId="{C1975098-DE25-4070-8105-3C506750298A}" type="presParOf" srcId="{89E08336-3C23-41C1-80C6-54AD39F929A2}" destId="{1E60B147-0071-40E2-ABAA-BB0ADCDA944B}" srcOrd="0" destOrd="0" presId="urn:microsoft.com/office/officeart/2005/8/layout/chevron2"/>
    <dgm:cxn modelId="{49DF958B-6E00-4C73-A702-7303FD4B33FC}" type="presParOf" srcId="{89E08336-3C23-41C1-80C6-54AD39F929A2}" destId="{F4587555-EDDB-411D-AABD-F46EE6943F75}" srcOrd="1" destOrd="0" presId="urn:microsoft.com/office/officeart/2005/8/layout/chevron2"/>
    <dgm:cxn modelId="{4D88E621-2281-4B1F-8C0F-C0BF3014A00F}" type="presParOf" srcId="{456FCF00-FFAA-46CD-8C34-DCB2DA668FDC}" destId="{A69670A3-6FBF-4490-911F-5B80DCFD4BFF}" srcOrd="1" destOrd="0" presId="urn:microsoft.com/office/officeart/2005/8/layout/chevron2"/>
    <dgm:cxn modelId="{0B356CBA-5274-4785-89A9-A0F1992849B3}" type="presParOf" srcId="{456FCF00-FFAA-46CD-8C34-DCB2DA668FDC}" destId="{EDD9BC8F-FB4C-401D-8EA2-40BD821522D7}" srcOrd="2" destOrd="0" presId="urn:microsoft.com/office/officeart/2005/8/layout/chevron2"/>
    <dgm:cxn modelId="{88D82E6B-77C2-4B7D-BAC4-8E7A37CF417D}" type="presParOf" srcId="{EDD9BC8F-FB4C-401D-8EA2-40BD821522D7}" destId="{A5A37BD3-5CFD-4CBA-BD33-5E3DEA66CC21}" srcOrd="0" destOrd="0" presId="urn:microsoft.com/office/officeart/2005/8/layout/chevron2"/>
    <dgm:cxn modelId="{61B64B81-7ABD-4F88-AD0E-2F6EB6FD6683}" type="presParOf" srcId="{EDD9BC8F-FB4C-401D-8EA2-40BD821522D7}" destId="{02247784-7AE2-4DA4-878B-AEB613168292}" srcOrd="1" destOrd="0" presId="urn:microsoft.com/office/officeart/2005/8/layout/chevron2"/>
    <dgm:cxn modelId="{A72B59A1-E4EC-466A-A1C8-4E0984DA50F0}" type="presParOf" srcId="{456FCF00-FFAA-46CD-8C34-DCB2DA668FDC}" destId="{EE490BB7-362B-45EC-919A-50AFD5988E35}" srcOrd="3" destOrd="0" presId="urn:microsoft.com/office/officeart/2005/8/layout/chevron2"/>
    <dgm:cxn modelId="{69882E08-60B3-423D-A249-FF758D92902C}" type="presParOf" srcId="{456FCF00-FFAA-46CD-8C34-DCB2DA668FDC}" destId="{FA6D4F3F-574B-49F9-A832-41E06CBC5EEE}" srcOrd="4" destOrd="0" presId="urn:microsoft.com/office/officeart/2005/8/layout/chevron2"/>
    <dgm:cxn modelId="{1BF88660-2460-4BC9-A6D2-2F41D1AD4E64}" type="presParOf" srcId="{FA6D4F3F-574B-49F9-A832-41E06CBC5EEE}" destId="{B7C6DE17-CA1E-4175-B682-93510CD9DC21}" srcOrd="0" destOrd="0" presId="urn:microsoft.com/office/officeart/2005/8/layout/chevron2"/>
    <dgm:cxn modelId="{2D6EF2C5-C5FD-4274-AEC1-7BA24A365E9D}" type="presParOf" srcId="{FA6D4F3F-574B-49F9-A832-41E06CBC5EEE}" destId="{3E1A1CD2-583C-42A9-8DE4-5841357ABA3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1766FC-8789-4D8C-91D8-68F09709586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B01EAD39-1E4F-4160-9A24-CB2EC3D0BF42}">
      <dgm:prSet phldrT="[文字]" custT="1"/>
      <dgm:spPr/>
      <dgm:t>
        <a:bodyPr/>
        <a:lstStyle/>
        <a:p>
          <a:r>
            <a:rPr lang="zh-TW" altLang="en-US" sz="3600" b="1" dirty="0" smtClean="0">
              <a:latin typeface="標楷體" pitchFamily="65" charset="-120"/>
              <a:ea typeface="標楷體" pitchFamily="65" charset="-120"/>
            </a:rPr>
            <a:t>經濟產值</a:t>
          </a:r>
          <a:endParaRPr lang="zh-TW" altLang="en-US" sz="3600" b="1" dirty="0">
            <a:latin typeface="標楷體" pitchFamily="65" charset="-120"/>
            <a:ea typeface="標楷體" pitchFamily="65" charset="-120"/>
          </a:endParaRPr>
        </a:p>
      </dgm:t>
    </dgm:pt>
    <dgm:pt modelId="{C6A614D3-6206-40D6-A716-C6DA51DCF44E}" type="parTrans" cxnId="{07F4103B-2DCA-4D39-A042-A83AACD59927}">
      <dgm:prSet/>
      <dgm:spPr/>
      <dgm:t>
        <a:bodyPr/>
        <a:lstStyle/>
        <a:p>
          <a:endParaRPr lang="zh-TW" altLang="en-US"/>
        </a:p>
      </dgm:t>
    </dgm:pt>
    <dgm:pt modelId="{306E2E74-0778-47A1-8BA3-1412022CF86D}" type="sibTrans" cxnId="{07F4103B-2DCA-4D39-A042-A83AACD59927}">
      <dgm:prSet/>
      <dgm:spPr/>
      <dgm:t>
        <a:bodyPr/>
        <a:lstStyle/>
        <a:p>
          <a:endParaRPr lang="zh-TW" altLang="en-US"/>
        </a:p>
      </dgm:t>
    </dgm:pt>
    <dgm:pt modelId="{A79BF969-6640-415A-9517-E166CFA3DB78}">
      <dgm:prSet phldrT="[文字]" custT="1"/>
      <dgm:spPr/>
      <dgm:t>
        <a:bodyPr/>
        <a:lstStyle/>
        <a:p>
          <a:r>
            <a:rPr lang="en-US" altLang="zh-TW" sz="3600" b="1" dirty="0" smtClean="0">
              <a:latin typeface="標楷體" pitchFamily="65" charset="-120"/>
              <a:ea typeface="標楷體" pitchFamily="65" charset="-120"/>
            </a:rPr>
            <a:t>2.2</a:t>
          </a:r>
          <a:r>
            <a:rPr lang="zh-TW" altLang="en-US" sz="3600" b="1" dirty="0" smtClean="0">
              <a:latin typeface="標楷體" pitchFamily="65" charset="-120"/>
              <a:ea typeface="標楷體" pitchFamily="65" charset="-120"/>
            </a:rPr>
            <a:t>兆美金</a:t>
          </a:r>
          <a:endParaRPr lang="zh-TW" altLang="en-US" sz="3600" b="1" dirty="0">
            <a:latin typeface="標楷體" pitchFamily="65" charset="-120"/>
            <a:ea typeface="標楷體" pitchFamily="65" charset="-120"/>
          </a:endParaRPr>
        </a:p>
      </dgm:t>
    </dgm:pt>
    <dgm:pt modelId="{1191FD8D-06C1-4637-8DDC-36D3CBAB2383}" type="parTrans" cxnId="{E0F1F96B-A5C2-4A55-81AA-2C11E2BDBD4D}">
      <dgm:prSet/>
      <dgm:spPr/>
      <dgm:t>
        <a:bodyPr/>
        <a:lstStyle/>
        <a:p>
          <a:endParaRPr lang="zh-TW" altLang="en-US"/>
        </a:p>
      </dgm:t>
    </dgm:pt>
    <dgm:pt modelId="{A584B06A-7FC0-4ADC-8669-28E487638C9E}" type="sibTrans" cxnId="{E0F1F96B-A5C2-4A55-81AA-2C11E2BDBD4D}">
      <dgm:prSet/>
      <dgm:spPr/>
      <dgm:t>
        <a:bodyPr/>
        <a:lstStyle/>
        <a:p>
          <a:endParaRPr lang="zh-TW" altLang="en-US"/>
        </a:p>
      </dgm:t>
    </dgm:pt>
    <dgm:pt modelId="{71869732-DFCD-420B-9A6C-6A0B9BB7F134}">
      <dgm:prSet phldrT="[文字]" custT="1"/>
      <dgm:spPr/>
      <dgm:t>
        <a:bodyPr/>
        <a:lstStyle/>
        <a:p>
          <a:r>
            <a:rPr lang="zh-TW" altLang="en-US" sz="3600" dirty="0" smtClean="0">
              <a:latin typeface="標楷體" pitchFamily="65" charset="-120"/>
              <a:ea typeface="標楷體" pitchFamily="65" charset="-120"/>
            </a:rPr>
            <a:t>就業人口</a:t>
          </a:r>
          <a:endParaRPr lang="zh-TW" altLang="en-US" sz="3600" dirty="0">
            <a:latin typeface="標楷體" pitchFamily="65" charset="-120"/>
            <a:ea typeface="標楷體" pitchFamily="65" charset="-120"/>
          </a:endParaRPr>
        </a:p>
      </dgm:t>
    </dgm:pt>
    <dgm:pt modelId="{CBD0131A-CED7-4370-8894-8AEFB9034BEF}" type="parTrans" cxnId="{02BB5133-E2AA-4575-9F5F-A115FEDB6E55}">
      <dgm:prSet/>
      <dgm:spPr/>
      <dgm:t>
        <a:bodyPr/>
        <a:lstStyle/>
        <a:p>
          <a:endParaRPr lang="zh-TW" altLang="en-US"/>
        </a:p>
      </dgm:t>
    </dgm:pt>
    <dgm:pt modelId="{7F76B949-37BD-4396-BCE5-34E05377BDB7}" type="sibTrans" cxnId="{02BB5133-E2AA-4575-9F5F-A115FEDB6E55}">
      <dgm:prSet/>
      <dgm:spPr/>
      <dgm:t>
        <a:bodyPr/>
        <a:lstStyle/>
        <a:p>
          <a:endParaRPr lang="zh-TW" altLang="en-US"/>
        </a:p>
      </dgm:t>
    </dgm:pt>
    <dgm:pt modelId="{6493758F-9587-4373-B5C1-F29FA6038107}">
      <dgm:prSet phldrT="[文字]" custT="1"/>
      <dgm:spPr/>
      <dgm:t>
        <a:bodyPr/>
        <a:lstStyle/>
        <a:p>
          <a:r>
            <a:rPr lang="en-US" altLang="zh-TW" sz="3200" b="1" dirty="0" smtClean="0">
              <a:latin typeface="標楷體" pitchFamily="65" charset="-120"/>
              <a:ea typeface="標楷體" pitchFamily="65" charset="-120"/>
            </a:rPr>
            <a:t>56.6</a:t>
          </a:r>
          <a:r>
            <a:rPr lang="zh-TW" altLang="en-US" sz="3200" b="1" dirty="0" smtClean="0">
              <a:latin typeface="標楷體" pitchFamily="65" charset="-120"/>
              <a:ea typeface="標楷體" pitchFamily="65" charset="-120"/>
            </a:rPr>
            <a:t>百萬人次</a:t>
          </a:r>
          <a:endParaRPr lang="zh-TW" altLang="en-US" sz="3200" b="1" dirty="0">
            <a:latin typeface="標楷體" pitchFamily="65" charset="-120"/>
            <a:ea typeface="標楷體" pitchFamily="65" charset="-120"/>
          </a:endParaRPr>
        </a:p>
      </dgm:t>
    </dgm:pt>
    <dgm:pt modelId="{7ACB0BA9-08D5-4287-AF87-B6EBDC523434}" type="parTrans" cxnId="{51974B10-B344-44EE-AC78-9AC862C2D6F3}">
      <dgm:prSet/>
      <dgm:spPr/>
      <dgm:t>
        <a:bodyPr/>
        <a:lstStyle/>
        <a:p>
          <a:endParaRPr lang="zh-TW" altLang="en-US"/>
        </a:p>
      </dgm:t>
    </dgm:pt>
    <dgm:pt modelId="{A8B902CB-F0BD-439A-BB3A-139B8628FEC2}" type="sibTrans" cxnId="{51974B10-B344-44EE-AC78-9AC862C2D6F3}">
      <dgm:prSet/>
      <dgm:spPr/>
      <dgm:t>
        <a:bodyPr/>
        <a:lstStyle/>
        <a:p>
          <a:endParaRPr lang="zh-TW" altLang="en-US"/>
        </a:p>
      </dgm:t>
    </dgm:pt>
    <dgm:pt modelId="{313311F2-BF0D-4D62-B248-56772078AD69}">
      <dgm:prSet phldrT="[文字]" custT="1"/>
      <dgm:spPr/>
      <dgm:t>
        <a:bodyPr/>
        <a:lstStyle/>
        <a:p>
          <a:r>
            <a:rPr lang="zh-TW" altLang="en-US" sz="3600" dirty="0" smtClean="0">
              <a:latin typeface="標楷體" pitchFamily="65" charset="-120"/>
              <a:ea typeface="標楷體" pitchFamily="65" charset="-120"/>
            </a:rPr>
            <a:t>就業人口國家排名</a:t>
          </a:r>
          <a:endParaRPr lang="zh-TW" altLang="en-US" sz="3600" dirty="0">
            <a:latin typeface="標楷體" pitchFamily="65" charset="-120"/>
            <a:ea typeface="標楷體" pitchFamily="65" charset="-120"/>
          </a:endParaRPr>
        </a:p>
      </dgm:t>
    </dgm:pt>
    <dgm:pt modelId="{DEC3D19A-5BC0-4FB2-9C00-34A02DE92C45}" type="parTrans" cxnId="{7A94199F-E0D3-43A8-AEC2-2DCB3F8ECE44}">
      <dgm:prSet/>
      <dgm:spPr/>
      <dgm:t>
        <a:bodyPr/>
        <a:lstStyle/>
        <a:p>
          <a:endParaRPr lang="zh-TW" altLang="en-US"/>
        </a:p>
      </dgm:t>
    </dgm:pt>
    <dgm:pt modelId="{1D774D9A-7B05-4BB4-8BB8-2B90D5736470}" type="sibTrans" cxnId="{7A94199F-E0D3-43A8-AEC2-2DCB3F8ECE44}">
      <dgm:prSet/>
      <dgm:spPr/>
      <dgm:t>
        <a:bodyPr/>
        <a:lstStyle/>
        <a:p>
          <a:endParaRPr lang="zh-TW" altLang="en-US"/>
        </a:p>
      </dgm:t>
    </dgm:pt>
    <dgm:pt modelId="{AC751037-98FF-46B5-8A15-2803D10EA257}">
      <dgm:prSet phldrT="[文字]" custT="1"/>
      <dgm:spPr/>
      <dgm:t>
        <a:bodyPr/>
        <a:lstStyle/>
        <a:p>
          <a:r>
            <a:rPr lang="zh-TW" altLang="en-US" sz="3600" dirty="0" smtClean="0">
              <a:latin typeface="標楷體" pitchFamily="65" charset="-120"/>
              <a:ea typeface="標楷體" pitchFamily="65" charset="-120"/>
            </a:rPr>
            <a:t>第</a:t>
          </a:r>
          <a:r>
            <a:rPr lang="en-US" altLang="zh-TW" sz="3600" dirty="0" smtClean="0">
              <a:latin typeface="標楷體" pitchFamily="65" charset="-120"/>
              <a:ea typeface="標楷體" pitchFamily="65" charset="-120"/>
            </a:rPr>
            <a:t>19</a:t>
          </a:r>
          <a:r>
            <a:rPr lang="zh-TW" altLang="en-US" sz="3600" dirty="0" smtClean="0">
              <a:latin typeface="標楷體" pitchFamily="65" charset="-120"/>
              <a:ea typeface="標楷體" pitchFamily="65" charset="-120"/>
            </a:rPr>
            <a:t>大國家</a:t>
          </a:r>
          <a:endParaRPr lang="zh-TW" altLang="en-US" sz="3600" dirty="0">
            <a:latin typeface="標楷體" pitchFamily="65" charset="-120"/>
            <a:ea typeface="標楷體" pitchFamily="65" charset="-120"/>
          </a:endParaRPr>
        </a:p>
      </dgm:t>
    </dgm:pt>
    <dgm:pt modelId="{68CA10C7-97C6-4193-8BA5-29C4A1F8F591}" type="parTrans" cxnId="{9D07788C-C65D-41F2-8614-CCF7EEA9E854}">
      <dgm:prSet/>
      <dgm:spPr/>
      <dgm:t>
        <a:bodyPr/>
        <a:lstStyle/>
        <a:p>
          <a:endParaRPr lang="zh-TW" altLang="en-US"/>
        </a:p>
      </dgm:t>
    </dgm:pt>
    <dgm:pt modelId="{61FA6F30-4BBE-406D-970C-169D190E41D9}" type="sibTrans" cxnId="{9D07788C-C65D-41F2-8614-CCF7EEA9E854}">
      <dgm:prSet/>
      <dgm:spPr/>
      <dgm:t>
        <a:bodyPr/>
        <a:lstStyle/>
        <a:p>
          <a:endParaRPr lang="zh-TW" altLang="en-US"/>
        </a:p>
      </dgm:t>
    </dgm:pt>
    <dgm:pt modelId="{E6C1A876-55E2-46C6-80A7-95A42FA0A7D8}" type="pres">
      <dgm:prSet presAssocID="{211766FC-8789-4D8C-91D8-68F097095867}" presName="Name0" presStyleCnt="0">
        <dgm:presLayoutVars>
          <dgm:dir/>
          <dgm:animLvl val="lvl"/>
          <dgm:resizeHandles val="exact"/>
        </dgm:presLayoutVars>
      </dgm:prSet>
      <dgm:spPr/>
      <dgm:t>
        <a:bodyPr/>
        <a:lstStyle/>
        <a:p>
          <a:endParaRPr lang="zh-TW" altLang="en-US"/>
        </a:p>
      </dgm:t>
    </dgm:pt>
    <dgm:pt modelId="{7D418FFC-89E7-4F72-9346-F0E7025D62B2}" type="pres">
      <dgm:prSet presAssocID="{B01EAD39-1E4F-4160-9A24-CB2EC3D0BF42}" presName="linNode" presStyleCnt="0"/>
      <dgm:spPr/>
    </dgm:pt>
    <dgm:pt modelId="{0797F736-415F-4AA2-89D2-04561F1AB886}" type="pres">
      <dgm:prSet presAssocID="{B01EAD39-1E4F-4160-9A24-CB2EC3D0BF42}" presName="parentText" presStyleLbl="node1" presStyleIdx="0" presStyleCnt="3" custLinFactNeighborX="167" custLinFactNeighborY="-6024">
        <dgm:presLayoutVars>
          <dgm:chMax val="1"/>
          <dgm:bulletEnabled val="1"/>
        </dgm:presLayoutVars>
      </dgm:prSet>
      <dgm:spPr/>
      <dgm:t>
        <a:bodyPr/>
        <a:lstStyle/>
        <a:p>
          <a:endParaRPr lang="zh-TW" altLang="en-US"/>
        </a:p>
      </dgm:t>
    </dgm:pt>
    <dgm:pt modelId="{46CCBB52-C8E4-434A-BE24-E019557F2211}" type="pres">
      <dgm:prSet presAssocID="{B01EAD39-1E4F-4160-9A24-CB2EC3D0BF42}" presName="descendantText" presStyleLbl="alignAccFollowNode1" presStyleIdx="0" presStyleCnt="3">
        <dgm:presLayoutVars>
          <dgm:bulletEnabled val="1"/>
        </dgm:presLayoutVars>
      </dgm:prSet>
      <dgm:spPr/>
      <dgm:t>
        <a:bodyPr/>
        <a:lstStyle/>
        <a:p>
          <a:endParaRPr lang="zh-TW" altLang="en-US"/>
        </a:p>
      </dgm:t>
    </dgm:pt>
    <dgm:pt modelId="{244CEC77-837B-4F8E-8ED7-0E3DC8BE00DD}" type="pres">
      <dgm:prSet presAssocID="{306E2E74-0778-47A1-8BA3-1412022CF86D}" presName="sp" presStyleCnt="0"/>
      <dgm:spPr/>
    </dgm:pt>
    <dgm:pt modelId="{3F33BEC7-AC90-49C3-8E78-AF6309B759E3}" type="pres">
      <dgm:prSet presAssocID="{71869732-DFCD-420B-9A6C-6A0B9BB7F134}" presName="linNode" presStyleCnt="0"/>
      <dgm:spPr/>
    </dgm:pt>
    <dgm:pt modelId="{DBCA1854-D629-49BB-9009-B58ACE9DF3C7}" type="pres">
      <dgm:prSet presAssocID="{71869732-DFCD-420B-9A6C-6A0B9BB7F134}" presName="parentText" presStyleLbl="node1" presStyleIdx="1" presStyleCnt="3">
        <dgm:presLayoutVars>
          <dgm:chMax val="1"/>
          <dgm:bulletEnabled val="1"/>
        </dgm:presLayoutVars>
      </dgm:prSet>
      <dgm:spPr/>
      <dgm:t>
        <a:bodyPr/>
        <a:lstStyle/>
        <a:p>
          <a:endParaRPr lang="zh-TW" altLang="en-US"/>
        </a:p>
      </dgm:t>
    </dgm:pt>
    <dgm:pt modelId="{B7753913-A29B-421D-BFE2-A953E13F5DAD}" type="pres">
      <dgm:prSet presAssocID="{71869732-DFCD-420B-9A6C-6A0B9BB7F134}" presName="descendantText" presStyleLbl="alignAccFollowNode1" presStyleIdx="1" presStyleCnt="3">
        <dgm:presLayoutVars>
          <dgm:bulletEnabled val="1"/>
        </dgm:presLayoutVars>
      </dgm:prSet>
      <dgm:spPr/>
      <dgm:t>
        <a:bodyPr/>
        <a:lstStyle/>
        <a:p>
          <a:endParaRPr lang="zh-TW" altLang="en-US"/>
        </a:p>
      </dgm:t>
    </dgm:pt>
    <dgm:pt modelId="{AA239E93-49E4-4908-8A26-F305F06A8994}" type="pres">
      <dgm:prSet presAssocID="{7F76B949-37BD-4396-BCE5-34E05377BDB7}" presName="sp" presStyleCnt="0"/>
      <dgm:spPr/>
    </dgm:pt>
    <dgm:pt modelId="{95CDCEFE-5D08-42D1-8D7B-52E36B7A2BC5}" type="pres">
      <dgm:prSet presAssocID="{313311F2-BF0D-4D62-B248-56772078AD69}" presName="linNode" presStyleCnt="0"/>
      <dgm:spPr/>
    </dgm:pt>
    <dgm:pt modelId="{284A3134-68FD-46A1-A325-A652B557751D}" type="pres">
      <dgm:prSet presAssocID="{313311F2-BF0D-4D62-B248-56772078AD69}" presName="parentText" presStyleLbl="node1" presStyleIdx="2" presStyleCnt="3">
        <dgm:presLayoutVars>
          <dgm:chMax val="1"/>
          <dgm:bulletEnabled val="1"/>
        </dgm:presLayoutVars>
      </dgm:prSet>
      <dgm:spPr/>
      <dgm:t>
        <a:bodyPr/>
        <a:lstStyle/>
        <a:p>
          <a:endParaRPr lang="zh-TW" altLang="en-US"/>
        </a:p>
      </dgm:t>
    </dgm:pt>
    <dgm:pt modelId="{6FF7F6F7-673F-43BF-86E6-734391955808}" type="pres">
      <dgm:prSet presAssocID="{313311F2-BF0D-4D62-B248-56772078AD69}" presName="descendantText" presStyleLbl="alignAccFollowNode1" presStyleIdx="2" presStyleCnt="3">
        <dgm:presLayoutVars>
          <dgm:bulletEnabled val="1"/>
        </dgm:presLayoutVars>
      </dgm:prSet>
      <dgm:spPr/>
      <dgm:t>
        <a:bodyPr/>
        <a:lstStyle/>
        <a:p>
          <a:endParaRPr lang="zh-TW" altLang="en-US"/>
        </a:p>
      </dgm:t>
    </dgm:pt>
  </dgm:ptLst>
  <dgm:cxnLst>
    <dgm:cxn modelId="{07F4103B-2DCA-4D39-A042-A83AACD59927}" srcId="{211766FC-8789-4D8C-91D8-68F097095867}" destId="{B01EAD39-1E4F-4160-9A24-CB2EC3D0BF42}" srcOrd="0" destOrd="0" parTransId="{C6A614D3-6206-40D6-A716-C6DA51DCF44E}" sibTransId="{306E2E74-0778-47A1-8BA3-1412022CF86D}"/>
    <dgm:cxn modelId="{9D07788C-C65D-41F2-8614-CCF7EEA9E854}" srcId="{313311F2-BF0D-4D62-B248-56772078AD69}" destId="{AC751037-98FF-46B5-8A15-2803D10EA257}" srcOrd="0" destOrd="0" parTransId="{68CA10C7-97C6-4193-8BA5-29C4A1F8F591}" sibTransId="{61FA6F30-4BBE-406D-970C-169D190E41D9}"/>
    <dgm:cxn modelId="{8282489E-CDB2-43DF-A02B-42D5427D133C}" type="presOf" srcId="{6493758F-9587-4373-B5C1-F29FA6038107}" destId="{B7753913-A29B-421D-BFE2-A953E13F5DAD}" srcOrd="0" destOrd="0" presId="urn:microsoft.com/office/officeart/2005/8/layout/vList5"/>
    <dgm:cxn modelId="{02BB5133-E2AA-4575-9F5F-A115FEDB6E55}" srcId="{211766FC-8789-4D8C-91D8-68F097095867}" destId="{71869732-DFCD-420B-9A6C-6A0B9BB7F134}" srcOrd="1" destOrd="0" parTransId="{CBD0131A-CED7-4370-8894-8AEFB9034BEF}" sibTransId="{7F76B949-37BD-4396-BCE5-34E05377BDB7}"/>
    <dgm:cxn modelId="{C9DEEC09-FF42-4CFD-BE4F-18542CCEAA61}" type="presOf" srcId="{313311F2-BF0D-4D62-B248-56772078AD69}" destId="{284A3134-68FD-46A1-A325-A652B557751D}" srcOrd="0" destOrd="0" presId="urn:microsoft.com/office/officeart/2005/8/layout/vList5"/>
    <dgm:cxn modelId="{B53C0044-AABF-453B-9D56-4B500E631171}" type="presOf" srcId="{AC751037-98FF-46B5-8A15-2803D10EA257}" destId="{6FF7F6F7-673F-43BF-86E6-734391955808}" srcOrd="0" destOrd="0" presId="urn:microsoft.com/office/officeart/2005/8/layout/vList5"/>
    <dgm:cxn modelId="{74C6C172-22EA-4EDF-A21D-3191E1329C4F}" type="presOf" srcId="{71869732-DFCD-420B-9A6C-6A0B9BB7F134}" destId="{DBCA1854-D629-49BB-9009-B58ACE9DF3C7}" srcOrd="0" destOrd="0" presId="urn:microsoft.com/office/officeart/2005/8/layout/vList5"/>
    <dgm:cxn modelId="{7A94199F-E0D3-43A8-AEC2-2DCB3F8ECE44}" srcId="{211766FC-8789-4D8C-91D8-68F097095867}" destId="{313311F2-BF0D-4D62-B248-56772078AD69}" srcOrd="2" destOrd="0" parTransId="{DEC3D19A-5BC0-4FB2-9C00-34A02DE92C45}" sibTransId="{1D774D9A-7B05-4BB4-8BB8-2B90D5736470}"/>
    <dgm:cxn modelId="{C7191334-AC1B-4394-958B-3E0F39A258DC}" type="presOf" srcId="{B01EAD39-1E4F-4160-9A24-CB2EC3D0BF42}" destId="{0797F736-415F-4AA2-89D2-04561F1AB886}" srcOrd="0" destOrd="0" presId="urn:microsoft.com/office/officeart/2005/8/layout/vList5"/>
    <dgm:cxn modelId="{E0F1F96B-A5C2-4A55-81AA-2C11E2BDBD4D}" srcId="{B01EAD39-1E4F-4160-9A24-CB2EC3D0BF42}" destId="{A79BF969-6640-415A-9517-E166CFA3DB78}" srcOrd="0" destOrd="0" parTransId="{1191FD8D-06C1-4637-8DDC-36D3CBAB2383}" sibTransId="{A584B06A-7FC0-4ADC-8669-28E487638C9E}"/>
    <dgm:cxn modelId="{DA435C64-10A5-420B-B650-3D386DFB967D}" type="presOf" srcId="{211766FC-8789-4D8C-91D8-68F097095867}" destId="{E6C1A876-55E2-46C6-80A7-95A42FA0A7D8}" srcOrd="0" destOrd="0" presId="urn:microsoft.com/office/officeart/2005/8/layout/vList5"/>
    <dgm:cxn modelId="{29D20302-F08A-4391-9237-3101746C5BC3}" type="presOf" srcId="{A79BF969-6640-415A-9517-E166CFA3DB78}" destId="{46CCBB52-C8E4-434A-BE24-E019557F2211}" srcOrd="0" destOrd="0" presId="urn:microsoft.com/office/officeart/2005/8/layout/vList5"/>
    <dgm:cxn modelId="{51974B10-B344-44EE-AC78-9AC862C2D6F3}" srcId="{71869732-DFCD-420B-9A6C-6A0B9BB7F134}" destId="{6493758F-9587-4373-B5C1-F29FA6038107}" srcOrd="0" destOrd="0" parTransId="{7ACB0BA9-08D5-4287-AF87-B6EBDC523434}" sibTransId="{A8B902CB-F0BD-439A-BB3A-139B8628FEC2}"/>
    <dgm:cxn modelId="{8C96B8A1-609A-4254-82F0-36E80DBEE8BF}" type="presParOf" srcId="{E6C1A876-55E2-46C6-80A7-95A42FA0A7D8}" destId="{7D418FFC-89E7-4F72-9346-F0E7025D62B2}" srcOrd="0" destOrd="0" presId="urn:microsoft.com/office/officeart/2005/8/layout/vList5"/>
    <dgm:cxn modelId="{09F0D184-30E2-444E-8308-761BBBD314B0}" type="presParOf" srcId="{7D418FFC-89E7-4F72-9346-F0E7025D62B2}" destId="{0797F736-415F-4AA2-89D2-04561F1AB886}" srcOrd="0" destOrd="0" presId="urn:microsoft.com/office/officeart/2005/8/layout/vList5"/>
    <dgm:cxn modelId="{A1CDA266-7180-4E81-89AA-44117C696633}" type="presParOf" srcId="{7D418FFC-89E7-4F72-9346-F0E7025D62B2}" destId="{46CCBB52-C8E4-434A-BE24-E019557F2211}" srcOrd="1" destOrd="0" presId="urn:microsoft.com/office/officeart/2005/8/layout/vList5"/>
    <dgm:cxn modelId="{D1C73928-0362-4A75-8C0F-03AB6C28F285}" type="presParOf" srcId="{E6C1A876-55E2-46C6-80A7-95A42FA0A7D8}" destId="{244CEC77-837B-4F8E-8ED7-0E3DC8BE00DD}" srcOrd="1" destOrd="0" presId="urn:microsoft.com/office/officeart/2005/8/layout/vList5"/>
    <dgm:cxn modelId="{52BC5752-CA45-4990-AA19-A920C1363113}" type="presParOf" srcId="{E6C1A876-55E2-46C6-80A7-95A42FA0A7D8}" destId="{3F33BEC7-AC90-49C3-8E78-AF6309B759E3}" srcOrd="2" destOrd="0" presId="urn:microsoft.com/office/officeart/2005/8/layout/vList5"/>
    <dgm:cxn modelId="{A1F1CD86-0B24-43FE-88C0-528A5D4991FE}" type="presParOf" srcId="{3F33BEC7-AC90-49C3-8E78-AF6309B759E3}" destId="{DBCA1854-D629-49BB-9009-B58ACE9DF3C7}" srcOrd="0" destOrd="0" presId="urn:microsoft.com/office/officeart/2005/8/layout/vList5"/>
    <dgm:cxn modelId="{2430BA62-17A6-4D9B-896E-2031D70144AA}" type="presParOf" srcId="{3F33BEC7-AC90-49C3-8E78-AF6309B759E3}" destId="{B7753913-A29B-421D-BFE2-A953E13F5DAD}" srcOrd="1" destOrd="0" presId="urn:microsoft.com/office/officeart/2005/8/layout/vList5"/>
    <dgm:cxn modelId="{55922E05-5EB1-40F9-AEEC-F135B995D629}" type="presParOf" srcId="{E6C1A876-55E2-46C6-80A7-95A42FA0A7D8}" destId="{AA239E93-49E4-4908-8A26-F305F06A8994}" srcOrd="3" destOrd="0" presId="urn:microsoft.com/office/officeart/2005/8/layout/vList5"/>
    <dgm:cxn modelId="{59457E40-CEF5-48EF-8657-E2140D79B0D1}" type="presParOf" srcId="{E6C1A876-55E2-46C6-80A7-95A42FA0A7D8}" destId="{95CDCEFE-5D08-42D1-8D7B-52E36B7A2BC5}" srcOrd="4" destOrd="0" presId="urn:microsoft.com/office/officeart/2005/8/layout/vList5"/>
    <dgm:cxn modelId="{17D1108A-C8F6-41A8-A88E-7E4875357FEF}" type="presParOf" srcId="{95CDCEFE-5D08-42D1-8D7B-52E36B7A2BC5}" destId="{284A3134-68FD-46A1-A325-A652B557751D}" srcOrd="0" destOrd="0" presId="urn:microsoft.com/office/officeart/2005/8/layout/vList5"/>
    <dgm:cxn modelId="{E753E16F-F4B8-451D-A193-A48D4277F2AB}" type="presParOf" srcId="{95CDCEFE-5D08-42D1-8D7B-52E36B7A2BC5}" destId="{6FF7F6F7-673F-43BF-86E6-73439195580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4B716F3-B55B-41AF-A338-ADF170C991E1}"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zh-TW" altLang="en-US"/>
        </a:p>
      </dgm:t>
    </dgm:pt>
    <dgm:pt modelId="{FE6B862D-EBAD-4EED-9A9B-1321BFF308EF}">
      <dgm:prSet phldrT="[文字]" custT="1"/>
      <dgm:spPr/>
      <dgm:t>
        <a:bodyPr/>
        <a:lstStyle/>
        <a:p>
          <a:r>
            <a:rPr lang="zh-TW" altLang="en-US" sz="2000" dirty="0" smtClean="0">
              <a:latin typeface="標楷體" pitchFamily="65" charset="-120"/>
              <a:ea typeface="標楷體" pitchFamily="65" charset="-120"/>
            </a:rPr>
            <a:t>燃油價格</a:t>
          </a:r>
          <a:endParaRPr lang="zh-TW" altLang="en-US" sz="2000" dirty="0">
            <a:latin typeface="標楷體" pitchFamily="65" charset="-120"/>
            <a:ea typeface="標楷體" pitchFamily="65" charset="-120"/>
          </a:endParaRPr>
        </a:p>
      </dgm:t>
    </dgm:pt>
    <dgm:pt modelId="{EF9B7E10-FFDC-4D36-AA55-50B54BBD6CC5}" type="parTrans" cxnId="{77D881FD-B3CE-4959-A773-8F8120ACF236}">
      <dgm:prSet/>
      <dgm:spPr/>
      <dgm:t>
        <a:bodyPr/>
        <a:lstStyle/>
        <a:p>
          <a:endParaRPr lang="zh-TW" altLang="en-US"/>
        </a:p>
      </dgm:t>
    </dgm:pt>
    <dgm:pt modelId="{40A15CC7-12D9-419F-B053-8F7C0E1F3B0C}" type="sibTrans" cxnId="{77D881FD-B3CE-4959-A773-8F8120ACF236}">
      <dgm:prSet/>
      <dgm:spPr/>
      <dgm:t>
        <a:bodyPr/>
        <a:lstStyle/>
        <a:p>
          <a:endParaRPr lang="zh-TW" altLang="en-US"/>
        </a:p>
      </dgm:t>
    </dgm:pt>
    <dgm:pt modelId="{17FF28B2-738E-48BC-AA8F-C71ECB98515D}">
      <dgm:prSet phldrT="[文字]" custT="1"/>
      <dgm:spPr/>
      <dgm:t>
        <a:bodyPr/>
        <a:lstStyle/>
        <a:p>
          <a:pPr algn="ctr" rtl="0" eaLnBrk="0" fontAlgn="base" hangingPunct="0">
            <a:spcBef>
              <a:spcPct val="0"/>
            </a:spcBef>
            <a:spcAft>
              <a:spcPct val="0"/>
            </a:spcAft>
          </a:pPr>
          <a:r>
            <a:rPr lang="zh-TW" altLang="en-US" sz="2000" kern="1200" dirty="0" smtClean="0">
              <a:solidFill>
                <a:schemeClr val="lt1"/>
              </a:solidFill>
              <a:latin typeface="標楷體" pitchFamily="65" charset="-120"/>
              <a:ea typeface="標楷體" pitchFamily="65" charset="-120"/>
              <a:cs typeface="+mn-cs"/>
            </a:rPr>
            <a:t>管理人才良莠</a:t>
          </a:r>
          <a:endParaRPr lang="zh-TW" altLang="en-US" sz="2000" kern="1200" dirty="0">
            <a:solidFill>
              <a:schemeClr val="lt1"/>
            </a:solidFill>
            <a:latin typeface="標楷體" pitchFamily="65" charset="-120"/>
            <a:ea typeface="標楷體" pitchFamily="65" charset="-120"/>
            <a:cs typeface="+mn-cs"/>
          </a:endParaRPr>
        </a:p>
      </dgm:t>
    </dgm:pt>
    <dgm:pt modelId="{9C728DB1-D5BE-4428-9E32-CBCA785BA1DE}" type="parTrans" cxnId="{2A30044E-81E0-48BB-8BC9-02093D51C5FD}">
      <dgm:prSet/>
      <dgm:spPr>
        <a:solidFill>
          <a:srgbClr val="0070C0"/>
        </a:solidFill>
      </dgm:spPr>
      <dgm:t>
        <a:bodyPr/>
        <a:lstStyle/>
        <a:p>
          <a:endParaRPr lang="zh-TW" altLang="en-US"/>
        </a:p>
      </dgm:t>
    </dgm:pt>
    <dgm:pt modelId="{13A21194-A385-46A6-A784-2DECEBF4E5A9}" type="sibTrans" cxnId="{2A30044E-81E0-48BB-8BC9-02093D51C5FD}">
      <dgm:prSet/>
      <dgm:spPr/>
      <dgm:t>
        <a:bodyPr/>
        <a:lstStyle/>
        <a:p>
          <a:endParaRPr lang="zh-TW" altLang="en-US"/>
        </a:p>
      </dgm:t>
    </dgm:pt>
    <dgm:pt modelId="{A2548A03-2A62-4B3A-8E72-E86A75DFABC1}">
      <dgm:prSet phldrT="[文字]" custT="1"/>
      <dgm:spPr/>
      <dgm:t>
        <a:bodyPr/>
        <a:lstStyle/>
        <a:p>
          <a:pPr algn="ctr" rtl="0" eaLnBrk="0" fontAlgn="base" hangingPunct="0">
            <a:spcBef>
              <a:spcPct val="0"/>
            </a:spcBef>
            <a:spcAft>
              <a:spcPct val="0"/>
            </a:spcAft>
          </a:pPr>
          <a:r>
            <a:rPr lang="zh-TW" altLang="en-US" sz="2000" kern="1200" dirty="0" smtClean="0">
              <a:solidFill>
                <a:schemeClr val="lt1"/>
              </a:solidFill>
              <a:latin typeface="標楷體" pitchFamily="65" charset="-120"/>
              <a:ea typeface="標楷體" pitchFamily="65" charset="-120"/>
              <a:cs typeface="+mn-cs"/>
            </a:rPr>
            <a:t>國際重大事件</a:t>
          </a:r>
          <a:endParaRPr lang="zh-TW" altLang="en-US" sz="2000" kern="1200" dirty="0">
            <a:solidFill>
              <a:schemeClr val="lt1"/>
            </a:solidFill>
            <a:latin typeface="標楷體" pitchFamily="65" charset="-120"/>
            <a:ea typeface="標楷體" pitchFamily="65" charset="-120"/>
            <a:cs typeface="+mn-cs"/>
          </a:endParaRPr>
        </a:p>
      </dgm:t>
    </dgm:pt>
    <dgm:pt modelId="{F66133E8-2977-41C9-A073-ACACB7D37892}" type="parTrans" cxnId="{668172EF-31C6-4D3F-B853-E5B5BD775352}">
      <dgm:prSet/>
      <dgm:spPr>
        <a:solidFill>
          <a:srgbClr val="0070C0"/>
        </a:solidFill>
      </dgm:spPr>
      <dgm:t>
        <a:bodyPr/>
        <a:lstStyle/>
        <a:p>
          <a:endParaRPr lang="zh-TW" altLang="en-US"/>
        </a:p>
      </dgm:t>
    </dgm:pt>
    <dgm:pt modelId="{FCD63B71-3B61-4870-B95F-3DE60FF9B36D}" type="sibTrans" cxnId="{668172EF-31C6-4D3F-B853-E5B5BD775352}">
      <dgm:prSet/>
      <dgm:spPr/>
      <dgm:t>
        <a:bodyPr/>
        <a:lstStyle/>
        <a:p>
          <a:endParaRPr lang="zh-TW" altLang="en-US"/>
        </a:p>
      </dgm:t>
    </dgm:pt>
    <dgm:pt modelId="{F2ABBC73-B87F-4C6E-A224-62355C7C7F26}">
      <dgm:prSet phldrT="[文字]" custT="1"/>
      <dgm:spPr/>
      <dgm:t>
        <a:bodyPr/>
        <a:lstStyle/>
        <a:p>
          <a:r>
            <a:rPr lang="zh-TW" altLang="en-US" sz="2000" dirty="0" smtClean="0">
              <a:latin typeface="標楷體" pitchFamily="65" charset="-120"/>
              <a:ea typeface="標楷體" pitchFamily="65" charset="-120"/>
            </a:rPr>
            <a:t>法令管制</a:t>
          </a:r>
          <a:endParaRPr lang="zh-TW" altLang="en-US" sz="2000" dirty="0">
            <a:latin typeface="標楷體" pitchFamily="65" charset="-120"/>
            <a:ea typeface="標楷體" pitchFamily="65" charset="-120"/>
          </a:endParaRPr>
        </a:p>
      </dgm:t>
    </dgm:pt>
    <dgm:pt modelId="{F9133091-0089-4226-8803-22D70249D49A}" type="parTrans" cxnId="{FA020FB2-F019-4076-AFE9-2DCFFA8347C3}">
      <dgm:prSet/>
      <dgm:spPr>
        <a:solidFill>
          <a:srgbClr val="0070C0"/>
        </a:solidFill>
      </dgm:spPr>
      <dgm:t>
        <a:bodyPr/>
        <a:lstStyle/>
        <a:p>
          <a:endParaRPr lang="zh-TW" altLang="en-US"/>
        </a:p>
      </dgm:t>
    </dgm:pt>
    <dgm:pt modelId="{A5685B39-3D71-4636-A1F8-C91BB733E478}" type="sibTrans" cxnId="{FA020FB2-F019-4076-AFE9-2DCFFA8347C3}">
      <dgm:prSet/>
      <dgm:spPr/>
      <dgm:t>
        <a:bodyPr/>
        <a:lstStyle/>
        <a:p>
          <a:endParaRPr lang="zh-TW" altLang="en-US"/>
        </a:p>
      </dgm:t>
    </dgm:pt>
    <dgm:pt modelId="{AEB69AE4-4CE1-4136-822D-3C1735ABD875}">
      <dgm:prSet custT="1"/>
      <dgm:spPr/>
      <dgm:t>
        <a:bodyPr/>
        <a:lstStyle/>
        <a:p>
          <a:r>
            <a:rPr lang="zh-TW" altLang="en-US" sz="2000" dirty="0" smtClean="0">
              <a:latin typeface="標楷體" pitchFamily="65" charset="-120"/>
              <a:ea typeface="標楷體" pitchFamily="65" charset="-120"/>
            </a:rPr>
            <a:t>經濟發展</a:t>
          </a:r>
          <a:endParaRPr lang="zh-TW" altLang="en-US" sz="2000" dirty="0">
            <a:latin typeface="標楷體" pitchFamily="65" charset="-120"/>
            <a:ea typeface="標楷體" pitchFamily="65" charset="-120"/>
          </a:endParaRPr>
        </a:p>
      </dgm:t>
    </dgm:pt>
    <dgm:pt modelId="{73D23B01-196D-4F97-869A-235E71B2A861}" type="parTrans" cxnId="{9804E925-8A9D-49CC-BC14-CC5C32D16BEE}">
      <dgm:prSet/>
      <dgm:spPr>
        <a:solidFill>
          <a:srgbClr val="0070C0"/>
        </a:solidFill>
      </dgm:spPr>
      <dgm:t>
        <a:bodyPr/>
        <a:lstStyle/>
        <a:p>
          <a:endParaRPr lang="zh-TW" altLang="en-US"/>
        </a:p>
      </dgm:t>
    </dgm:pt>
    <dgm:pt modelId="{3F354EAC-A522-49B0-82EB-E6BC55BC1A29}" type="sibTrans" cxnId="{9804E925-8A9D-49CC-BC14-CC5C32D16BEE}">
      <dgm:prSet/>
      <dgm:spPr/>
      <dgm:t>
        <a:bodyPr/>
        <a:lstStyle/>
        <a:p>
          <a:endParaRPr lang="zh-TW" altLang="en-US"/>
        </a:p>
      </dgm:t>
    </dgm:pt>
    <dgm:pt modelId="{F1758882-A131-4442-8579-E6590E75E421}">
      <dgm:prSet/>
      <dgm:spPr/>
      <dgm:t>
        <a:bodyPr/>
        <a:lstStyle/>
        <a:p>
          <a:endParaRPr lang="zh-TW" altLang="en-US"/>
        </a:p>
      </dgm:t>
    </dgm:pt>
    <dgm:pt modelId="{91931FC7-42AF-4613-A842-00FCC86DED57}" type="parTrans" cxnId="{12DC2AA1-2FE9-4F43-83CD-666B29C53564}">
      <dgm:prSet/>
      <dgm:spPr/>
      <dgm:t>
        <a:bodyPr/>
        <a:lstStyle/>
        <a:p>
          <a:endParaRPr lang="zh-TW" altLang="en-US"/>
        </a:p>
      </dgm:t>
    </dgm:pt>
    <dgm:pt modelId="{A410EF18-AD50-4A27-AE5D-45239DABE1BD}" type="sibTrans" cxnId="{12DC2AA1-2FE9-4F43-83CD-666B29C53564}">
      <dgm:prSet/>
      <dgm:spPr/>
      <dgm:t>
        <a:bodyPr/>
        <a:lstStyle/>
        <a:p>
          <a:endParaRPr lang="zh-TW" altLang="en-US"/>
        </a:p>
      </dgm:t>
    </dgm:pt>
    <dgm:pt modelId="{8FA6524A-15AB-4F01-8DF9-DE72B0EF63B1}">
      <dgm:prSet/>
      <dgm:spPr/>
      <dgm:t>
        <a:bodyPr/>
        <a:lstStyle/>
        <a:p>
          <a:endParaRPr lang="zh-TW" altLang="en-US"/>
        </a:p>
      </dgm:t>
    </dgm:pt>
    <dgm:pt modelId="{45E20D59-9478-48AF-A4AA-96CCF625BB22}" type="parTrans" cxnId="{307378C2-E4D8-4C6D-AFC6-1A25F4C39374}">
      <dgm:prSet/>
      <dgm:spPr/>
      <dgm:t>
        <a:bodyPr/>
        <a:lstStyle/>
        <a:p>
          <a:endParaRPr lang="zh-TW" altLang="en-US"/>
        </a:p>
      </dgm:t>
    </dgm:pt>
    <dgm:pt modelId="{63EDCAB4-9021-4232-B4F1-A5BF3FA230BF}" type="sibTrans" cxnId="{307378C2-E4D8-4C6D-AFC6-1A25F4C39374}">
      <dgm:prSet/>
      <dgm:spPr/>
      <dgm:t>
        <a:bodyPr/>
        <a:lstStyle/>
        <a:p>
          <a:endParaRPr lang="zh-TW" altLang="en-US"/>
        </a:p>
      </dgm:t>
    </dgm:pt>
    <dgm:pt modelId="{B5DFF4F6-FDE4-464E-B320-807BD368AE6C}" type="pres">
      <dgm:prSet presAssocID="{94B716F3-B55B-41AF-A338-ADF170C991E1}" presName="Name0" presStyleCnt="0">
        <dgm:presLayoutVars>
          <dgm:chMax val="1"/>
          <dgm:dir/>
          <dgm:animLvl val="ctr"/>
          <dgm:resizeHandles val="exact"/>
        </dgm:presLayoutVars>
      </dgm:prSet>
      <dgm:spPr/>
      <dgm:t>
        <a:bodyPr/>
        <a:lstStyle/>
        <a:p>
          <a:endParaRPr lang="zh-TW" altLang="en-US"/>
        </a:p>
      </dgm:t>
    </dgm:pt>
    <dgm:pt modelId="{DBE4F26C-1633-4F71-B80E-0B3FF329EF4C}" type="pres">
      <dgm:prSet presAssocID="{FE6B862D-EBAD-4EED-9A9B-1321BFF308EF}" presName="centerShape" presStyleLbl="node0" presStyleIdx="0" presStyleCnt="1" custLinFactNeighborX="-33089" custLinFactNeighborY="-45387"/>
      <dgm:spPr/>
      <dgm:t>
        <a:bodyPr/>
        <a:lstStyle/>
        <a:p>
          <a:endParaRPr lang="zh-TW" altLang="en-US"/>
        </a:p>
      </dgm:t>
    </dgm:pt>
    <dgm:pt modelId="{EF7E09EE-AE19-4F48-A355-6DEE8D610120}" type="pres">
      <dgm:prSet presAssocID="{73D23B01-196D-4F97-869A-235E71B2A861}" presName="parTrans" presStyleLbl="sibTrans2D1" presStyleIdx="0" presStyleCnt="4" custAng="3175732" custScaleX="106587" custLinFactX="-6052" custLinFactY="58098" custLinFactNeighborX="-100000" custLinFactNeighborY="100000"/>
      <dgm:spPr/>
      <dgm:t>
        <a:bodyPr/>
        <a:lstStyle/>
        <a:p>
          <a:endParaRPr lang="zh-TW" altLang="en-US"/>
        </a:p>
      </dgm:t>
    </dgm:pt>
    <dgm:pt modelId="{C2232C56-9AAD-419D-AC94-9537AF0A152E}" type="pres">
      <dgm:prSet presAssocID="{73D23B01-196D-4F97-869A-235E71B2A861}" presName="connectorText" presStyleLbl="sibTrans2D1" presStyleIdx="0" presStyleCnt="4"/>
      <dgm:spPr/>
      <dgm:t>
        <a:bodyPr/>
        <a:lstStyle/>
        <a:p>
          <a:endParaRPr lang="zh-TW" altLang="en-US"/>
        </a:p>
      </dgm:t>
    </dgm:pt>
    <dgm:pt modelId="{F858B1C4-F330-4592-A61D-DF0E5150F4CF}" type="pres">
      <dgm:prSet presAssocID="{AEB69AE4-4CE1-4136-822D-3C1735ABD875}" presName="node" presStyleLbl="node1" presStyleIdx="0" presStyleCnt="4" custRadScaleRad="103299" custRadScaleInc="57547">
        <dgm:presLayoutVars>
          <dgm:bulletEnabled val="1"/>
        </dgm:presLayoutVars>
      </dgm:prSet>
      <dgm:spPr/>
      <dgm:t>
        <a:bodyPr/>
        <a:lstStyle/>
        <a:p>
          <a:endParaRPr lang="zh-TW" altLang="en-US"/>
        </a:p>
      </dgm:t>
    </dgm:pt>
    <dgm:pt modelId="{D071C55A-B35D-4102-BE09-FCA681BB9A1B}" type="pres">
      <dgm:prSet presAssocID="{9C728DB1-D5BE-4428-9E32-CBCA785BA1DE}" presName="parTrans" presStyleLbl="sibTrans2D1" presStyleIdx="1" presStyleCnt="4" custAng="9067754" custScaleX="43807" custLinFactX="-25251" custLinFactY="70450" custLinFactNeighborX="-100000" custLinFactNeighborY="100000"/>
      <dgm:spPr>
        <a:prstGeom prst="leftArrow">
          <a:avLst/>
        </a:prstGeom>
      </dgm:spPr>
      <dgm:t>
        <a:bodyPr/>
        <a:lstStyle/>
        <a:p>
          <a:endParaRPr lang="zh-TW" altLang="en-US"/>
        </a:p>
      </dgm:t>
    </dgm:pt>
    <dgm:pt modelId="{8075AE35-66F7-47D4-9BE3-59BC23F3EC28}" type="pres">
      <dgm:prSet presAssocID="{9C728DB1-D5BE-4428-9E32-CBCA785BA1DE}" presName="connectorText" presStyleLbl="sibTrans2D1" presStyleIdx="1" presStyleCnt="4"/>
      <dgm:spPr/>
      <dgm:t>
        <a:bodyPr/>
        <a:lstStyle/>
        <a:p>
          <a:endParaRPr lang="zh-TW" altLang="en-US"/>
        </a:p>
      </dgm:t>
    </dgm:pt>
    <dgm:pt modelId="{8D083BBB-406E-4E5A-B599-E8B44A118F1E}" type="pres">
      <dgm:prSet presAssocID="{17FF28B2-738E-48BC-AA8F-C71ECB98515D}" presName="node" presStyleLbl="node1" presStyleIdx="1" presStyleCnt="4" custRadScaleRad="93688" custRadScaleInc="1347">
        <dgm:presLayoutVars>
          <dgm:bulletEnabled val="1"/>
        </dgm:presLayoutVars>
      </dgm:prSet>
      <dgm:spPr/>
      <dgm:t>
        <a:bodyPr/>
        <a:lstStyle/>
        <a:p>
          <a:endParaRPr lang="zh-TW" altLang="en-US"/>
        </a:p>
      </dgm:t>
    </dgm:pt>
    <dgm:pt modelId="{00EA851D-ADA4-4EE0-8532-E6437EC922C5}" type="pres">
      <dgm:prSet presAssocID="{F66133E8-2977-41C9-A073-ACACB7D37892}" presName="parTrans" presStyleLbl="sibTrans2D1" presStyleIdx="2" presStyleCnt="4" custAng="14876956" custScaleX="37575" custScaleY="125988" custLinFactX="46734" custLinFactY="58455" custLinFactNeighborX="100000" custLinFactNeighborY="100000"/>
      <dgm:spPr>
        <a:prstGeom prst="upArrow">
          <a:avLst/>
        </a:prstGeom>
      </dgm:spPr>
      <dgm:t>
        <a:bodyPr/>
        <a:lstStyle/>
        <a:p>
          <a:endParaRPr lang="zh-TW" altLang="en-US"/>
        </a:p>
      </dgm:t>
    </dgm:pt>
    <dgm:pt modelId="{5FCA8828-4EEC-4320-9225-5D91BC9E5673}" type="pres">
      <dgm:prSet presAssocID="{F66133E8-2977-41C9-A073-ACACB7D37892}" presName="connectorText" presStyleLbl="sibTrans2D1" presStyleIdx="2" presStyleCnt="4"/>
      <dgm:spPr/>
      <dgm:t>
        <a:bodyPr/>
        <a:lstStyle/>
        <a:p>
          <a:endParaRPr lang="zh-TW" altLang="en-US"/>
        </a:p>
      </dgm:t>
    </dgm:pt>
    <dgm:pt modelId="{4F607614-4620-4118-AB5A-CBC87F22C3A0}" type="pres">
      <dgm:prSet presAssocID="{A2548A03-2A62-4B3A-8E72-E86A75DFABC1}" presName="node" presStyleLbl="node1" presStyleIdx="2" presStyleCnt="4" custRadScaleRad="110826" custRadScaleInc="75391">
        <dgm:presLayoutVars>
          <dgm:bulletEnabled val="1"/>
        </dgm:presLayoutVars>
      </dgm:prSet>
      <dgm:spPr/>
      <dgm:t>
        <a:bodyPr/>
        <a:lstStyle/>
        <a:p>
          <a:endParaRPr lang="zh-TW" altLang="en-US"/>
        </a:p>
      </dgm:t>
    </dgm:pt>
    <dgm:pt modelId="{6EAB77B6-0C82-4DEE-8377-1F948E1F7DB7}" type="pres">
      <dgm:prSet presAssocID="{F9133091-0089-4226-8803-22D70249D49A}" presName="parTrans" presStyleLbl="sibTrans2D1" presStyleIdx="3" presStyleCnt="4" custAng="10785201" custScaleX="165485" custLinFactX="100000" custLinFactY="148459" custLinFactNeighborX="175377" custLinFactNeighborY="200000"/>
      <dgm:spPr/>
      <dgm:t>
        <a:bodyPr/>
        <a:lstStyle/>
        <a:p>
          <a:endParaRPr lang="zh-TW" altLang="en-US"/>
        </a:p>
      </dgm:t>
    </dgm:pt>
    <dgm:pt modelId="{B0386EB3-2465-4CCA-842D-808D0166C1BC}" type="pres">
      <dgm:prSet presAssocID="{F9133091-0089-4226-8803-22D70249D49A}" presName="connectorText" presStyleLbl="sibTrans2D1" presStyleIdx="3" presStyleCnt="4"/>
      <dgm:spPr/>
      <dgm:t>
        <a:bodyPr/>
        <a:lstStyle/>
        <a:p>
          <a:endParaRPr lang="zh-TW" altLang="en-US"/>
        </a:p>
      </dgm:t>
    </dgm:pt>
    <dgm:pt modelId="{8FECC5F8-79D5-4B90-9EAA-53800E4FE65B}" type="pres">
      <dgm:prSet presAssocID="{F2ABBC73-B87F-4C6E-A224-62355C7C7F26}" presName="node" presStyleLbl="node1" presStyleIdx="3" presStyleCnt="4" custRadScaleRad="113776" custRadScaleInc="-2784">
        <dgm:presLayoutVars>
          <dgm:bulletEnabled val="1"/>
        </dgm:presLayoutVars>
      </dgm:prSet>
      <dgm:spPr/>
      <dgm:t>
        <a:bodyPr/>
        <a:lstStyle/>
        <a:p>
          <a:endParaRPr lang="zh-TW" altLang="en-US"/>
        </a:p>
      </dgm:t>
    </dgm:pt>
  </dgm:ptLst>
  <dgm:cxnLst>
    <dgm:cxn modelId="{3990D78A-699D-40EC-AE99-2D4E7490F45E}" type="presOf" srcId="{AEB69AE4-4CE1-4136-822D-3C1735ABD875}" destId="{F858B1C4-F330-4592-A61D-DF0E5150F4CF}" srcOrd="0" destOrd="0" presId="urn:microsoft.com/office/officeart/2005/8/layout/radial5"/>
    <dgm:cxn modelId="{9804E925-8A9D-49CC-BC14-CC5C32D16BEE}" srcId="{FE6B862D-EBAD-4EED-9A9B-1321BFF308EF}" destId="{AEB69AE4-4CE1-4136-822D-3C1735ABD875}" srcOrd="0" destOrd="0" parTransId="{73D23B01-196D-4F97-869A-235E71B2A861}" sibTransId="{3F354EAC-A522-49B0-82EB-E6BC55BC1A29}"/>
    <dgm:cxn modelId="{FA020FB2-F019-4076-AFE9-2DCFFA8347C3}" srcId="{FE6B862D-EBAD-4EED-9A9B-1321BFF308EF}" destId="{F2ABBC73-B87F-4C6E-A224-62355C7C7F26}" srcOrd="3" destOrd="0" parTransId="{F9133091-0089-4226-8803-22D70249D49A}" sibTransId="{A5685B39-3D71-4636-A1F8-C91BB733E478}"/>
    <dgm:cxn modelId="{252CD3F7-1D63-4A2C-9BB6-C3F155B2A104}" type="presOf" srcId="{FE6B862D-EBAD-4EED-9A9B-1321BFF308EF}" destId="{DBE4F26C-1633-4F71-B80E-0B3FF329EF4C}" srcOrd="0" destOrd="0" presId="urn:microsoft.com/office/officeart/2005/8/layout/radial5"/>
    <dgm:cxn modelId="{6E9ED0F1-DA06-45BE-BC0F-0AD187BBCE52}" type="presOf" srcId="{73D23B01-196D-4F97-869A-235E71B2A861}" destId="{EF7E09EE-AE19-4F48-A355-6DEE8D610120}" srcOrd="0" destOrd="0" presId="urn:microsoft.com/office/officeart/2005/8/layout/radial5"/>
    <dgm:cxn modelId="{62D40581-D729-45F3-B365-43ACE1E87A53}" type="presOf" srcId="{9C728DB1-D5BE-4428-9E32-CBCA785BA1DE}" destId="{8075AE35-66F7-47D4-9BE3-59BC23F3EC28}" srcOrd="1" destOrd="0" presId="urn:microsoft.com/office/officeart/2005/8/layout/radial5"/>
    <dgm:cxn modelId="{668172EF-31C6-4D3F-B853-E5B5BD775352}" srcId="{FE6B862D-EBAD-4EED-9A9B-1321BFF308EF}" destId="{A2548A03-2A62-4B3A-8E72-E86A75DFABC1}" srcOrd="2" destOrd="0" parTransId="{F66133E8-2977-41C9-A073-ACACB7D37892}" sibTransId="{FCD63B71-3B61-4870-B95F-3DE60FF9B36D}"/>
    <dgm:cxn modelId="{2A30044E-81E0-48BB-8BC9-02093D51C5FD}" srcId="{FE6B862D-EBAD-4EED-9A9B-1321BFF308EF}" destId="{17FF28B2-738E-48BC-AA8F-C71ECB98515D}" srcOrd="1" destOrd="0" parTransId="{9C728DB1-D5BE-4428-9E32-CBCA785BA1DE}" sibTransId="{13A21194-A385-46A6-A784-2DECEBF4E5A9}"/>
    <dgm:cxn modelId="{F4CC2A48-A3AB-4725-A08C-A7F3C2E1554A}" type="presOf" srcId="{73D23B01-196D-4F97-869A-235E71B2A861}" destId="{C2232C56-9AAD-419D-AC94-9537AF0A152E}" srcOrd="1" destOrd="0" presId="urn:microsoft.com/office/officeart/2005/8/layout/radial5"/>
    <dgm:cxn modelId="{32D0568D-D78D-41BC-8059-FB3F34B46A7C}" type="presOf" srcId="{F66133E8-2977-41C9-A073-ACACB7D37892}" destId="{00EA851D-ADA4-4EE0-8532-E6437EC922C5}" srcOrd="0" destOrd="0" presId="urn:microsoft.com/office/officeart/2005/8/layout/radial5"/>
    <dgm:cxn modelId="{4A54CBA7-9D4A-4B37-9783-7FEA58B8F386}" type="presOf" srcId="{F66133E8-2977-41C9-A073-ACACB7D37892}" destId="{5FCA8828-4EEC-4320-9225-5D91BC9E5673}" srcOrd="1" destOrd="0" presId="urn:microsoft.com/office/officeart/2005/8/layout/radial5"/>
    <dgm:cxn modelId="{3591442D-3DA1-4689-A347-5BADC2E44A30}" type="presOf" srcId="{F9133091-0089-4226-8803-22D70249D49A}" destId="{B0386EB3-2465-4CCA-842D-808D0166C1BC}" srcOrd="1" destOrd="0" presId="urn:microsoft.com/office/officeart/2005/8/layout/radial5"/>
    <dgm:cxn modelId="{14C53947-96B7-44FF-82CC-5B64C975AE6F}" type="presOf" srcId="{F2ABBC73-B87F-4C6E-A224-62355C7C7F26}" destId="{8FECC5F8-79D5-4B90-9EAA-53800E4FE65B}" srcOrd="0" destOrd="0" presId="urn:microsoft.com/office/officeart/2005/8/layout/radial5"/>
    <dgm:cxn modelId="{13C71A25-9E66-4814-A77A-751F3537EB31}" type="presOf" srcId="{17FF28B2-738E-48BC-AA8F-C71ECB98515D}" destId="{8D083BBB-406E-4E5A-B599-E8B44A118F1E}" srcOrd="0" destOrd="0" presId="urn:microsoft.com/office/officeart/2005/8/layout/radial5"/>
    <dgm:cxn modelId="{307378C2-E4D8-4C6D-AFC6-1A25F4C39374}" srcId="{94B716F3-B55B-41AF-A338-ADF170C991E1}" destId="{8FA6524A-15AB-4F01-8DF9-DE72B0EF63B1}" srcOrd="1" destOrd="0" parTransId="{45E20D59-9478-48AF-A4AA-96CCF625BB22}" sibTransId="{63EDCAB4-9021-4232-B4F1-A5BF3FA230BF}"/>
    <dgm:cxn modelId="{43219E16-B3FA-42F5-9A91-122941B10DC3}" type="presOf" srcId="{F9133091-0089-4226-8803-22D70249D49A}" destId="{6EAB77B6-0C82-4DEE-8377-1F948E1F7DB7}" srcOrd="0" destOrd="0" presId="urn:microsoft.com/office/officeart/2005/8/layout/radial5"/>
    <dgm:cxn modelId="{77D881FD-B3CE-4959-A773-8F8120ACF236}" srcId="{94B716F3-B55B-41AF-A338-ADF170C991E1}" destId="{FE6B862D-EBAD-4EED-9A9B-1321BFF308EF}" srcOrd="0" destOrd="0" parTransId="{EF9B7E10-FFDC-4D36-AA55-50B54BBD6CC5}" sibTransId="{40A15CC7-12D9-419F-B053-8F7C0E1F3B0C}"/>
    <dgm:cxn modelId="{FC4E314D-8831-41F4-A9F2-B47890E551B5}" type="presOf" srcId="{9C728DB1-D5BE-4428-9E32-CBCA785BA1DE}" destId="{D071C55A-B35D-4102-BE09-FCA681BB9A1B}" srcOrd="0" destOrd="0" presId="urn:microsoft.com/office/officeart/2005/8/layout/radial5"/>
    <dgm:cxn modelId="{F3B8E3EE-3419-4DC4-8E06-C3A91F83B3A0}" type="presOf" srcId="{A2548A03-2A62-4B3A-8E72-E86A75DFABC1}" destId="{4F607614-4620-4118-AB5A-CBC87F22C3A0}" srcOrd="0" destOrd="0" presId="urn:microsoft.com/office/officeart/2005/8/layout/radial5"/>
    <dgm:cxn modelId="{7A2B61DC-2A86-4B41-87A9-7DAC8EBE2BF3}" type="presOf" srcId="{94B716F3-B55B-41AF-A338-ADF170C991E1}" destId="{B5DFF4F6-FDE4-464E-B320-807BD368AE6C}" srcOrd="0" destOrd="0" presId="urn:microsoft.com/office/officeart/2005/8/layout/radial5"/>
    <dgm:cxn modelId="{12DC2AA1-2FE9-4F43-83CD-666B29C53564}" srcId="{94B716F3-B55B-41AF-A338-ADF170C991E1}" destId="{F1758882-A131-4442-8579-E6590E75E421}" srcOrd="2" destOrd="0" parTransId="{91931FC7-42AF-4613-A842-00FCC86DED57}" sibTransId="{A410EF18-AD50-4A27-AE5D-45239DABE1BD}"/>
    <dgm:cxn modelId="{172B22BD-747E-443C-B091-56B6AAF9B7A3}" type="presParOf" srcId="{B5DFF4F6-FDE4-464E-B320-807BD368AE6C}" destId="{DBE4F26C-1633-4F71-B80E-0B3FF329EF4C}" srcOrd="0" destOrd="0" presId="urn:microsoft.com/office/officeart/2005/8/layout/radial5"/>
    <dgm:cxn modelId="{FC4CB367-CDA4-47DC-BD7B-AAA85D2E33E0}" type="presParOf" srcId="{B5DFF4F6-FDE4-464E-B320-807BD368AE6C}" destId="{EF7E09EE-AE19-4F48-A355-6DEE8D610120}" srcOrd="1" destOrd="0" presId="urn:microsoft.com/office/officeart/2005/8/layout/radial5"/>
    <dgm:cxn modelId="{EB86260F-90BF-413A-B2E2-B82CC27CF194}" type="presParOf" srcId="{EF7E09EE-AE19-4F48-A355-6DEE8D610120}" destId="{C2232C56-9AAD-419D-AC94-9537AF0A152E}" srcOrd="0" destOrd="0" presId="urn:microsoft.com/office/officeart/2005/8/layout/radial5"/>
    <dgm:cxn modelId="{FF5741BC-E08D-4606-B7A1-155789ABFD7D}" type="presParOf" srcId="{B5DFF4F6-FDE4-464E-B320-807BD368AE6C}" destId="{F858B1C4-F330-4592-A61D-DF0E5150F4CF}" srcOrd="2" destOrd="0" presId="urn:microsoft.com/office/officeart/2005/8/layout/radial5"/>
    <dgm:cxn modelId="{A319EA1B-9E75-440F-A960-D071B7A68DA4}" type="presParOf" srcId="{B5DFF4F6-FDE4-464E-B320-807BD368AE6C}" destId="{D071C55A-B35D-4102-BE09-FCA681BB9A1B}" srcOrd="3" destOrd="0" presId="urn:microsoft.com/office/officeart/2005/8/layout/radial5"/>
    <dgm:cxn modelId="{4E0F68BE-09AA-4F97-85AD-F3AAE85FC0AD}" type="presParOf" srcId="{D071C55A-B35D-4102-BE09-FCA681BB9A1B}" destId="{8075AE35-66F7-47D4-9BE3-59BC23F3EC28}" srcOrd="0" destOrd="0" presId="urn:microsoft.com/office/officeart/2005/8/layout/radial5"/>
    <dgm:cxn modelId="{BA5A03E7-DD9E-4E75-A5C6-8C26F2CEB73B}" type="presParOf" srcId="{B5DFF4F6-FDE4-464E-B320-807BD368AE6C}" destId="{8D083BBB-406E-4E5A-B599-E8B44A118F1E}" srcOrd="4" destOrd="0" presId="urn:microsoft.com/office/officeart/2005/8/layout/radial5"/>
    <dgm:cxn modelId="{BCA27C0B-0B67-4FF3-92FA-5633E3D7BA26}" type="presParOf" srcId="{B5DFF4F6-FDE4-464E-B320-807BD368AE6C}" destId="{00EA851D-ADA4-4EE0-8532-E6437EC922C5}" srcOrd="5" destOrd="0" presId="urn:microsoft.com/office/officeart/2005/8/layout/radial5"/>
    <dgm:cxn modelId="{9BC167A6-585A-460E-8B11-653105DE0EA5}" type="presParOf" srcId="{00EA851D-ADA4-4EE0-8532-E6437EC922C5}" destId="{5FCA8828-4EEC-4320-9225-5D91BC9E5673}" srcOrd="0" destOrd="0" presId="urn:microsoft.com/office/officeart/2005/8/layout/radial5"/>
    <dgm:cxn modelId="{8EB565A7-A0B2-41CE-84D1-5E3787DD2F8F}" type="presParOf" srcId="{B5DFF4F6-FDE4-464E-B320-807BD368AE6C}" destId="{4F607614-4620-4118-AB5A-CBC87F22C3A0}" srcOrd="6" destOrd="0" presId="urn:microsoft.com/office/officeart/2005/8/layout/radial5"/>
    <dgm:cxn modelId="{51954603-C717-4FD2-9B1F-8E942DDF191F}" type="presParOf" srcId="{B5DFF4F6-FDE4-464E-B320-807BD368AE6C}" destId="{6EAB77B6-0C82-4DEE-8377-1F948E1F7DB7}" srcOrd="7" destOrd="0" presId="urn:microsoft.com/office/officeart/2005/8/layout/radial5"/>
    <dgm:cxn modelId="{A9580D93-3C43-4A12-9DB6-EC0145A5B777}" type="presParOf" srcId="{6EAB77B6-0C82-4DEE-8377-1F948E1F7DB7}" destId="{B0386EB3-2465-4CCA-842D-808D0166C1BC}" srcOrd="0" destOrd="0" presId="urn:microsoft.com/office/officeart/2005/8/layout/radial5"/>
    <dgm:cxn modelId="{1FA8016D-EE88-4DDD-8AAF-8F4B15C65A0B}" type="presParOf" srcId="{B5DFF4F6-FDE4-464E-B320-807BD368AE6C}" destId="{8FECC5F8-79D5-4B90-9EAA-53800E4FE65B}"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67F121-5A5B-413E-B08A-ACAA9623470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57965D6F-2187-4DE6-8AF9-26EBFEE0BE45}">
      <dgm:prSet phldrT="[文字]"/>
      <dgm:spPr/>
      <dgm:t>
        <a:bodyPr/>
        <a:lstStyle/>
        <a:p>
          <a:r>
            <a:rPr lang="zh-TW" altLang="en-US" dirty="0" smtClean="0">
              <a:latin typeface="標楷體" pitchFamily="65" charset="-120"/>
              <a:ea typeface="標楷體" pitchFamily="65" charset="-120"/>
            </a:rPr>
            <a:t>經濟成長</a:t>
          </a:r>
          <a:endParaRPr lang="zh-TW" altLang="en-US" dirty="0">
            <a:latin typeface="標楷體" pitchFamily="65" charset="-120"/>
            <a:ea typeface="標楷體" pitchFamily="65" charset="-120"/>
          </a:endParaRPr>
        </a:p>
      </dgm:t>
    </dgm:pt>
    <dgm:pt modelId="{E8162105-CF74-40B9-895A-F34BF9130B6F}" type="parTrans" cxnId="{BF10C2FB-33FF-40E1-ACC4-0A011775A7E7}">
      <dgm:prSet/>
      <dgm:spPr/>
      <dgm:t>
        <a:bodyPr/>
        <a:lstStyle/>
        <a:p>
          <a:endParaRPr lang="zh-TW" altLang="en-US"/>
        </a:p>
      </dgm:t>
    </dgm:pt>
    <dgm:pt modelId="{07A3EF5B-7B86-46A7-850D-5A7591ADF8FD}" type="sibTrans" cxnId="{BF10C2FB-33FF-40E1-ACC4-0A011775A7E7}">
      <dgm:prSet/>
      <dgm:spPr/>
      <dgm:t>
        <a:bodyPr/>
        <a:lstStyle/>
        <a:p>
          <a:endParaRPr lang="zh-TW" altLang="en-US"/>
        </a:p>
      </dgm:t>
    </dgm:pt>
    <dgm:pt modelId="{ABCDE42D-F967-4459-8B8F-C495AB2D449C}">
      <dgm:prSet phldrT="[文字]" custT="1"/>
      <dgm:spPr/>
      <dgm:t>
        <a:bodyPr/>
        <a:lstStyle/>
        <a:p>
          <a:r>
            <a:rPr lang="zh-TW" altLang="en-US" sz="2400" b="1" dirty="0" smtClean="0">
              <a:latin typeface="標楷體" pitchFamily="65" charset="-120"/>
              <a:ea typeface="標楷體" pitchFamily="65" charset="-120"/>
            </a:rPr>
            <a:t>經濟成長</a:t>
          </a:r>
          <a:r>
            <a:rPr lang="en-US" altLang="zh-TW" sz="2400" b="1" dirty="0" smtClean="0">
              <a:latin typeface="標楷體" pitchFamily="65" charset="-120"/>
              <a:ea typeface="標楷體" pitchFamily="65" charset="-120"/>
            </a:rPr>
            <a:t>1%--</a:t>
          </a:r>
          <a:r>
            <a:rPr lang="zh-TW" altLang="en-US" sz="2400" b="1" dirty="0" smtClean="0">
              <a:latin typeface="標楷體" pitchFamily="65" charset="-120"/>
              <a:ea typeface="標楷體" pitchFamily="65" charset="-120"/>
            </a:rPr>
            <a:t>航空運量成長</a:t>
          </a:r>
          <a:r>
            <a:rPr lang="en-US" altLang="zh-TW" sz="2400" b="1" dirty="0" smtClean="0">
              <a:latin typeface="標楷體" pitchFamily="65" charset="-120"/>
              <a:ea typeface="標楷體" pitchFamily="65" charset="-120"/>
            </a:rPr>
            <a:t>2.5-3%</a:t>
          </a:r>
          <a:endParaRPr lang="zh-TW" altLang="en-US" sz="2400" dirty="0">
            <a:latin typeface="標楷體" pitchFamily="65" charset="-120"/>
            <a:ea typeface="標楷體" pitchFamily="65" charset="-120"/>
          </a:endParaRPr>
        </a:p>
      </dgm:t>
    </dgm:pt>
    <dgm:pt modelId="{D1E29143-2434-4D67-9EBA-049EFE49839B}" type="parTrans" cxnId="{394EDDEB-0D5F-4049-8CC1-3381B221F934}">
      <dgm:prSet/>
      <dgm:spPr/>
      <dgm:t>
        <a:bodyPr/>
        <a:lstStyle/>
        <a:p>
          <a:endParaRPr lang="zh-TW" altLang="en-US"/>
        </a:p>
      </dgm:t>
    </dgm:pt>
    <dgm:pt modelId="{4DFB5A74-E347-49E7-96C1-8716982FC2EA}" type="sibTrans" cxnId="{394EDDEB-0D5F-4049-8CC1-3381B221F934}">
      <dgm:prSet/>
      <dgm:spPr/>
      <dgm:t>
        <a:bodyPr/>
        <a:lstStyle/>
        <a:p>
          <a:endParaRPr lang="zh-TW" altLang="en-US"/>
        </a:p>
      </dgm:t>
    </dgm:pt>
    <dgm:pt modelId="{C3812DB2-1D92-4F41-B9AE-00EF1CD46DF4}">
      <dgm:prSet phldrT="[文字]"/>
      <dgm:spPr/>
      <dgm:t>
        <a:bodyPr/>
        <a:lstStyle/>
        <a:p>
          <a:r>
            <a:rPr lang="zh-TW" altLang="en-US" b="1" dirty="0" smtClean="0">
              <a:latin typeface="標楷體" pitchFamily="65" charset="-120"/>
              <a:ea typeface="標楷體" pitchFamily="65" charset="-120"/>
            </a:rPr>
            <a:t>燃油價格</a:t>
          </a:r>
          <a:endParaRPr lang="zh-TW" altLang="en-US" dirty="0">
            <a:latin typeface="標楷體" pitchFamily="65" charset="-120"/>
            <a:ea typeface="標楷體" pitchFamily="65" charset="-120"/>
          </a:endParaRPr>
        </a:p>
      </dgm:t>
    </dgm:pt>
    <dgm:pt modelId="{549F751A-DBAE-4F7E-9370-D10DA92BC846}" type="parTrans" cxnId="{6EC7945C-A2F6-4314-983F-601808241E82}">
      <dgm:prSet/>
      <dgm:spPr/>
      <dgm:t>
        <a:bodyPr/>
        <a:lstStyle/>
        <a:p>
          <a:endParaRPr lang="zh-TW" altLang="en-US"/>
        </a:p>
      </dgm:t>
    </dgm:pt>
    <dgm:pt modelId="{6F1E5D39-EABF-4863-8978-8CA01D32233C}" type="sibTrans" cxnId="{6EC7945C-A2F6-4314-983F-601808241E82}">
      <dgm:prSet/>
      <dgm:spPr/>
      <dgm:t>
        <a:bodyPr/>
        <a:lstStyle/>
        <a:p>
          <a:endParaRPr lang="zh-TW" altLang="en-US"/>
        </a:p>
      </dgm:t>
    </dgm:pt>
    <dgm:pt modelId="{C36632DC-A563-42BF-8AA7-E4008953E80E}">
      <dgm:prSet phldrT="[文字]" custT="1"/>
      <dgm:spPr/>
      <dgm:t>
        <a:bodyPr/>
        <a:lstStyle/>
        <a:p>
          <a:r>
            <a:rPr lang="zh-TW" altLang="en-US" sz="2400" b="1" dirty="0" smtClean="0">
              <a:latin typeface="標楷體" pitchFamily="65" charset="-120"/>
              <a:ea typeface="標楷體" pitchFamily="65" charset="-120"/>
            </a:rPr>
            <a:t>燃油支出佔航空公司成本結構高達</a:t>
          </a:r>
          <a:r>
            <a:rPr lang="en-US" altLang="zh-TW" sz="2400" b="1" dirty="0" smtClean="0">
              <a:latin typeface="標楷體" pitchFamily="65" charset="-120"/>
              <a:ea typeface="標楷體" pitchFamily="65" charset="-120"/>
            </a:rPr>
            <a:t>30-50%</a:t>
          </a:r>
          <a:endParaRPr lang="zh-TW" altLang="en-US" sz="2400" b="1" dirty="0">
            <a:latin typeface="標楷體" pitchFamily="65" charset="-120"/>
            <a:ea typeface="標楷體" pitchFamily="65" charset="-120"/>
          </a:endParaRPr>
        </a:p>
      </dgm:t>
    </dgm:pt>
    <dgm:pt modelId="{4DD36E76-5407-4C97-B9FF-B1701F5842D3}" type="parTrans" cxnId="{99539392-40FC-4320-BD4E-FCD5EC3DDAA7}">
      <dgm:prSet/>
      <dgm:spPr/>
      <dgm:t>
        <a:bodyPr/>
        <a:lstStyle/>
        <a:p>
          <a:endParaRPr lang="zh-TW" altLang="en-US"/>
        </a:p>
      </dgm:t>
    </dgm:pt>
    <dgm:pt modelId="{DB749696-8D7E-4B75-A5DC-3D7199B07DE5}" type="sibTrans" cxnId="{99539392-40FC-4320-BD4E-FCD5EC3DDAA7}">
      <dgm:prSet/>
      <dgm:spPr/>
      <dgm:t>
        <a:bodyPr/>
        <a:lstStyle/>
        <a:p>
          <a:endParaRPr lang="zh-TW" altLang="en-US"/>
        </a:p>
      </dgm:t>
    </dgm:pt>
    <dgm:pt modelId="{3A104D39-846D-4662-B8A1-9B3509F0E6B2}">
      <dgm:prSet phldrT="[文字]"/>
      <dgm:spPr/>
      <dgm:t>
        <a:bodyPr/>
        <a:lstStyle/>
        <a:p>
          <a:r>
            <a:rPr lang="zh-TW" altLang="en-US" b="1" dirty="0" smtClean="0">
              <a:latin typeface="標楷體" pitchFamily="65" charset="-120"/>
              <a:ea typeface="標楷體" pitchFamily="65" charset="-120"/>
            </a:rPr>
            <a:t>法令管制</a:t>
          </a:r>
          <a:endParaRPr lang="zh-TW" altLang="en-US" b="1" dirty="0">
            <a:latin typeface="標楷體" pitchFamily="65" charset="-120"/>
            <a:ea typeface="標楷體" pitchFamily="65" charset="-120"/>
          </a:endParaRPr>
        </a:p>
      </dgm:t>
    </dgm:pt>
    <dgm:pt modelId="{90C7A4A3-A821-4373-9B98-6FA2A41FA036}" type="parTrans" cxnId="{22878DD0-9FA5-45AE-9718-88D77A10448F}">
      <dgm:prSet/>
      <dgm:spPr/>
      <dgm:t>
        <a:bodyPr/>
        <a:lstStyle/>
        <a:p>
          <a:endParaRPr lang="zh-TW" altLang="en-US"/>
        </a:p>
      </dgm:t>
    </dgm:pt>
    <dgm:pt modelId="{62980591-6727-4EDB-97BB-9B525B35D483}" type="sibTrans" cxnId="{22878DD0-9FA5-45AE-9718-88D77A10448F}">
      <dgm:prSet/>
      <dgm:spPr/>
      <dgm:t>
        <a:bodyPr/>
        <a:lstStyle/>
        <a:p>
          <a:endParaRPr lang="zh-TW" altLang="en-US"/>
        </a:p>
      </dgm:t>
    </dgm:pt>
    <dgm:pt modelId="{68EA876E-487B-4066-9A96-E9013CB810B1}">
      <dgm:prSet phldrT="[文字]" custT="1"/>
      <dgm:spPr/>
      <dgm:t>
        <a:bodyPr/>
        <a:lstStyle/>
        <a:p>
          <a:r>
            <a:rPr lang="zh-TW" altLang="en-US" sz="2400" b="1" dirty="0" smtClean="0">
              <a:latin typeface="標楷體" pitchFamily="65" charset="-120"/>
              <a:ea typeface="標楷體" pitchFamily="65" charset="-120"/>
            </a:rPr>
            <a:t>美國</a:t>
          </a:r>
          <a:r>
            <a:rPr lang="en-US" altLang="zh-TW" sz="2400" b="1" dirty="0" smtClean="0">
              <a:latin typeface="標楷體" pitchFamily="65" charset="-120"/>
              <a:ea typeface="標楷體" pitchFamily="65" charset="-120"/>
            </a:rPr>
            <a:t>1978</a:t>
          </a:r>
          <a:r>
            <a:rPr lang="zh-TW" altLang="en-US" sz="2400" b="1" dirty="0" smtClean="0">
              <a:latin typeface="標楷體" pitchFamily="65" charset="-120"/>
              <a:ea typeface="標楷體" pitchFamily="65" charset="-120"/>
            </a:rPr>
            <a:t>解除航空管制，我國</a:t>
          </a:r>
          <a:r>
            <a:rPr lang="en-US" altLang="zh-TW" sz="2400" b="1" dirty="0" smtClean="0">
              <a:latin typeface="標楷體" pitchFamily="65" charset="-120"/>
              <a:ea typeface="標楷體" pitchFamily="65" charset="-120"/>
            </a:rPr>
            <a:t>1987</a:t>
          </a:r>
          <a:r>
            <a:rPr lang="zh-TW" altLang="en-US" sz="2400" b="1" dirty="0" smtClean="0">
              <a:latin typeface="標楷體" pitchFamily="65" charset="-120"/>
              <a:ea typeface="標楷體" pitchFamily="65" charset="-120"/>
            </a:rPr>
            <a:t>實施開放天空</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國內出現</a:t>
          </a:r>
          <a:r>
            <a:rPr lang="en-US" altLang="zh-TW" sz="2400" b="1" dirty="0" smtClean="0">
              <a:latin typeface="標楷體" pitchFamily="65" charset="-120"/>
              <a:ea typeface="標楷體" pitchFamily="65" charset="-120"/>
            </a:rPr>
            <a:t>9</a:t>
          </a:r>
          <a:r>
            <a:rPr lang="zh-TW" altLang="en-US" sz="2400" b="1" dirty="0" smtClean="0">
              <a:latin typeface="標楷體" pitchFamily="65" charset="-120"/>
              <a:ea typeface="標楷體" pitchFamily="65" charset="-120"/>
            </a:rPr>
            <a:t>家航空公司及</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一元機票</a:t>
          </a:r>
          <a:r>
            <a:rPr lang="en-US" altLang="zh-TW" sz="2400" b="1" dirty="0" smtClean="0">
              <a:latin typeface="標楷體" pitchFamily="65" charset="-120"/>
              <a:ea typeface="標楷體" pitchFamily="65" charset="-120"/>
            </a:rPr>
            <a:t>』</a:t>
          </a:r>
          <a:endParaRPr lang="zh-TW" altLang="en-US" sz="2400" b="1" dirty="0">
            <a:latin typeface="標楷體" pitchFamily="65" charset="-120"/>
            <a:ea typeface="標楷體" pitchFamily="65" charset="-120"/>
          </a:endParaRPr>
        </a:p>
      </dgm:t>
    </dgm:pt>
    <dgm:pt modelId="{AA75AE4B-47B1-4ED1-91E3-FA0796B6FA63}" type="parTrans" cxnId="{C69A90E9-C93D-4BEA-BFB3-960A2A060023}">
      <dgm:prSet/>
      <dgm:spPr/>
      <dgm:t>
        <a:bodyPr/>
        <a:lstStyle/>
        <a:p>
          <a:endParaRPr lang="zh-TW" altLang="en-US"/>
        </a:p>
      </dgm:t>
    </dgm:pt>
    <dgm:pt modelId="{979CFF67-5ED2-4BA7-80E0-9A29E3ABEC81}" type="sibTrans" cxnId="{C69A90E9-C93D-4BEA-BFB3-960A2A060023}">
      <dgm:prSet/>
      <dgm:spPr/>
      <dgm:t>
        <a:bodyPr/>
        <a:lstStyle/>
        <a:p>
          <a:endParaRPr lang="zh-TW" altLang="en-US"/>
        </a:p>
      </dgm:t>
    </dgm:pt>
    <dgm:pt modelId="{C4C29619-3930-4BFB-A4FA-85D9279A9A5E}" type="pres">
      <dgm:prSet presAssocID="{FB67F121-5A5B-413E-B08A-ACAA96234703}" presName="Name0" presStyleCnt="0">
        <dgm:presLayoutVars>
          <dgm:dir/>
          <dgm:animLvl val="lvl"/>
          <dgm:resizeHandles val="exact"/>
        </dgm:presLayoutVars>
      </dgm:prSet>
      <dgm:spPr/>
      <dgm:t>
        <a:bodyPr/>
        <a:lstStyle/>
        <a:p>
          <a:endParaRPr lang="zh-TW" altLang="en-US"/>
        </a:p>
      </dgm:t>
    </dgm:pt>
    <dgm:pt modelId="{3A5F1E1F-D326-4E94-A3EE-7514A0D6EECB}" type="pres">
      <dgm:prSet presAssocID="{57965D6F-2187-4DE6-8AF9-26EBFEE0BE45}" presName="linNode" presStyleCnt="0"/>
      <dgm:spPr/>
    </dgm:pt>
    <dgm:pt modelId="{A90465A5-1767-4506-9C9E-864EE8D30C40}" type="pres">
      <dgm:prSet presAssocID="{57965D6F-2187-4DE6-8AF9-26EBFEE0BE45}" presName="parentText" presStyleLbl="node1" presStyleIdx="0" presStyleCnt="3" custScaleX="94327">
        <dgm:presLayoutVars>
          <dgm:chMax val="1"/>
          <dgm:bulletEnabled val="1"/>
        </dgm:presLayoutVars>
      </dgm:prSet>
      <dgm:spPr/>
      <dgm:t>
        <a:bodyPr/>
        <a:lstStyle/>
        <a:p>
          <a:endParaRPr lang="zh-TW" altLang="en-US"/>
        </a:p>
      </dgm:t>
    </dgm:pt>
    <dgm:pt modelId="{F9838683-C604-426B-A243-8A8C8D4CB499}" type="pres">
      <dgm:prSet presAssocID="{57965D6F-2187-4DE6-8AF9-26EBFEE0BE45}" presName="descendantText" presStyleLbl="alignAccFollowNode1" presStyleIdx="0" presStyleCnt="3">
        <dgm:presLayoutVars>
          <dgm:bulletEnabled val="1"/>
        </dgm:presLayoutVars>
      </dgm:prSet>
      <dgm:spPr/>
      <dgm:t>
        <a:bodyPr/>
        <a:lstStyle/>
        <a:p>
          <a:endParaRPr lang="zh-TW" altLang="en-US"/>
        </a:p>
      </dgm:t>
    </dgm:pt>
    <dgm:pt modelId="{802CAEE6-DED2-43E6-8C59-31B2A9093125}" type="pres">
      <dgm:prSet presAssocID="{07A3EF5B-7B86-46A7-850D-5A7591ADF8FD}" presName="sp" presStyleCnt="0"/>
      <dgm:spPr/>
    </dgm:pt>
    <dgm:pt modelId="{D9786393-1F38-4D44-8BBC-FBF0BDB0E71F}" type="pres">
      <dgm:prSet presAssocID="{C3812DB2-1D92-4F41-B9AE-00EF1CD46DF4}" presName="linNode" presStyleCnt="0"/>
      <dgm:spPr/>
    </dgm:pt>
    <dgm:pt modelId="{0C4D4132-BC45-44B8-B5FE-38F8AA859154}" type="pres">
      <dgm:prSet presAssocID="{C3812DB2-1D92-4F41-B9AE-00EF1CD46DF4}" presName="parentText" presStyleLbl="node1" presStyleIdx="1" presStyleCnt="3" custScaleX="99874">
        <dgm:presLayoutVars>
          <dgm:chMax val="1"/>
          <dgm:bulletEnabled val="1"/>
        </dgm:presLayoutVars>
      </dgm:prSet>
      <dgm:spPr/>
      <dgm:t>
        <a:bodyPr/>
        <a:lstStyle/>
        <a:p>
          <a:endParaRPr lang="zh-TW" altLang="en-US"/>
        </a:p>
      </dgm:t>
    </dgm:pt>
    <dgm:pt modelId="{8CD958EA-B672-47BB-A48F-43BF90C19B0B}" type="pres">
      <dgm:prSet presAssocID="{C3812DB2-1D92-4F41-B9AE-00EF1CD46DF4}" presName="descendantText" presStyleLbl="alignAccFollowNode1" presStyleIdx="1" presStyleCnt="3" custScaleX="108923">
        <dgm:presLayoutVars>
          <dgm:bulletEnabled val="1"/>
        </dgm:presLayoutVars>
      </dgm:prSet>
      <dgm:spPr/>
      <dgm:t>
        <a:bodyPr/>
        <a:lstStyle/>
        <a:p>
          <a:endParaRPr lang="zh-TW" altLang="en-US"/>
        </a:p>
      </dgm:t>
    </dgm:pt>
    <dgm:pt modelId="{AA3667FB-77D4-497B-93F9-7158E9ED4DCC}" type="pres">
      <dgm:prSet presAssocID="{6F1E5D39-EABF-4863-8978-8CA01D32233C}" presName="sp" presStyleCnt="0"/>
      <dgm:spPr/>
    </dgm:pt>
    <dgm:pt modelId="{77682F0C-B11E-41F0-8AAF-71108E506DA0}" type="pres">
      <dgm:prSet presAssocID="{3A104D39-846D-4662-B8A1-9B3509F0E6B2}" presName="linNode" presStyleCnt="0"/>
      <dgm:spPr/>
    </dgm:pt>
    <dgm:pt modelId="{BA89C305-D6E6-4D58-9897-2C580068367A}" type="pres">
      <dgm:prSet presAssocID="{3A104D39-846D-4662-B8A1-9B3509F0E6B2}" presName="parentText" presStyleLbl="node1" presStyleIdx="2" presStyleCnt="3" custScaleX="94230" custLinFactNeighborX="1587" custLinFactNeighborY="-840">
        <dgm:presLayoutVars>
          <dgm:chMax val="1"/>
          <dgm:bulletEnabled val="1"/>
        </dgm:presLayoutVars>
      </dgm:prSet>
      <dgm:spPr/>
      <dgm:t>
        <a:bodyPr/>
        <a:lstStyle/>
        <a:p>
          <a:endParaRPr lang="zh-TW" altLang="en-US"/>
        </a:p>
      </dgm:t>
    </dgm:pt>
    <dgm:pt modelId="{26F40F17-925D-44E1-A10A-D7873202275B}" type="pres">
      <dgm:prSet presAssocID="{3A104D39-846D-4662-B8A1-9B3509F0E6B2}" presName="descendantText" presStyleLbl="alignAccFollowNode1" presStyleIdx="2" presStyleCnt="3">
        <dgm:presLayoutVars>
          <dgm:bulletEnabled val="1"/>
        </dgm:presLayoutVars>
      </dgm:prSet>
      <dgm:spPr/>
      <dgm:t>
        <a:bodyPr/>
        <a:lstStyle/>
        <a:p>
          <a:endParaRPr lang="zh-TW" altLang="en-US"/>
        </a:p>
      </dgm:t>
    </dgm:pt>
  </dgm:ptLst>
  <dgm:cxnLst>
    <dgm:cxn modelId="{C69A90E9-C93D-4BEA-BFB3-960A2A060023}" srcId="{3A104D39-846D-4662-B8A1-9B3509F0E6B2}" destId="{68EA876E-487B-4066-9A96-E9013CB810B1}" srcOrd="0" destOrd="0" parTransId="{AA75AE4B-47B1-4ED1-91E3-FA0796B6FA63}" sibTransId="{979CFF67-5ED2-4BA7-80E0-9A29E3ABEC81}"/>
    <dgm:cxn modelId="{6EC7945C-A2F6-4314-983F-601808241E82}" srcId="{FB67F121-5A5B-413E-B08A-ACAA96234703}" destId="{C3812DB2-1D92-4F41-B9AE-00EF1CD46DF4}" srcOrd="1" destOrd="0" parTransId="{549F751A-DBAE-4F7E-9370-D10DA92BC846}" sibTransId="{6F1E5D39-EABF-4863-8978-8CA01D32233C}"/>
    <dgm:cxn modelId="{6BB2FD97-60AA-4AFA-B78E-C501F70D9853}" type="presOf" srcId="{C36632DC-A563-42BF-8AA7-E4008953E80E}" destId="{8CD958EA-B672-47BB-A48F-43BF90C19B0B}" srcOrd="0" destOrd="0" presId="urn:microsoft.com/office/officeart/2005/8/layout/vList5"/>
    <dgm:cxn modelId="{F4983156-9641-43C6-A9CA-59C7DDEECECE}" type="presOf" srcId="{C3812DB2-1D92-4F41-B9AE-00EF1CD46DF4}" destId="{0C4D4132-BC45-44B8-B5FE-38F8AA859154}" srcOrd="0" destOrd="0" presId="urn:microsoft.com/office/officeart/2005/8/layout/vList5"/>
    <dgm:cxn modelId="{22878DD0-9FA5-45AE-9718-88D77A10448F}" srcId="{FB67F121-5A5B-413E-B08A-ACAA96234703}" destId="{3A104D39-846D-4662-B8A1-9B3509F0E6B2}" srcOrd="2" destOrd="0" parTransId="{90C7A4A3-A821-4373-9B98-6FA2A41FA036}" sibTransId="{62980591-6727-4EDB-97BB-9B525B35D483}"/>
    <dgm:cxn modelId="{21251CC3-DDFD-4372-8AE3-D007A633AE51}" type="presOf" srcId="{FB67F121-5A5B-413E-B08A-ACAA96234703}" destId="{C4C29619-3930-4BFB-A4FA-85D9279A9A5E}" srcOrd="0" destOrd="0" presId="urn:microsoft.com/office/officeart/2005/8/layout/vList5"/>
    <dgm:cxn modelId="{AC32AD83-A492-4DB5-B3A7-7AB7442E422D}" type="presOf" srcId="{68EA876E-487B-4066-9A96-E9013CB810B1}" destId="{26F40F17-925D-44E1-A10A-D7873202275B}" srcOrd="0" destOrd="0" presId="urn:microsoft.com/office/officeart/2005/8/layout/vList5"/>
    <dgm:cxn modelId="{D6012AE8-15AD-487D-96F1-66AA04955C6E}" type="presOf" srcId="{ABCDE42D-F967-4459-8B8F-C495AB2D449C}" destId="{F9838683-C604-426B-A243-8A8C8D4CB499}" srcOrd="0" destOrd="0" presId="urn:microsoft.com/office/officeart/2005/8/layout/vList5"/>
    <dgm:cxn modelId="{BF10C2FB-33FF-40E1-ACC4-0A011775A7E7}" srcId="{FB67F121-5A5B-413E-B08A-ACAA96234703}" destId="{57965D6F-2187-4DE6-8AF9-26EBFEE0BE45}" srcOrd="0" destOrd="0" parTransId="{E8162105-CF74-40B9-895A-F34BF9130B6F}" sibTransId="{07A3EF5B-7B86-46A7-850D-5A7591ADF8FD}"/>
    <dgm:cxn modelId="{99539392-40FC-4320-BD4E-FCD5EC3DDAA7}" srcId="{C3812DB2-1D92-4F41-B9AE-00EF1CD46DF4}" destId="{C36632DC-A563-42BF-8AA7-E4008953E80E}" srcOrd="0" destOrd="0" parTransId="{4DD36E76-5407-4C97-B9FF-B1701F5842D3}" sibTransId="{DB749696-8D7E-4B75-A5DC-3D7199B07DE5}"/>
    <dgm:cxn modelId="{394EDDEB-0D5F-4049-8CC1-3381B221F934}" srcId="{57965D6F-2187-4DE6-8AF9-26EBFEE0BE45}" destId="{ABCDE42D-F967-4459-8B8F-C495AB2D449C}" srcOrd="0" destOrd="0" parTransId="{D1E29143-2434-4D67-9EBA-049EFE49839B}" sibTransId="{4DFB5A74-E347-49E7-96C1-8716982FC2EA}"/>
    <dgm:cxn modelId="{2AA47ADC-91DE-4384-9A86-63A66DF180C3}" type="presOf" srcId="{57965D6F-2187-4DE6-8AF9-26EBFEE0BE45}" destId="{A90465A5-1767-4506-9C9E-864EE8D30C40}" srcOrd="0" destOrd="0" presId="urn:microsoft.com/office/officeart/2005/8/layout/vList5"/>
    <dgm:cxn modelId="{A17C7AAF-D154-4474-A403-6DA1B1355295}" type="presOf" srcId="{3A104D39-846D-4662-B8A1-9B3509F0E6B2}" destId="{BA89C305-D6E6-4D58-9897-2C580068367A}" srcOrd="0" destOrd="0" presId="urn:microsoft.com/office/officeart/2005/8/layout/vList5"/>
    <dgm:cxn modelId="{521D4B9F-C626-4889-8936-901579930A0C}" type="presParOf" srcId="{C4C29619-3930-4BFB-A4FA-85D9279A9A5E}" destId="{3A5F1E1F-D326-4E94-A3EE-7514A0D6EECB}" srcOrd="0" destOrd="0" presId="urn:microsoft.com/office/officeart/2005/8/layout/vList5"/>
    <dgm:cxn modelId="{6066E6A6-C776-442E-BA58-F2034FB7A948}" type="presParOf" srcId="{3A5F1E1F-D326-4E94-A3EE-7514A0D6EECB}" destId="{A90465A5-1767-4506-9C9E-864EE8D30C40}" srcOrd="0" destOrd="0" presId="urn:microsoft.com/office/officeart/2005/8/layout/vList5"/>
    <dgm:cxn modelId="{D1CBD347-8D9D-4770-A8F9-8024D3858A9F}" type="presParOf" srcId="{3A5F1E1F-D326-4E94-A3EE-7514A0D6EECB}" destId="{F9838683-C604-426B-A243-8A8C8D4CB499}" srcOrd="1" destOrd="0" presId="urn:microsoft.com/office/officeart/2005/8/layout/vList5"/>
    <dgm:cxn modelId="{0EB986C4-E99A-4720-88BF-71C2BE21D24F}" type="presParOf" srcId="{C4C29619-3930-4BFB-A4FA-85D9279A9A5E}" destId="{802CAEE6-DED2-43E6-8C59-31B2A9093125}" srcOrd="1" destOrd="0" presId="urn:microsoft.com/office/officeart/2005/8/layout/vList5"/>
    <dgm:cxn modelId="{2970F15B-A909-4AE8-94C3-18D7B609B8CD}" type="presParOf" srcId="{C4C29619-3930-4BFB-A4FA-85D9279A9A5E}" destId="{D9786393-1F38-4D44-8BBC-FBF0BDB0E71F}" srcOrd="2" destOrd="0" presId="urn:microsoft.com/office/officeart/2005/8/layout/vList5"/>
    <dgm:cxn modelId="{A61D408E-C3BB-4998-9529-A858DB9A5DB3}" type="presParOf" srcId="{D9786393-1F38-4D44-8BBC-FBF0BDB0E71F}" destId="{0C4D4132-BC45-44B8-B5FE-38F8AA859154}" srcOrd="0" destOrd="0" presId="urn:microsoft.com/office/officeart/2005/8/layout/vList5"/>
    <dgm:cxn modelId="{57DB1DFD-6B0D-4CE1-A3BC-FF80AA17EA28}" type="presParOf" srcId="{D9786393-1F38-4D44-8BBC-FBF0BDB0E71F}" destId="{8CD958EA-B672-47BB-A48F-43BF90C19B0B}" srcOrd="1" destOrd="0" presId="urn:microsoft.com/office/officeart/2005/8/layout/vList5"/>
    <dgm:cxn modelId="{7E6A5CEE-38A5-4EC4-B535-99BEE43197AE}" type="presParOf" srcId="{C4C29619-3930-4BFB-A4FA-85D9279A9A5E}" destId="{AA3667FB-77D4-497B-93F9-7158E9ED4DCC}" srcOrd="3" destOrd="0" presId="urn:microsoft.com/office/officeart/2005/8/layout/vList5"/>
    <dgm:cxn modelId="{44C238C6-65C2-469C-9EA3-DD627AAFB398}" type="presParOf" srcId="{C4C29619-3930-4BFB-A4FA-85D9279A9A5E}" destId="{77682F0C-B11E-41F0-8AAF-71108E506DA0}" srcOrd="4" destOrd="0" presId="urn:microsoft.com/office/officeart/2005/8/layout/vList5"/>
    <dgm:cxn modelId="{AF8321ED-76C4-48A2-ADA8-933E85D56C08}" type="presParOf" srcId="{77682F0C-B11E-41F0-8AAF-71108E506DA0}" destId="{BA89C305-D6E6-4D58-9897-2C580068367A}" srcOrd="0" destOrd="0" presId="urn:microsoft.com/office/officeart/2005/8/layout/vList5"/>
    <dgm:cxn modelId="{2D1911D2-EF21-4D24-B0A5-A3486410A353}" type="presParOf" srcId="{77682F0C-B11E-41F0-8AAF-71108E506DA0}" destId="{26F40F17-925D-44E1-A10A-D7873202275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614AD5A-F881-4499-9E0D-ABCBA18C436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AA8B31A5-0C76-4F0E-AC00-82B267B51D4A}">
      <dgm:prSet phldrT="[文字]"/>
      <dgm:spPr/>
      <dgm:t>
        <a:bodyPr/>
        <a:lstStyle/>
        <a:p>
          <a:r>
            <a:rPr lang="zh-TW" altLang="en-US" b="1" dirty="0" smtClean="0">
              <a:latin typeface="標楷體" pitchFamily="65" charset="-120"/>
              <a:ea typeface="標楷體" pitchFamily="65" charset="-120"/>
            </a:rPr>
            <a:t>國際重大事件</a:t>
          </a:r>
          <a:r>
            <a:rPr lang="en-US" altLang="zh-TW" b="1" dirty="0" smtClean="0">
              <a:latin typeface="標楷體" pitchFamily="65" charset="-120"/>
              <a:ea typeface="標楷體" pitchFamily="65" charset="-120"/>
            </a:rPr>
            <a:t>-911</a:t>
          </a:r>
          <a:r>
            <a:rPr lang="zh-TW" altLang="en-US" b="1" dirty="0" smtClean="0">
              <a:latin typeface="標楷體" pitchFamily="65" charset="-120"/>
              <a:ea typeface="標楷體" pitchFamily="65" charset="-120"/>
            </a:rPr>
            <a:t>事件</a:t>
          </a:r>
          <a:endParaRPr lang="zh-TW" altLang="en-US" dirty="0">
            <a:latin typeface="標楷體" pitchFamily="65" charset="-120"/>
            <a:ea typeface="標楷體" pitchFamily="65" charset="-120"/>
          </a:endParaRPr>
        </a:p>
      </dgm:t>
    </dgm:pt>
    <dgm:pt modelId="{8273CB15-BF3C-4C90-A171-2D2CD7BCB42F}" type="parTrans" cxnId="{51C3CFD3-52D5-468D-8679-7D6515D22C3C}">
      <dgm:prSet/>
      <dgm:spPr/>
      <dgm:t>
        <a:bodyPr/>
        <a:lstStyle/>
        <a:p>
          <a:endParaRPr lang="zh-TW" altLang="en-US"/>
        </a:p>
      </dgm:t>
    </dgm:pt>
    <dgm:pt modelId="{72DF0F1B-8EE0-4C50-8016-DFAEE5B3A0BE}" type="sibTrans" cxnId="{51C3CFD3-52D5-468D-8679-7D6515D22C3C}">
      <dgm:prSet/>
      <dgm:spPr/>
      <dgm:t>
        <a:bodyPr/>
        <a:lstStyle/>
        <a:p>
          <a:endParaRPr lang="zh-TW" altLang="en-US"/>
        </a:p>
      </dgm:t>
    </dgm:pt>
    <dgm:pt modelId="{768C16E1-70F9-4D8A-B551-4B36905AD79E}">
      <dgm:prSet phldrT="[文字]"/>
      <dgm:spPr/>
      <dgm:t>
        <a:bodyPr/>
        <a:lstStyle/>
        <a:p>
          <a:r>
            <a:rPr lang="zh-TW" altLang="en-US" b="1" dirty="0" smtClean="0">
              <a:latin typeface="標楷體" pitchFamily="65" charset="-120"/>
              <a:ea typeface="標楷體" pitchFamily="65" charset="-120"/>
            </a:rPr>
            <a:t>國際航空保安之重視</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飛美貨機全</a:t>
          </a:r>
          <a:r>
            <a:rPr lang="en-US" altLang="zh-TW" b="1" dirty="0" smtClean="0">
              <a:latin typeface="標楷體" pitchFamily="65" charset="-120"/>
              <a:ea typeface="標楷體" pitchFamily="65" charset="-120"/>
            </a:rPr>
            <a:t>X</a:t>
          </a:r>
          <a:r>
            <a:rPr lang="zh-TW" altLang="en-US" b="1" dirty="0" smtClean="0">
              <a:latin typeface="標楷體" pitchFamily="65" charset="-120"/>
              <a:ea typeface="標楷體" pitchFamily="65" charset="-120"/>
            </a:rPr>
            <a:t>光檢查</a:t>
          </a:r>
          <a:endParaRPr lang="zh-TW" altLang="en-US" dirty="0">
            <a:latin typeface="標楷體" pitchFamily="65" charset="-120"/>
            <a:ea typeface="標楷體" pitchFamily="65" charset="-120"/>
          </a:endParaRPr>
        </a:p>
      </dgm:t>
    </dgm:pt>
    <dgm:pt modelId="{9FF12A43-BCEE-4B70-9E0B-A941E4473D48}" type="parTrans" cxnId="{541DE967-F5EB-4D17-A325-3C977AE283CD}">
      <dgm:prSet/>
      <dgm:spPr/>
      <dgm:t>
        <a:bodyPr/>
        <a:lstStyle/>
        <a:p>
          <a:endParaRPr lang="zh-TW" altLang="en-US"/>
        </a:p>
      </dgm:t>
    </dgm:pt>
    <dgm:pt modelId="{02596B24-51A1-4A07-B493-416BD1C5A31E}" type="sibTrans" cxnId="{541DE967-F5EB-4D17-A325-3C977AE283CD}">
      <dgm:prSet/>
      <dgm:spPr/>
      <dgm:t>
        <a:bodyPr/>
        <a:lstStyle/>
        <a:p>
          <a:endParaRPr lang="zh-TW" altLang="en-US"/>
        </a:p>
      </dgm:t>
    </dgm:pt>
    <dgm:pt modelId="{AB27E1CD-85F7-4052-AF85-208122E9A7B5}">
      <dgm:prSet phldrT="[文字]"/>
      <dgm:spPr/>
      <dgm:t>
        <a:bodyPr/>
        <a:lstStyle/>
        <a:p>
          <a:r>
            <a:rPr lang="zh-TW" altLang="en-US" b="1" dirty="0" smtClean="0">
              <a:latin typeface="標楷體" pitchFamily="65" charset="-120"/>
              <a:ea typeface="標楷體" pitchFamily="65" charset="-120"/>
            </a:rPr>
            <a:t>危險物品運送物品之規範</a:t>
          </a:r>
          <a:endParaRPr lang="zh-TW" altLang="en-US" dirty="0">
            <a:latin typeface="標楷體" pitchFamily="65" charset="-120"/>
            <a:ea typeface="標楷體" pitchFamily="65" charset="-120"/>
          </a:endParaRPr>
        </a:p>
      </dgm:t>
    </dgm:pt>
    <dgm:pt modelId="{90FB6F31-CC1E-44B8-940C-D68C0DC1FBA2}" type="parTrans" cxnId="{DF0CDEF0-AA58-47AF-AF49-E8D24B84AF2F}">
      <dgm:prSet/>
      <dgm:spPr/>
      <dgm:t>
        <a:bodyPr/>
        <a:lstStyle/>
        <a:p>
          <a:endParaRPr lang="zh-TW" altLang="en-US"/>
        </a:p>
      </dgm:t>
    </dgm:pt>
    <dgm:pt modelId="{36E4AB70-EB16-41A7-8C5E-7237E4CFC000}" type="sibTrans" cxnId="{DF0CDEF0-AA58-47AF-AF49-E8D24B84AF2F}">
      <dgm:prSet/>
      <dgm:spPr/>
      <dgm:t>
        <a:bodyPr/>
        <a:lstStyle/>
        <a:p>
          <a:endParaRPr lang="zh-TW" altLang="en-US"/>
        </a:p>
      </dgm:t>
    </dgm:pt>
    <dgm:pt modelId="{0AD50F0A-DCB4-4595-BBB9-62D9732614B0}">
      <dgm:prSet phldrT="[文字]"/>
      <dgm:spPr/>
      <dgm:t>
        <a:bodyPr/>
        <a:lstStyle/>
        <a:p>
          <a:r>
            <a:rPr lang="zh-TW" altLang="en-US" b="1" dirty="0" smtClean="0">
              <a:latin typeface="標楷體" pitchFamily="65" charset="-120"/>
              <a:ea typeface="標楷體" pitchFamily="65" charset="-120"/>
            </a:rPr>
            <a:t>國際重大事件</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溫室效應</a:t>
          </a:r>
          <a:endParaRPr lang="zh-TW" altLang="en-US" b="1" dirty="0">
            <a:latin typeface="標楷體" pitchFamily="65" charset="-120"/>
            <a:ea typeface="標楷體" pitchFamily="65" charset="-120"/>
          </a:endParaRPr>
        </a:p>
      </dgm:t>
    </dgm:pt>
    <dgm:pt modelId="{CB2E5806-CABD-430C-97EC-1D1D5A4EE523}" type="parTrans" cxnId="{1E82D0DE-D7E8-4AE1-92E5-BC81F9CEBFE6}">
      <dgm:prSet/>
      <dgm:spPr/>
      <dgm:t>
        <a:bodyPr/>
        <a:lstStyle/>
        <a:p>
          <a:endParaRPr lang="zh-TW" altLang="en-US"/>
        </a:p>
      </dgm:t>
    </dgm:pt>
    <dgm:pt modelId="{EF5091B1-22B3-4797-AE9A-E2AA3A56845A}" type="sibTrans" cxnId="{1E82D0DE-D7E8-4AE1-92E5-BC81F9CEBFE6}">
      <dgm:prSet/>
      <dgm:spPr/>
      <dgm:t>
        <a:bodyPr/>
        <a:lstStyle/>
        <a:p>
          <a:endParaRPr lang="zh-TW" altLang="en-US"/>
        </a:p>
      </dgm:t>
    </dgm:pt>
    <dgm:pt modelId="{77264C21-CD6C-4030-8576-9EDE4857C131}">
      <dgm:prSet phldrT="[文字]"/>
      <dgm:spPr/>
      <dgm:t>
        <a:bodyPr/>
        <a:lstStyle/>
        <a:p>
          <a:r>
            <a:rPr lang="zh-TW" altLang="en-US" b="1" dirty="0" smtClean="0">
              <a:latin typeface="標楷體" pitchFamily="65" charset="-120"/>
              <a:ea typeface="標楷體" pitchFamily="65" charset="-120"/>
            </a:rPr>
            <a:t>促使飛機製造商研發更省油低排探排放飛機</a:t>
          </a:r>
          <a:endParaRPr lang="zh-TW" altLang="en-US" b="1" dirty="0">
            <a:latin typeface="標楷體" pitchFamily="65" charset="-120"/>
            <a:ea typeface="標楷體" pitchFamily="65" charset="-120"/>
          </a:endParaRPr>
        </a:p>
      </dgm:t>
    </dgm:pt>
    <dgm:pt modelId="{ACC3F18D-6665-4866-817A-45983AA1D746}" type="parTrans" cxnId="{680F82AE-9D7C-4648-9B25-36D4E6372598}">
      <dgm:prSet/>
      <dgm:spPr/>
      <dgm:t>
        <a:bodyPr/>
        <a:lstStyle/>
        <a:p>
          <a:endParaRPr lang="zh-TW" altLang="en-US"/>
        </a:p>
      </dgm:t>
    </dgm:pt>
    <dgm:pt modelId="{33DC0C0E-20E1-4BD1-896E-B2B145A7BE5A}" type="sibTrans" cxnId="{680F82AE-9D7C-4648-9B25-36D4E6372598}">
      <dgm:prSet/>
      <dgm:spPr/>
      <dgm:t>
        <a:bodyPr/>
        <a:lstStyle/>
        <a:p>
          <a:endParaRPr lang="zh-TW" altLang="en-US"/>
        </a:p>
      </dgm:t>
    </dgm:pt>
    <dgm:pt modelId="{FE6A4B91-3B12-444E-B2CC-0A3CB324BEDF}">
      <dgm:prSet phldrT="[文字]"/>
      <dgm:spPr/>
      <dgm:t>
        <a:bodyPr/>
        <a:lstStyle/>
        <a:p>
          <a:r>
            <a:rPr lang="zh-TW" altLang="en-US" b="1" dirty="0" smtClean="0">
              <a:latin typeface="標楷體" pitchFamily="65" charset="-120"/>
              <a:ea typeface="標楷體" pitchFamily="65" charset="-120"/>
            </a:rPr>
            <a:t>歐盟研議課徵碳稅 </a:t>
          </a:r>
          <a:r>
            <a:rPr lang="en-US" altLang="zh-TW" b="1" dirty="0" smtClean="0">
              <a:latin typeface="標楷體" pitchFamily="65" charset="-120"/>
              <a:ea typeface="標楷體" pitchFamily="65" charset="-120"/>
            </a:rPr>
            <a:t>(Carbon Tax)</a:t>
          </a:r>
          <a:endParaRPr lang="zh-TW" altLang="en-US" b="1" dirty="0">
            <a:latin typeface="標楷體" pitchFamily="65" charset="-120"/>
            <a:ea typeface="標楷體" pitchFamily="65" charset="-120"/>
          </a:endParaRPr>
        </a:p>
      </dgm:t>
    </dgm:pt>
    <dgm:pt modelId="{8D2BFA2D-3FA8-4C0D-8F22-BC71FFDE5F67}" type="parTrans" cxnId="{5F543330-35AB-485D-A5E3-67EF77DAD902}">
      <dgm:prSet/>
      <dgm:spPr/>
      <dgm:t>
        <a:bodyPr/>
        <a:lstStyle/>
        <a:p>
          <a:endParaRPr lang="zh-TW" altLang="en-US"/>
        </a:p>
      </dgm:t>
    </dgm:pt>
    <dgm:pt modelId="{EB3CE2B6-229F-423B-8528-2A32A4B4684E}" type="sibTrans" cxnId="{5F543330-35AB-485D-A5E3-67EF77DAD902}">
      <dgm:prSet/>
      <dgm:spPr/>
      <dgm:t>
        <a:bodyPr/>
        <a:lstStyle/>
        <a:p>
          <a:endParaRPr lang="zh-TW" altLang="en-US"/>
        </a:p>
      </dgm:t>
    </dgm:pt>
    <dgm:pt modelId="{EECCCC4C-83C8-4173-9BB2-F2BAF33D76BB}">
      <dgm:prSet phldrT="[文字]"/>
      <dgm:spPr/>
      <dgm:t>
        <a:bodyPr/>
        <a:lstStyle/>
        <a:p>
          <a:r>
            <a:rPr lang="zh-TW" altLang="en-US" b="1" dirty="0" smtClean="0">
              <a:latin typeface="標楷體" pitchFamily="65" charset="-120"/>
              <a:ea typeface="標楷體" pitchFamily="65" charset="-120"/>
            </a:rPr>
            <a:t>國際重大事件</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金融海嘯</a:t>
          </a:r>
          <a:endParaRPr lang="zh-TW" altLang="en-US" b="1" dirty="0">
            <a:latin typeface="標楷體" pitchFamily="65" charset="-120"/>
            <a:ea typeface="標楷體" pitchFamily="65" charset="-120"/>
          </a:endParaRPr>
        </a:p>
      </dgm:t>
    </dgm:pt>
    <dgm:pt modelId="{9E4F5DF6-04C9-4836-995A-C442EBAEBA54}" type="parTrans" cxnId="{9104DE80-624D-4094-9535-014092E33FD4}">
      <dgm:prSet/>
      <dgm:spPr/>
      <dgm:t>
        <a:bodyPr/>
        <a:lstStyle/>
        <a:p>
          <a:endParaRPr lang="zh-TW" altLang="en-US"/>
        </a:p>
      </dgm:t>
    </dgm:pt>
    <dgm:pt modelId="{91580D88-83D9-45D2-A4BD-9C4DD6A4E50D}" type="sibTrans" cxnId="{9104DE80-624D-4094-9535-014092E33FD4}">
      <dgm:prSet/>
      <dgm:spPr/>
      <dgm:t>
        <a:bodyPr/>
        <a:lstStyle/>
        <a:p>
          <a:endParaRPr lang="zh-TW" altLang="en-US"/>
        </a:p>
      </dgm:t>
    </dgm:pt>
    <dgm:pt modelId="{ED0C7AAA-BDB9-41CD-90CD-C529D985C900}">
      <dgm:prSet phldrT="[文字]"/>
      <dgm:spPr/>
      <dgm:t>
        <a:bodyPr/>
        <a:lstStyle/>
        <a:p>
          <a:r>
            <a:rPr lang="zh-TW" altLang="en-US" b="1" dirty="0" smtClean="0">
              <a:latin typeface="標楷體" pitchFamily="65" charset="-120"/>
              <a:ea typeface="標楷體" pitchFamily="65" charset="-120"/>
            </a:rPr>
            <a:t>造成房地產</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金融業</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製造業</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旅遊業</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航空業全面重挫</a:t>
          </a:r>
          <a:r>
            <a:rPr lang="en-US" altLang="zh-TW" b="1" dirty="0" smtClean="0">
              <a:latin typeface="標楷體" pitchFamily="65" charset="-120"/>
              <a:ea typeface="標楷體" pitchFamily="65" charset="-120"/>
            </a:rPr>
            <a:t>50%</a:t>
          </a:r>
          <a:r>
            <a:rPr lang="zh-TW" altLang="en-US" b="1" smtClean="0">
              <a:latin typeface="標楷體" pitchFamily="65" charset="-120"/>
              <a:ea typeface="標楷體" pitchFamily="65" charset="-120"/>
            </a:rPr>
            <a:t>以上</a:t>
          </a:r>
          <a:endParaRPr lang="zh-TW" altLang="en-US" b="1" dirty="0">
            <a:latin typeface="標楷體" pitchFamily="65" charset="-120"/>
            <a:ea typeface="標楷體" pitchFamily="65" charset="-120"/>
          </a:endParaRPr>
        </a:p>
      </dgm:t>
    </dgm:pt>
    <dgm:pt modelId="{71FB1D00-6D7C-411B-9C45-BC206A64FD31}" type="parTrans" cxnId="{C420917D-79C8-4C5F-9072-A96CBAE49A8F}">
      <dgm:prSet/>
      <dgm:spPr/>
      <dgm:t>
        <a:bodyPr/>
        <a:lstStyle/>
        <a:p>
          <a:endParaRPr lang="zh-TW" altLang="en-US"/>
        </a:p>
      </dgm:t>
    </dgm:pt>
    <dgm:pt modelId="{6D5E5394-26E0-4AB2-9BA9-C366DE90625E}" type="sibTrans" cxnId="{C420917D-79C8-4C5F-9072-A96CBAE49A8F}">
      <dgm:prSet/>
      <dgm:spPr/>
      <dgm:t>
        <a:bodyPr/>
        <a:lstStyle/>
        <a:p>
          <a:endParaRPr lang="zh-TW" altLang="en-US"/>
        </a:p>
      </dgm:t>
    </dgm:pt>
    <dgm:pt modelId="{5CA0A15B-C636-4B89-A4A2-66927B330A19}">
      <dgm:prSet phldrT="[文字]"/>
      <dgm:spPr/>
      <dgm:t>
        <a:bodyPr/>
        <a:lstStyle/>
        <a:p>
          <a:r>
            <a:rPr lang="zh-TW" altLang="en-US" b="1" dirty="0" smtClean="0">
              <a:latin typeface="標楷體" pitchFamily="65" charset="-120"/>
              <a:ea typeface="標楷體" pitchFamily="65" charset="-120"/>
            </a:rPr>
            <a:t>航空公司貨機存封風美國沙漠</a:t>
          </a:r>
          <a:endParaRPr lang="zh-TW" altLang="en-US" b="1" dirty="0">
            <a:latin typeface="標楷體" pitchFamily="65" charset="-120"/>
            <a:ea typeface="標楷體" pitchFamily="65" charset="-120"/>
          </a:endParaRPr>
        </a:p>
      </dgm:t>
    </dgm:pt>
    <dgm:pt modelId="{9137AA96-4D1D-4B8E-BAAF-09BE74A1A0A6}" type="parTrans" cxnId="{F62888B2-0243-44D0-9C06-8357E913FC7A}">
      <dgm:prSet/>
      <dgm:spPr/>
    </dgm:pt>
    <dgm:pt modelId="{3CD2E5A5-915F-4FA5-BF67-4A515E8ADCCA}" type="sibTrans" cxnId="{F62888B2-0243-44D0-9C06-8357E913FC7A}">
      <dgm:prSet/>
      <dgm:spPr/>
    </dgm:pt>
    <dgm:pt modelId="{91220100-91DD-496C-9EEB-B40329C17721}" type="pres">
      <dgm:prSet presAssocID="{6614AD5A-F881-4499-9E0D-ABCBA18C436A}" presName="Name0" presStyleCnt="0">
        <dgm:presLayoutVars>
          <dgm:dir/>
          <dgm:animLvl val="lvl"/>
          <dgm:resizeHandles val="exact"/>
        </dgm:presLayoutVars>
      </dgm:prSet>
      <dgm:spPr/>
      <dgm:t>
        <a:bodyPr/>
        <a:lstStyle/>
        <a:p>
          <a:endParaRPr lang="zh-TW" altLang="en-US"/>
        </a:p>
      </dgm:t>
    </dgm:pt>
    <dgm:pt modelId="{5F3506DB-4B74-4FCC-A90A-95A6A52B8A64}" type="pres">
      <dgm:prSet presAssocID="{AA8B31A5-0C76-4F0E-AC00-82B267B51D4A}" presName="linNode" presStyleCnt="0"/>
      <dgm:spPr/>
    </dgm:pt>
    <dgm:pt modelId="{C648F183-64CD-4C89-B4C2-B1F35A0F0473}" type="pres">
      <dgm:prSet presAssocID="{AA8B31A5-0C76-4F0E-AC00-82B267B51D4A}" presName="parentText" presStyleLbl="node1" presStyleIdx="0" presStyleCnt="3" custScaleX="105495">
        <dgm:presLayoutVars>
          <dgm:chMax val="1"/>
          <dgm:bulletEnabled val="1"/>
        </dgm:presLayoutVars>
      </dgm:prSet>
      <dgm:spPr/>
      <dgm:t>
        <a:bodyPr/>
        <a:lstStyle/>
        <a:p>
          <a:endParaRPr lang="zh-TW" altLang="en-US"/>
        </a:p>
      </dgm:t>
    </dgm:pt>
    <dgm:pt modelId="{64B18D6F-7BC1-44B0-AAAA-6835EC4E1E3A}" type="pres">
      <dgm:prSet presAssocID="{AA8B31A5-0C76-4F0E-AC00-82B267B51D4A}" presName="descendantText" presStyleLbl="alignAccFollowNode1" presStyleIdx="0" presStyleCnt="3">
        <dgm:presLayoutVars>
          <dgm:bulletEnabled val="1"/>
        </dgm:presLayoutVars>
      </dgm:prSet>
      <dgm:spPr/>
      <dgm:t>
        <a:bodyPr/>
        <a:lstStyle/>
        <a:p>
          <a:endParaRPr lang="zh-TW" altLang="en-US"/>
        </a:p>
      </dgm:t>
    </dgm:pt>
    <dgm:pt modelId="{17D70F2E-4D78-4CC4-9B28-EE3822FD70F6}" type="pres">
      <dgm:prSet presAssocID="{72DF0F1B-8EE0-4C50-8016-DFAEE5B3A0BE}" presName="sp" presStyleCnt="0"/>
      <dgm:spPr/>
    </dgm:pt>
    <dgm:pt modelId="{080CF8D6-9F45-48FE-A41A-05D9E02ABFF5}" type="pres">
      <dgm:prSet presAssocID="{0AD50F0A-DCB4-4595-BBB9-62D9732614B0}" presName="linNode" presStyleCnt="0"/>
      <dgm:spPr/>
    </dgm:pt>
    <dgm:pt modelId="{23412509-AA0F-4DCA-8163-E93A8751D95B}" type="pres">
      <dgm:prSet presAssocID="{0AD50F0A-DCB4-4595-BBB9-62D9732614B0}" presName="parentText" presStyleLbl="node1" presStyleIdx="1" presStyleCnt="3" custScaleX="105495">
        <dgm:presLayoutVars>
          <dgm:chMax val="1"/>
          <dgm:bulletEnabled val="1"/>
        </dgm:presLayoutVars>
      </dgm:prSet>
      <dgm:spPr/>
      <dgm:t>
        <a:bodyPr/>
        <a:lstStyle/>
        <a:p>
          <a:endParaRPr lang="zh-TW" altLang="en-US"/>
        </a:p>
      </dgm:t>
    </dgm:pt>
    <dgm:pt modelId="{0995CE1B-4888-4D23-9583-E815ACF624D6}" type="pres">
      <dgm:prSet presAssocID="{0AD50F0A-DCB4-4595-BBB9-62D9732614B0}" presName="descendantText" presStyleLbl="alignAccFollowNode1" presStyleIdx="1" presStyleCnt="3">
        <dgm:presLayoutVars>
          <dgm:bulletEnabled val="1"/>
        </dgm:presLayoutVars>
      </dgm:prSet>
      <dgm:spPr/>
      <dgm:t>
        <a:bodyPr/>
        <a:lstStyle/>
        <a:p>
          <a:endParaRPr lang="zh-TW" altLang="en-US"/>
        </a:p>
      </dgm:t>
    </dgm:pt>
    <dgm:pt modelId="{EE7B25EB-F2D6-4B0F-A737-7FB1E6DE3817}" type="pres">
      <dgm:prSet presAssocID="{EF5091B1-22B3-4797-AE9A-E2AA3A56845A}" presName="sp" presStyleCnt="0"/>
      <dgm:spPr/>
    </dgm:pt>
    <dgm:pt modelId="{8DE5432C-C0F8-40C0-972C-008BD52BF03C}" type="pres">
      <dgm:prSet presAssocID="{EECCCC4C-83C8-4173-9BB2-F2BAF33D76BB}" presName="linNode" presStyleCnt="0"/>
      <dgm:spPr/>
    </dgm:pt>
    <dgm:pt modelId="{20587619-754E-45AB-80E1-1C0C49B5138F}" type="pres">
      <dgm:prSet presAssocID="{EECCCC4C-83C8-4173-9BB2-F2BAF33D76BB}" presName="parentText" presStyleLbl="node1" presStyleIdx="2" presStyleCnt="3" custScaleX="105495">
        <dgm:presLayoutVars>
          <dgm:chMax val="1"/>
          <dgm:bulletEnabled val="1"/>
        </dgm:presLayoutVars>
      </dgm:prSet>
      <dgm:spPr/>
      <dgm:t>
        <a:bodyPr/>
        <a:lstStyle/>
        <a:p>
          <a:endParaRPr lang="zh-TW" altLang="en-US"/>
        </a:p>
      </dgm:t>
    </dgm:pt>
    <dgm:pt modelId="{FCAFD361-D545-472A-97C8-903504286567}" type="pres">
      <dgm:prSet presAssocID="{EECCCC4C-83C8-4173-9BB2-F2BAF33D76BB}" presName="descendantText" presStyleLbl="alignAccFollowNode1" presStyleIdx="2" presStyleCnt="3">
        <dgm:presLayoutVars>
          <dgm:bulletEnabled val="1"/>
        </dgm:presLayoutVars>
      </dgm:prSet>
      <dgm:spPr/>
      <dgm:t>
        <a:bodyPr/>
        <a:lstStyle/>
        <a:p>
          <a:endParaRPr lang="zh-TW" altLang="en-US"/>
        </a:p>
      </dgm:t>
    </dgm:pt>
  </dgm:ptLst>
  <dgm:cxnLst>
    <dgm:cxn modelId="{1E82D0DE-D7E8-4AE1-92E5-BC81F9CEBFE6}" srcId="{6614AD5A-F881-4499-9E0D-ABCBA18C436A}" destId="{0AD50F0A-DCB4-4595-BBB9-62D9732614B0}" srcOrd="1" destOrd="0" parTransId="{CB2E5806-CABD-430C-97EC-1D1D5A4EE523}" sibTransId="{EF5091B1-22B3-4797-AE9A-E2AA3A56845A}"/>
    <dgm:cxn modelId="{787FE78D-1237-4D45-AA14-1481FD97CB68}" type="presOf" srcId="{ED0C7AAA-BDB9-41CD-90CD-C529D985C900}" destId="{FCAFD361-D545-472A-97C8-903504286567}" srcOrd="0" destOrd="0" presId="urn:microsoft.com/office/officeart/2005/8/layout/vList5"/>
    <dgm:cxn modelId="{0AB9F584-71FD-47D2-9F3F-6C887ECAC7D8}" type="presOf" srcId="{FE6A4B91-3B12-444E-B2CC-0A3CB324BEDF}" destId="{0995CE1B-4888-4D23-9583-E815ACF624D6}" srcOrd="0" destOrd="1" presId="urn:microsoft.com/office/officeart/2005/8/layout/vList5"/>
    <dgm:cxn modelId="{680F82AE-9D7C-4648-9B25-36D4E6372598}" srcId="{0AD50F0A-DCB4-4595-BBB9-62D9732614B0}" destId="{77264C21-CD6C-4030-8576-9EDE4857C131}" srcOrd="0" destOrd="0" parTransId="{ACC3F18D-6665-4866-817A-45983AA1D746}" sibTransId="{33DC0C0E-20E1-4BD1-896E-B2B145A7BE5A}"/>
    <dgm:cxn modelId="{9104DE80-624D-4094-9535-014092E33FD4}" srcId="{6614AD5A-F881-4499-9E0D-ABCBA18C436A}" destId="{EECCCC4C-83C8-4173-9BB2-F2BAF33D76BB}" srcOrd="2" destOrd="0" parTransId="{9E4F5DF6-04C9-4836-995A-C442EBAEBA54}" sibTransId="{91580D88-83D9-45D2-A4BD-9C4DD6A4E50D}"/>
    <dgm:cxn modelId="{CC239173-F67C-484C-ABE0-521E8936E7CC}" type="presOf" srcId="{77264C21-CD6C-4030-8576-9EDE4857C131}" destId="{0995CE1B-4888-4D23-9583-E815ACF624D6}" srcOrd="0" destOrd="0" presId="urn:microsoft.com/office/officeart/2005/8/layout/vList5"/>
    <dgm:cxn modelId="{931E4A38-C73D-4D66-827B-7648C2798DE8}" type="presOf" srcId="{768C16E1-70F9-4D8A-B551-4B36905AD79E}" destId="{64B18D6F-7BC1-44B0-AAAA-6835EC4E1E3A}" srcOrd="0" destOrd="0" presId="urn:microsoft.com/office/officeart/2005/8/layout/vList5"/>
    <dgm:cxn modelId="{51C3CFD3-52D5-468D-8679-7D6515D22C3C}" srcId="{6614AD5A-F881-4499-9E0D-ABCBA18C436A}" destId="{AA8B31A5-0C76-4F0E-AC00-82B267B51D4A}" srcOrd="0" destOrd="0" parTransId="{8273CB15-BF3C-4C90-A171-2D2CD7BCB42F}" sibTransId="{72DF0F1B-8EE0-4C50-8016-DFAEE5B3A0BE}"/>
    <dgm:cxn modelId="{0F790F70-B095-4AEC-ACA6-4DB4836CF318}" type="presOf" srcId="{6614AD5A-F881-4499-9E0D-ABCBA18C436A}" destId="{91220100-91DD-496C-9EEB-B40329C17721}" srcOrd="0" destOrd="0" presId="urn:microsoft.com/office/officeart/2005/8/layout/vList5"/>
    <dgm:cxn modelId="{67A86095-D92D-4220-8E1E-2A091E8672F1}" type="presOf" srcId="{AA8B31A5-0C76-4F0E-AC00-82B267B51D4A}" destId="{C648F183-64CD-4C89-B4C2-B1F35A0F0473}" srcOrd="0" destOrd="0" presId="urn:microsoft.com/office/officeart/2005/8/layout/vList5"/>
    <dgm:cxn modelId="{6E9255E9-ACA1-4626-A799-E0C4AF3DCE59}" type="presOf" srcId="{0AD50F0A-DCB4-4595-BBB9-62D9732614B0}" destId="{23412509-AA0F-4DCA-8163-E93A8751D95B}" srcOrd="0" destOrd="0" presId="urn:microsoft.com/office/officeart/2005/8/layout/vList5"/>
    <dgm:cxn modelId="{541DE967-F5EB-4D17-A325-3C977AE283CD}" srcId="{AA8B31A5-0C76-4F0E-AC00-82B267B51D4A}" destId="{768C16E1-70F9-4D8A-B551-4B36905AD79E}" srcOrd="0" destOrd="0" parTransId="{9FF12A43-BCEE-4B70-9E0B-A941E4473D48}" sibTransId="{02596B24-51A1-4A07-B493-416BD1C5A31E}"/>
    <dgm:cxn modelId="{C420917D-79C8-4C5F-9072-A96CBAE49A8F}" srcId="{EECCCC4C-83C8-4173-9BB2-F2BAF33D76BB}" destId="{ED0C7AAA-BDB9-41CD-90CD-C529D985C900}" srcOrd="0" destOrd="0" parTransId="{71FB1D00-6D7C-411B-9C45-BC206A64FD31}" sibTransId="{6D5E5394-26E0-4AB2-9BA9-C366DE90625E}"/>
    <dgm:cxn modelId="{03DB1D8B-8A6B-44C1-8FEE-998B1942DE11}" type="presOf" srcId="{AB27E1CD-85F7-4052-AF85-208122E9A7B5}" destId="{64B18D6F-7BC1-44B0-AAAA-6835EC4E1E3A}" srcOrd="0" destOrd="1" presId="urn:microsoft.com/office/officeart/2005/8/layout/vList5"/>
    <dgm:cxn modelId="{F54151DA-D0EE-4194-A969-29A646CA3E53}" type="presOf" srcId="{EECCCC4C-83C8-4173-9BB2-F2BAF33D76BB}" destId="{20587619-754E-45AB-80E1-1C0C49B5138F}" srcOrd="0" destOrd="0" presId="urn:microsoft.com/office/officeart/2005/8/layout/vList5"/>
    <dgm:cxn modelId="{F62888B2-0243-44D0-9C06-8357E913FC7A}" srcId="{EECCCC4C-83C8-4173-9BB2-F2BAF33D76BB}" destId="{5CA0A15B-C636-4B89-A4A2-66927B330A19}" srcOrd="1" destOrd="0" parTransId="{9137AA96-4D1D-4B8E-BAAF-09BE74A1A0A6}" sibTransId="{3CD2E5A5-915F-4FA5-BF67-4A515E8ADCCA}"/>
    <dgm:cxn modelId="{8660954D-BF73-4209-A1AD-384BA6755BFF}" type="presOf" srcId="{5CA0A15B-C636-4B89-A4A2-66927B330A19}" destId="{FCAFD361-D545-472A-97C8-903504286567}" srcOrd="0" destOrd="1" presId="urn:microsoft.com/office/officeart/2005/8/layout/vList5"/>
    <dgm:cxn modelId="{DF0CDEF0-AA58-47AF-AF49-E8D24B84AF2F}" srcId="{AA8B31A5-0C76-4F0E-AC00-82B267B51D4A}" destId="{AB27E1CD-85F7-4052-AF85-208122E9A7B5}" srcOrd="1" destOrd="0" parTransId="{90FB6F31-CC1E-44B8-940C-D68C0DC1FBA2}" sibTransId="{36E4AB70-EB16-41A7-8C5E-7237E4CFC000}"/>
    <dgm:cxn modelId="{5F543330-35AB-485D-A5E3-67EF77DAD902}" srcId="{0AD50F0A-DCB4-4595-BBB9-62D9732614B0}" destId="{FE6A4B91-3B12-444E-B2CC-0A3CB324BEDF}" srcOrd="1" destOrd="0" parTransId="{8D2BFA2D-3FA8-4C0D-8F22-BC71FFDE5F67}" sibTransId="{EB3CE2B6-229F-423B-8528-2A32A4B4684E}"/>
    <dgm:cxn modelId="{1F929983-2619-44C3-987A-6530AA24332F}" type="presParOf" srcId="{91220100-91DD-496C-9EEB-B40329C17721}" destId="{5F3506DB-4B74-4FCC-A90A-95A6A52B8A64}" srcOrd="0" destOrd="0" presId="urn:microsoft.com/office/officeart/2005/8/layout/vList5"/>
    <dgm:cxn modelId="{E1C0A739-CFB9-4C8F-9B88-57825F352594}" type="presParOf" srcId="{5F3506DB-4B74-4FCC-A90A-95A6A52B8A64}" destId="{C648F183-64CD-4C89-B4C2-B1F35A0F0473}" srcOrd="0" destOrd="0" presId="urn:microsoft.com/office/officeart/2005/8/layout/vList5"/>
    <dgm:cxn modelId="{B1BE42CF-C65A-4638-8A99-E11B402EA423}" type="presParOf" srcId="{5F3506DB-4B74-4FCC-A90A-95A6A52B8A64}" destId="{64B18D6F-7BC1-44B0-AAAA-6835EC4E1E3A}" srcOrd="1" destOrd="0" presId="urn:microsoft.com/office/officeart/2005/8/layout/vList5"/>
    <dgm:cxn modelId="{AD9A5256-0740-4297-9D0F-D481EE26666B}" type="presParOf" srcId="{91220100-91DD-496C-9EEB-B40329C17721}" destId="{17D70F2E-4D78-4CC4-9B28-EE3822FD70F6}" srcOrd="1" destOrd="0" presId="urn:microsoft.com/office/officeart/2005/8/layout/vList5"/>
    <dgm:cxn modelId="{A70D612C-14B2-4933-8891-4405F03DD374}" type="presParOf" srcId="{91220100-91DD-496C-9EEB-B40329C17721}" destId="{080CF8D6-9F45-48FE-A41A-05D9E02ABFF5}" srcOrd="2" destOrd="0" presId="urn:microsoft.com/office/officeart/2005/8/layout/vList5"/>
    <dgm:cxn modelId="{37908618-DF0F-43CF-AFF6-2F97AE65F391}" type="presParOf" srcId="{080CF8D6-9F45-48FE-A41A-05D9E02ABFF5}" destId="{23412509-AA0F-4DCA-8163-E93A8751D95B}" srcOrd="0" destOrd="0" presId="urn:microsoft.com/office/officeart/2005/8/layout/vList5"/>
    <dgm:cxn modelId="{A12A01EB-15D8-47DC-BE6A-D42AE7C5E7DD}" type="presParOf" srcId="{080CF8D6-9F45-48FE-A41A-05D9E02ABFF5}" destId="{0995CE1B-4888-4D23-9583-E815ACF624D6}" srcOrd="1" destOrd="0" presId="urn:microsoft.com/office/officeart/2005/8/layout/vList5"/>
    <dgm:cxn modelId="{39418AA6-D7F7-4237-A85C-48C319B2C61F}" type="presParOf" srcId="{91220100-91DD-496C-9EEB-B40329C17721}" destId="{EE7B25EB-F2D6-4B0F-A737-7FB1E6DE3817}" srcOrd="3" destOrd="0" presId="urn:microsoft.com/office/officeart/2005/8/layout/vList5"/>
    <dgm:cxn modelId="{9B4E0DC9-2A52-4B07-873A-031C3AC0C481}" type="presParOf" srcId="{91220100-91DD-496C-9EEB-B40329C17721}" destId="{8DE5432C-C0F8-40C0-972C-008BD52BF03C}" srcOrd="4" destOrd="0" presId="urn:microsoft.com/office/officeart/2005/8/layout/vList5"/>
    <dgm:cxn modelId="{C5574E74-84E0-42F2-9EF5-DA046817CC3B}" type="presParOf" srcId="{8DE5432C-C0F8-40C0-972C-008BD52BF03C}" destId="{20587619-754E-45AB-80E1-1C0C49B5138F}" srcOrd="0" destOrd="0" presId="urn:microsoft.com/office/officeart/2005/8/layout/vList5"/>
    <dgm:cxn modelId="{33D9F5CF-AE12-474C-BC72-C707811EAB1F}" type="presParOf" srcId="{8DE5432C-C0F8-40C0-972C-008BD52BF03C}" destId="{FCAFD361-D545-472A-97C8-90350428656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7F4143-40CA-4902-9313-CE229DB8F09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2D127C4A-B153-440C-9D53-0535F53C000A}">
      <dgm:prSet phldrT="[文字]"/>
      <dgm:spPr/>
      <dgm:t>
        <a:bodyPr/>
        <a:lstStyle/>
        <a:p>
          <a:r>
            <a:rPr lang="zh-TW" altLang="en-US" b="1" dirty="0" smtClean="0">
              <a:latin typeface="標楷體" pitchFamily="65" charset="-120"/>
              <a:ea typeface="標楷體" pitchFamily="65" charset="-120"/>
            </a:rPr>
            <a:t>彈性</a:t>
          </a:r>
          <a:endParaRPr lang="zh-TW" altLang="en-US" dirty="0">
            <a:latin typeface="標楷體" pitchFamily="65" charset="-120"/>
            <a:ea typeface="標楷體" pitchFamily="65" charset="-120"/>
          </a:endParaRPr>
        </a:p>
      </dgm:t>
    </dgm:pt>
    <dgm:pt modelId="{E6E0434C-6D8C-4AB3-B9C5-2E0E448FEDA2}" type="parTrans" cxnId="{2D2BC601-2C20-4753-9F2F-188F51AE8C14}">
      <dgm:prSet/>
      <dgm:spPr/>
      <dgm:t>
        <a:bodyPr/>
        <a:lstStyle/>
        <a:p>
          <a:endParaRPr lang="zh-TW" altLang="en-US"/>
        </a:p>
      </dgm:t>
    </dgm:pt>
    <dgm:pt modelId="{F06459A3-6B4A-45D7-9E1E-E370D1B15B9C}" type="sibTrans" cxnId="{2D2BC601-2C20-4753-9F2F-188F51AE8C14}">
      <dgm:prSet/>
      <dgm:spPr/>
      <dgm:t>
        <a:bodyPr/>
        <a:lstStyle/>
        <a:p>
          <a:endParaRPr lang="zh-TW" altLang="en-US"/>
        </a:p>
      </dgm:t>
    </dgm:pt>
    <dgm:pt modelId="{77F86019-EAE6-481F-ACEA-36738B945141}">
      <dgm:prSet phldrT="[文字]"/>
      <dgm:spPr/>
      <dgm:t>
        <a:bodyPr/>
        <a:lstStyle/>
        <a:p>
          <a:r>
            <a:rPr lang="zh-TW" altLang="en-US" b="1" dirty="0" smtClean="0">
              <a:latin typeface="標楷體" pitchFamily="65" charset="-120"/>
              <a:ea typeface="標楷體" pitchFamily="65" charset="-120"/>
            </a:rPr>
            <a:t>飛機調度彈性</a:t>
          </a:r>
          <a:endParaRPr lang="zh-TW" altLang="en-US" dirty="0">
            <a:latin typeface="標楷體" pitchFamily="65" charset="-120"/>
            <a:ea typeface="標楷體" pitchFamily="65" charset="-120"/>
          </a:endParaRPr>
        </a:p>
      </dgm:t>
    </dgm:pt>
    <dgm:pt modelId="{DFF833D4-27D1-4C78-B97B-0F7B0ED11131}" type="parTrans" cxnId="{D94D90AF-1B77-4D9F-ABE6-0ACE831A81C4}">
      <dgm:prSet/>
      <dgm:spPr/>
      <dgm:t>
        <a:bodyPr/>
        <a:lstStyle/>
        <a:p>
          <a:endParaRPr lang="zh-TW" altLang="en-US"/>
        </a:p>
      </dgm:t>
    </dgm:pt>
    <dgm:pt modelId="{387663BF-0F93-402B-B907-7DAFEDBB3DBE}" type="sibTrans" cxnId="{D94D90AF-1B77-4D9F-ABE6-0ACE831A81C4}">
      <dgm:prSet/>
      <dgm:spPr/>
      <dgm:t>
        <a:bodyPr/>
        <a:lstStyle/>
        <a:p>
          <a:endParaRPr lang="zh-TW" altLang="en-US"/>
        </a:p>
      </dgm:t>
    </dgm:pt>
    <dgm:pt modelId="{E4F1FFE3-9344-4CFB-82C1-28FDA877A8D8}">
      <dgm:prSet phldrT="[文字]"/>
      <dgm:spPr/>
      <dgm:t>
        <a:bodyPr/>
        <a:lstStyle/>
        <a:p>
          <a:r>
            <a:rPr lang="zh-TW" altLang="en-US" b="1" dirty="0" smtClean="0">
              <a:latin typeface="標楷體" pitchFamily="65" charset="-120"/>
              <a:ea typeface="標楷體" pitchFamily="65" charset="-120"/>
            </a:rPr>
            <a:t>駕駛員工作時間彈性</a:t>
          </a:r>
          <a:endParaRPr lang="zh-TW" altLang="en-US" dirty="0">
            <a:latin typeface="標楷體" pitchFamily="65" charset="-120"/>
            <a:ea typeface="標楷體" pitchFamily="65" charset="-120"/>
          </a:endParaRPr>
        </a:p>
      </dgm:t>
    </dgm:pt>
    <dgm:pt modelId="{989DAA2C-7C81-408A-8F9B-60A1B02182B1}" type="parTrans" cxnId="{2CA5EAB7-0BF9-445B-BA49-6D9647A1FD6E}">
      <dgm:prSet/>
      <dgm:spPr/>
      <dgm:t>
        <a:bodyPr/>
        <a:lstStyle/>
        <a:p>
          <a:endParaRPr lang="zh-TW" altLang="en-US"/>
        </a:p>
      </dgm:t>
    </dgm:pt>
    <dgm:pt modelId="{93ADBBDE-3352-45D7-A1A4-C089FA3DF823}" type="sibTrans" cxnId="{2CA5EAB7-0BF9-445B-BA49-6D9647A1FD6E}">
      <dgm:prSet/>
      <dgm:spPr/>
      <dgm:t>
        <a:bodyPr/>
        <a:lstStyle/>
        <a:p>
          <a:endParaRPr lang="zh-TW" altLang="en-US"/>
        </a:p>
      </dgm:t>
    </dgm:pt>
    <dgm:pt modelId="{233CBC41-8C43-4F85-9E13-FBF33196FEFE}">
      <dgm:prSet phldrT="[文字]"/>
      <dgm:spPr>
        <a:noFill/>
      </dgm:spPr>
      <dgm:t>
        <a:bodyPr/>
        <a:lstStyle/>
        <a:p>
          <a:endParaRPr lang="zh-TW" altLang="en-US" b="1" u="sng" baseline="0" dirty="0">
            <a:solidFill>
              <a:schemeClr val="tx1"/>
            </a:solidFill>
            <a:uFillTx/>
          </a:endParaRPr>
        </a:p>
      </dgm:t>
    </dgm:pt>
    <dgm:pt modelId="{C142FA91-3AFB-416C-95E2-7BB7013F4892}" type="parTrans" cxnId="{E7FEA96F-A29B-4EFB-9F4C-F57EB838B6B1}">
      <dgm:prSet/>
      <dgm:spPr/>
      <dgm:t>
        <a:bodyPr/>
        <a:lstStyle/>
        <a:p>
          <a:endParaRPr lang="zh-TW" altLang="en-US"/>
        </a:p>
      </dgm:t>
    </dgm:pt>
    <dgm:pt modelId="{F067E3E8-3044-4866-AC93-5D93F9A7D845}" type="sibTrans" cxnId="{E7FEA96F-A29B-4EFB-9F4C-F57EB838B6B1}">
      <dgm:prSet/>
      <dgm:spPr/>
      <dgm:t>
        <a:bodyPr/>
        <a:lstStyle/>
        <a:p>
          <a:endParaRPr lang="zh-TW" altLang="en-US"/>
        </a:p>
      </dgm:t>
    </dgm:pt>
    <dgm:pt modelId="{7DF21F88-9424-49DC-90FB-88830532A751}">
      <dgm:prSet phldrT="[文字]"/>
      <dgm:spPr/>
      <dgm:t>
        <a:bodyPr/>
        <a:lstStyle/>
        <a:p>
          <a:r>
            <a:rPr lang="zh-TW" altLang="en-US" b="1" dirty="0" smtClean="0">
              <a:latin typeface="標楷體" pitchFamily="65" charset="-120"/>
              <a:ea typeface="標楷體" pitchFamily="65" charset="-120"/>
            </a:rPr>
            <a:t>管理人才之良莠</a:t>
          </a:r>
          <a:endParaRPr lang="zh-TW" altLang="en-US" b="1" dirty="0">
            <a:latin typeface="標楷體" pitchFamily="65" charset="-120"/>
            <a:ea typeface="標楷體" pitchFamily="65" charset="-120"/>
          </a:endParaRPr>
        </a:p>
      </dgm:t>
    </dgm:pt>
    <dgm:pt modelId="{7513C07A-32F9-435A-968C-EC32B75153AE}" type="parTrans" cxnId="{3DD14A51-9659-42DE-99D5-794DCBFEBE64}">
      <dgm:prSet/>
      <dgm:spPr/>
      <dgm:t>
        <a:bodyPr/>
        <a:lstStyle/>
        <a:p>
          <a:endParaRPr lang="zh-TW" altLang="en-US"/>
        </a:p>
      </dgm:t>
    </dgm:pt>
    <dgm:pt modelId="{CDFD8C32-5751-4390-823C-A14D58819548}" type="sibTrans" cxnId="{3DD14A51-9659-42DE-99D5-794DCBFEBE64}">
      <dgm:prSet/>
      <dgm:spPr/>
      <dgm:t>
        <a:bodyPr/>
        <a:lstStyle/>
        <a:p>
          <a:endParaRPr lang="zh-TW" altLang="en-US"/>
        </a:p>
      </dgm:t>
    </dgm:pt>
    <dgm:pt modelId="{B6A1CD9A-F4E4-4B8B-ADF4-991F438008C6}">
      <dgm:prSet phldrT="[文字]" custT="1"/>
      <dgm:spPr/>
      <dgm:t>
        <a:bodyPr/>
        <a:lstStyle/>
        <a:p>
          <a:r>
            <a:rPr lang="zh-TW" altLang="en-US" sz="2000" b="1" u="none" baseline="0" dirty="0" smtClean="0">
              <a:solidFill>
                <a:schemeClr val="tx1"/>
              </a:solidFill>
              <a:uFillTx/>
              <a:latin typeface="標楷體" pitchFamily="65" charset="-120"/>
              <a:ea typeface="標楷體" pitchFamily="65" charset="-120"/>
            </a:rPr>
            <a:t>美國的</a:t>
          </a:r>
          <a:r>
            <a:rPr lang="en-US" altLang="zh-TW" sz="2000" b="1" u="none" baseline="0" dirty="0" smtClean="0">
              <a:solidFill>
                <a:schemeClr val="tx1"/>
              </a:solidFill>
              <a:uFillTx/>
              <a:latin typeface="標楷體" pitchFamily="65" charset="-120"/>
              <a:ea typeface="標楷體" pitchFamily="65" charset="-120"/>
            </a:rPr>
            <a:t>People Express</a:t>
          </a:r>
          <a:endParaRPr lang="zh-TW" altLang="en-US" sz="2000" u="none" baseline="0" dirty="0">
            <a:latin typeface="標楷體" pitchFamily="65" charset="-120"/>
            <a:ea typeface="標楷體" pitchFamily="65" charset="-120"/>
          </a:endParaRPr>
        </a:p>
      </dgm:t>
    </dgm:pt>
    <dgm:pt modelId="{5EA302CA-F1E0-4514-9C2D-8C996D63A3FB}" type="parTrans" cxnId="{BC15D645-3A1C-48E1-A219-7D1D64687588}">
      <dgm:prSet/>
      <dgm:spPr/>
      <dgm:t>
        <a:bodyPr/>
        <a:lstStyle/>
        <a:p>
          <a:endParaRPr lang="zh-TW" altLang="en-US"/>
        </a:p>
      </dgm:t>
    </dgm:pt>
    <dgm:pt modelId="{CFC25C9A-F9C1-4D53-AFBB-7DB355DD73B7}" type="sibTrans" cxnId="{BC15D645-3A1C-48E1-A219-7D1D64687588}">
      <dgm:prSet/>
      <dgm:spPr/>
      <dgm:t>
        <a:bodyPr/>
        <a:lstStyle/>
        <a:p>
          <a:endParaRPr lang="zh-TW" altLang="en-US"/>
        </a:p>
      </dgm:t>
    </dgm:pt>
    <dgm:pt modelId="{527AE0F5-6669-4FC6-B29A-11C3C4C4DDAB}">
      <dgm:prSet phldrT="[文字]" custT="1"/>
      <dgm:spPr/>
      <dgm:t>
        <a:bodyPr/>
        <a:lstStyle/>
        <a:p>
          <a:r>
            <a:rPr lang="zh-TW" altLang="en-US" sz="2000" b="1" dirty="0" smtClean="0">
              <a:latin typeface="標楷體" pitchFamily="65" charset="-120"/>
              <a:ea typeface="標楷體" pitchFamily="65" charset="-120"/>
            </a:rPr>
            <a:t>台灣的瑞聯航空及遠東航空</a:t>
          </a:r>
          <a:r>
            <a:rPr lang="en-US" altLang="zh-TW" sz="2000" b="1" dirty="0" smtClean="0">
              <a:latin typeface="標楷體" pitchFamily="65" charset="-120"/>
              <a:ea typeface="標楷體" pitchFamily="65" charset="-120"/>
            </a:rPr>
            <a:t>(</a:t>
          </a:r>
          <a:r>
            <a:rPr lang="zh-TW" altLang="en-US" sz="2000" b="1" dirty="0" smtClean="0">
              <a:latin typeface="標楷體" pitchFamily="65" charset="-120"/>
              <a:ea typeface="標楷體" pitchFamily="65" charset="-120"/>
            </a:rPr>
            <a:t>現已恢復營運</a:t>
          </a:r>
          <a:r>
            <a:rPr lang="en-US" altLang="zh-TW" sz="2000" b="1" dirty="0" smtClean="0">
              <a:latin typeface="標楷體" pitchFamily="65" charset="-120"/>
              <a:ea typeface="標楷體" pitchFamily="65" charset="-120"/>
            </a:rPr>
            <a:t>)</a:t>
          </a:r>
          <a:endParaRPr lang="zh-TW" altLang="en-US" sz="2000" b="1" dirty="0">
            <a:latin typeface="標楷體" pitchFamily="65" charset="-120"/>
            <a:ea typeface="標楷體" pitchFamily="65" charset="-120"/>
          </a:endParaRPr>
        </a:p>
      </dgm:t>
    </dgm:pt>
    <dgm:pt modelId="{5BE6000C-DC0D-438B-80B5-5BFF4AB7B8F4}" type="parTrans" cxnId="{7915AE05-19C2-43A8-A8FD-B42414B1E3B1}">
      <dgm:prSet/>
      <dgm:spPr/>
      <dgm:t>
        <a:bodyPr/>
        <a:lstStyle/>
        <a:p>
          <a:endParaRPr lang="zh-TW" altLang="en-US"/>
        </a:p>
      </dgm:t>
    </dgm:pt>
    <dgm:pt modelId="{8FF8BC03-68AB-4EE0-8F65-EE2BEDC5B7C1}" type="sibTrans" cxnId="{7915AE05-19C2-43A8-A8FD-B42414B1E3B1}">
      <dgm:prSet/>
      <dgm:spPr/>
      <dgm:t>
        <a:bodyPr/>
        <a:lstStyle/>
        <a:p>
          <a:endParaRPr lang="zh-TW" altLang="en-US"/>
        </a:p>
      </dgm:t>
    </dgm:pt>
    <dgm:pt modelId="{C15C4B32-645E-4176-9F87-2425CE1D414D}" type="pres">
      <dgm:prSet presAssocID="{407F4143-40CA-4902-9313-CE229DB8F09D}" presName="Name0" presStyleCnt="0">
        <dgm:presLayoutVars>
          <dgm:dir/>
          <dgm:animLvl val="lvl"/>
          <dgm:resizeHandles val="exact"/>
        </dgm:presLayoutVars>
      </dgm:prSet>
      <dgm:spPr/>
      <dgm:t>
        <a:bodyPr/>
        <a:lstStyle/>
        <a:p>
          <a:endParaRPr lang="zh-TW" altLang="en-US"/>
        </a:p>
      </dgm:t>
    </dgm:pt>
    <dgm:pt modelId="{6F3420BC-19FC-4210-AA57-6AFE2BE3A790}" type="pres">
      <dgm:prSet presAssocID="{2D127C4A-B153-440C-9D53-0535F53C000A}" presName="linNode" presStyleCnt="0"/>
      <dgm:spPr/>
    </dgm:pt>
    <dgm:pt modelId="{052A0186-E85C-43F0-814D-678E0DD5538A}" type="pres">
      <dgm:prSet presAssocID="{2D127C4A-B153-440C-9D53-0535F53C000A}" presName="parentText" presStyleLbl="node1" presStyleIdx="0" presStyleCnt="3" custScaleX="88693">
        <dgm:presLayoutVars>
          <dgm:chMax val="1"/>
          <dgm:bulletEnabled val="1"/>
        </dgm:presLayoutVars>
      </dgm:prSet>
      <dgm:spPr/>
      <dgm:t>
        <a:bodyPr/>
        <a:lstStyle/>
        <a:p>
          <a:endParaRPr lang="zh-TW" altLang="en-US"/>
        </a:p>
      </dgm:t>
    </dgm:pt>
    <dgm:pt modelId="{26F9F6D0-6F00-4337-BB86-246A52832412}" type="pres">
      <dgm:prSet presAssocID="{2D127C4A-B153-440C-9D53-0535F53C000A}" presName="descendantText" presStyleLbl="alignAccFollowNode1" presStyleIdx="0" presStyleCnt="2">
        <dgm:presLayoutVars>
          <dgm:bulletEnabled val="1"/>
        </dgm:presLayoutVars>
      </dgm:prSet>
      <dgm:spPr/>
      <dgm:t>
        <a:bodyPr/>
        <a:lstStyle/>
        <a:p>
          <a:endParaRPr lang="zh-TW" altLang="en-US"/>
        </a:p>
      </dgm:t>
    </dgm:pt>
    <dgm:pt modelId="{98EED6EA-91B2-4E93-96D4-2F6C61338E43}" type="pres">
      <dgm:prSet presAssocID="{F06459A3-6B4A-45D7-9E1E-E370D1B15B9C}" presName="sp" presStyleCnt="0"/>
      <dgm:spPr/>
    </dgm:pt>
    <dgm:pt modelId="{AF351FB5-F279-4FDB-8B68-E4F85D0C9148}" type="pres">
      <dgm:prSet presAssocID="{233CBC41-8C43-4F85-9E13-FBF33196FEFE}" presName="linNode" presStyleCnt="0"/>
      <dgm:spPr/>
    </dgm:pt>
    <dgm:pt modelId="{82111540-C9B6-40AB-B892-723AE2D4E187}" type="pres">
      <dgm:prSet presAssocID="{233CBC41-8C43-4F85-9E13-FBF33196FEFE}" presName="parentText" presStyleLbl="node1" presStyleIdx="1" presStyleCnt="3">
        <dgm:presLayoutVars>
          <dgm:chMax val="1"/>
          <dgm:bulletEnabled val="1"/>
        </dgm:presLayoutVars>
      </dgm:prSet>
      <dgm:spPr/>
      <dgm:t>
        <a:bodyPr/>
        <a:lstStyle/>
        <a:p>
          <a:endParaRPr lang="zh-TW" altLang="en-US"/>
        </a:p>
      </dgm:t>
    </dgm:pt>
    <dgm:pt modelId="{A9AFAA91-9A11-4526-9253-6CB44B0362FE}" type="pres">
      <dgm:prSet presAssocID="{F067E3E8-3044-4866-AC93-5D93F9A7D845}" presName="sp" presStyleCnt="0"/>
      <dgm:spPr/>
    </dgm:pt>
    <dgm:pt modelId="{6B80DA34-2A60-4D80-9341-C94F6D90AE98}" type="pres">
      <dgm:prSet presAssocID="{7DF21F88-9424-49DC-90FB-88830532A751}" presName="linNode" presStyleCnt="0"/>
      <dgm:spPr/>
    </dgm:pt>
    <dgm:pt modelId="{443715F8-A5DD-436B-87A5-75BDD6EFBFC8}" type="pres">
      <dgm:prSet presAssocID="{7DF21F88-9424-49DC-90FB-88830532A751}" presName="parentText" presStyleLbl="node1" presStyleIdx="2" presStyleCnt="3" custScaleX="83022" custLinFactNeighborX="1595" custLinFactNeighborY="-99578">
        <dgm:presLayoutVars>
          <dgm:chMax val="1"/>
          <dgm:bulletEnabled val="1"/>
        </dgm:presLayoutVars>
      </dgm:prSet>
      <dgm:spPr/>
      <dgm:t>
        <a:bodyPr/>
        <a:lstStyle/>
        <a:p>
          <a:endParaRPr lang="zh-TW" altLang="en-US"/>
        </a:p>
      </dgm:t>
    </dgm:pt>
    <dgm:pt modelId="{98784CA9-9601-438C-AEBB-497140F8D05F}" type="pres">
      <dgm:prSet presAssocID="{7DF21F88-9424-49DC-90FB-88830532A751}" presName="descendantText" presStyleLbl="alignAccFollowNode1" presStyleIdx="1" presStyleCnt="2" custLinFactY="-24631" custLinFactNeighborX="2925" custLinFactNeighborY="-100000">
        <dgm:presLayoutVars>
          <dgm:bulletEnabled val="1"/>
        </dgm:presLayoutVars>
      </dgm:prSet>
      <dgm:spPr/>
      <dgm:t>
        <a:bodyPr/>
        <a:lstStyle/>
        <a:p>
          <a:endParaRPr lang="zh-TW" altLang="en-US"/>
        </a:p>
      </dgm:t>
    </dgm:pt>
  </dgm:ptLst>
  <dgm:cxnLst>
    <dgm:cxn modelId="{082C4FB2-D2A8-4D8B-8481-845C34A79210}" type="presOf" srcId="{E4F1FFE3-9344-4CFB-82C1-28FDA877A8D8}" destId="{26F9F6D0-6F00-4337-BB86-246A52832412}" srcOrd="0" destOrd="1" presId="urn:microsoft.com/office/officeart/2005/8/layout/vList5"/>
    <dgm:cxn modelId="{214D5D3C-793B-4A1F-8309-6D7E75DB73FA}" type="presOf" srcId="{407F4143-40CA-4902-9313-CE229DB8F09D}" destId="{C15C4B32-645E-4176-9F87-2425CE1D414D}" srcOrd="0" destOrd="0" presId="urn:microsoft.com/office/officeart/2005/8/layout/vList5"/>
    <dgm:cxn modelId="{EF0DC33E-5F21-42CF-AE87-322DACEB1E48}" type="presOf" srcId="{233CBC41-8C43-4F85-9E13-FBF33196FEFE}" destId="{82111540-C9B6-40AB-B892-723AE2D4E187}" srcOrd="0" destOrd="0" presId="urn:microsoft.com/office/officeart/2005/8/layout/vList5"/>
    <dgm:cxn modelId="{D94D90AF-1B77-4D9F-ABE6-0ACE831A81C4}" srcId="{2D127C4A-B153-440C-9D53-0535F53C000A}" destId="{77F86019-EAE6-481F-ACEA-36738B945141}" srcOrd="0" destOrd="0" parTransId="{DFF833D4-27D1-4C78-B97B-0F7B0ED11131}" sibTransId="{387663BF-0F93-402B-B907-7DAFEDBB3DBE}"/>
    <dgm:cxn modelId="{D272A2B8-AEF8-4222-9E1B-749D02FEB5C0}" type="presOf" srcId="{2D127C4A-B153-440C-9D53-0535F53C000A}" destId="{052A0186-E85C-43F0-814D-678E0DD5538A}" srcOrd="0" destOrd="0" presId="urn:microsoft.com/office/officeart/2005/8/layout/vList5"/>
    <dgm:cxn modelId="{E7FEA96F-A29B-4EFB-9F4C-F57EB838B6B1}" srcId="{407F4143-40CA-4902-9313-CE229DB8F09D}" destId="{233CBC41-8C43-4F85-9E13-FBF33196FEFE}" srcOrd="1" destOrd="0" parTransId="{C142FA91-3AFB-416C-95E2-7BB7013F4892}" sibTransId="{F067E3E8-3044-4866-AC93-5D93F9A7D845}"/>
    <dgm:cxn modelId="{DDA7E297-7E0C-4EC2-BC34-511FCC92559C}" type="presOf" srcId="{B6A1CD9A-F4E4-4B8B-ADF4-991F438008C6}" destId="{98784CA9-9601-438C-AEBB-497140F8D05F}" srcOrd="0" destOrd="0" presId="urn:microsoft.com/office/officeart/2005/8/layout/vList5"/>
    <dgm:cxn modelId="{2D2BC601-2C20-4753-9F2F-188F51AE8C14}" srcId="{407F4143-40CA-4902-9313-CE229DB8F09D}" destId="{2D127C4A-B153-440C-9D53-0535F53C000A}" srcOrd="0" destOrd="0" parTransId="{E6E0434C-6D8C-4AB3-B9C5-2E0E448FEDA2}" sibTransId="{F06459A3-6B4A-45D7-9E1E-E370D1B15B9C}"/>
    <dgm:cxn modelId="{7915AE05-19C2-43A8-A8FD-B42414B1E3B1}" srcId="{7DF21F88-9424-49DC-90FB-88830532A751}" destId="{527AE0F5-6669-4FC6-B29A-11C3C4C4DDAB}" srcOrd="1" destOrd="0" parTransId="{5BE6000C-DC0D-438B-80B5-5BFF4AB7B8F4}" sibTransId="{8FF8BC03-68AB-4EE0-8F65-EE2BEDC5B7C1}"/>
    <dgm:cxn modelId="{8D4994CE-54AB-4B53-B660-F8EAB91E0171}" type="presOf" srcId="{77F86019-EAE6-481F-ACEA-36738B945141}" destId="{26F9F6D0-6F00-4337-BB86-246A52832412}" srcOrd="0" destOrd="0" presId="urn:microsoft.com/office/officeart/2005/8/layout/vList5"/>
    <dgm:cxn modelId="{3DD14A51-9659-42DE-99D5-794DCBFEBE64}" srcId="{407F4143-40CA-4902-9313-CE229DB8F09D}" destId="{7DF21F88-9424-49DC-90FB-88830532A751}" srcOrd="2" destOrd="0" parTransId="{7513C07A-32F9-435A-968C-EC32B75153AE}" sibTransId="{CDFD8C32-5751-4390-823C-A14D58819548}"/>
    <dgm:cxn modelId="{2CA5EAB7-0BF9-445B-BA49-6D9647A1FD6E}" srcId="{2D127C4A-B153-440C-9D53-0535F53C000A}" destId="{E4F1FFE3-9344-4CFB-82C1-28FDA877A8D8}" srcOrd="1" destOrd="0" parTransId="{989DAA2C-7C81-408A-8F9B-60A1B02182B1}" sibTransId="{93ADBBDE-3352-45D7-A1A4-C089FA3DF823}"/>
    <dgm:cxn modelId="{BC15D645-3A1C-48E1-A219-7D1D64687588}" srcId="{7DF21F88-9424-49DC-90FB-88830532A751}" destId="{B6A1CD9A-F4E4-4B8B-ADF4-991F438008C6}" srcOrd="0" destOrd="0" parTransId="{5EA302CA-F1E0-4514-9C2D-8C996D63A3FB}" sibTransId="{CFC25C9A-F9C1-4D53-AFBB-7DB355DD73B7}"/>
    <dgm:cxn modelId="{3733D80B-C68D-4AF7-A6B1-D814B8864A80}" type="presOf" srcId="{7DF21F88-9424-49DC-90FB-88830532A751}" destId="{443715F8-A5DD-436B-87A5-75BDD6EFBFC8}" srcOrd="0" destOrd="0" presId="urn:microsoft.com/office/officeart/2005/8/layout/vList5"/>
    <dgm:cxn modelId="{6B210DE2-0D4B-492B-BF2E-A0DD1CE7BD5F}" type="presOf" srcId="{527AE0F5-6669-4FC6-B29A-11C3C4C4DDAB}" destId="{98784CA9-9601-438C-AEBB-497140F8D05F}" srcOrd="0" destOrd="1" presId="urn:microsoft.com/office/officeart/2005/8/layout/vList5"/>
    <dgm:cxn modelId="{32186A78-9826-434E-95DD-DC9BB4FB779B}" type="presParOf" srcId="{C15C4B32-645E-4176-9F87-2425CE1D414D}" destId="{6F3420BC-19FC-4210-AA57-6AFE2BE3A790}" srcOrd="0" destOrd="0" presId="urn:microsoft.com/office/officeart/2005/8/layout/vList5"/>
    <dgm:cxn modelId="{C16C7125-C3FE-47C3-841C-F2DDFB2DFDB2}" type="presParOf" srcId="{6F3420BC-19FC-4210-AA57-6AFE2BE3A790}" destId="{052A0186-E85C-43F0-814D-678E0DD5538A}" srcOrd="0" destOrd="0" presId="urn:microsoft.com/office/officeart/2005/8/layout/vList5"/>
    <dgm:cxn modelId="{B46347CF-9E69-4CA5-AC31-F18C4E39FEAC}" type="presParOf" srcId="{6F3420BC-19FC-4210-AA57-6AFE2BE3A790}" destId="{26F9F6D0-6F00-4337-BB86-246A52832412}" srcOrd="1" destOrd="0" presId="urn:microsoft.com/office/officeart/2005/8/layout/vList5"/>
    <dgm:cxn modelId="{BC356D7E-CE8C-415D-A2BF-18EFCBE08981}" type="presParOf" srcId="{C15C4B32-645E-4176-9F87-2425CE1D414D}" destId="{98EED6EA-91B2-4E93-96D4-2F6C61338E43}" srcOrd="1" destOrd="0" presId="urn:microsoft.com/office/officeart/2005/8/layout/vList5"/>
    <dgm:cxn modelId="{421934D3-0D99-4730-B283-C427BAC601DA}" type="presParOf" srcId="{C15C4B32-645E-4176-9F87-2425CE1D414D}" destId="{AF351FB5-F279-4FDB-8B68-E4F85D0C9148}" srcOrd="2" destOrd="0" presId="urn:microsoft.com/office/officeart/2005/8/layout/vList5"/>
    <dgm:cxn modelId="{DDE95045-71A1-425D-926B-0641E2542BBB}" type="presParOf" srcId="{AF351FB5-F279-4FDB-8B68-E4F85D0C9148}" destId="{82111540-C9B6-40AB-B892-723AE2D4E187}" srcOrd="0" destOrd="0" presId="urn:microsoft.com/office/officeart/2005/8/layout/vList5"/>
    <dgm:cxn modelId="{353D7C90-0B6C-480B-9827-5E485EA34FDD}" type="presParOf" srcId="{C15C4B32-645E-4176-9F87-2425CE1D414D}" destId="{A9AFAA91-9A11-4526-9253-6CB44B0362FE}" srcOrd="3" destOrd="0" presId="urn:microsoft.com/office/officeart/2005/8/layout/vList5"/>
    <dgm:cxn modelId="{2EDAABA6-BBB7-44F5-82CC-D61DA4A50F9E}" type="presParOf" srcId="{C15C4B32-645E-4176-9F87-2425CE1D414D}" destId="{6B80DA34-2A60-4D80-9341-C94F6D90AE98}" srcOrd="4" destOrd="0" presId="urn:microsoft.com/office/officeart/2005/8/layout/vList5"/>
    <dgm:cxn modelId="{6C30C264-44A4-47BE-84CB-68401F4A4D5C}" type="presParOf" srcId="{6B80DA34-2A60-4D80-9341-C94F6D90AE98}" destId="{443715F8-A5DD-436B-87A5-75BDD6EFBFC8}" srcOrd="0" destOrd="0" presId="urn:microsoft.com/office/officeart/2005/8/layout/vList5"/>
    <dgm:cxn modelId="{F3E174B3-FC26-4D8D-B220-489FD3B043B8}" type="presParOf" srcId="{6B80DA34-2A60-4D80-9341-C94F6D90AE98}" destId="{98784CA9-9601-438C-AEBB-497140F8D05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324BEA1-7D1D-4B91-9B6A-29E977C0727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TW" altLang="en-US"/>
        </a:p>
      </dgm:t>
    </dgm:pt>
    <dgm:pt modelId="{EBAE7FDE-2E45-4F50-9D27-B872A482DC30}">
      <dgm:prSet phldrT="[文字]"/>
      <dgm:spPr/>
      <dgm:t>
        <a:bodyPr/>
        <a:lstStyle/>
        <a:p>
          <a:r>
            <a:rPr lang="zh-TW" altLang="en-US" dirty="0" smtClean="0">
              <a:latin typeface="標楷體" pitchFamily="65" charset="-120"/>
              <a:ea typeface="標楷體" pitchFamily="65" charset="-120"/>
            </a:rPr>
            <a:t>一</a:t>
          </a:r>
          <a:endParaRPr lang="zh-TW" altLang="en-US" dirty="0">
            <a:latin typeface="標楷體" pitchFamily="65" charset="-120"/>
            <a:ea typeface="標楷體" pitchFamily="65" charset="-120"/>
          </a:endParaRPr>
        </a:p>
      </dgm:t>
    </dgm:pt>
    <dgm:pt modelId="{586AA1A2-E0A6-4EE3-8F8C-EA575CA623A4}" type="parTrans" cxnId="{3141BCCE-E512-46E1-A3C9-31B4854461F5}">
      <dgm:prSet/>
      <dgm:spPr/>
      <dgm:t>
        <a:bodyPr/>
        <a:lstStyle/>
        <a:p>
          <a:endParaRPr lang="zh-TW" altLang="en-US"/>
        </a:p>
      </dgm:t>
    </dgm:pt>
    <dgm:pt modelId="{BB17B0D8-BFA1-46FC-A127-B581DBCE7E61}" type="sibTrans" cxnId="{3141BCCE-E512-46E1-A3C9-31B4854461F5}">
      <dgm:prSet/>
      <dgm:spPr/>
      <dgm:t>
        <a:bodyPr/>
        <a:lstStyle/>
        <a:p>
          <a:endParaRPr lang="zh-TW" altLang="en-US"/>
        </a:p>
      </dgm:t>
    </dgm:pt>
    <dgm:pt modelId="{955BDB89-05B8-4169-A3D3-86913DC1CA8A}">
      <dgm:prSet phldrT="[文字]"/>
      <dgm:spPr/>
      <dgm:t>
        <a:bodyPr/>
        <a:lstStyle/>
        <a:p>
          <a:r>
            <a:rPr lang="zh-TW" altLang="en-US" b="1" dirty="0" smtClean="0">
              <a:latin typeface="標楷體" pitchFamily="65" charset="-120"/>
              <a:ea typeface="標楷體" pitchFamily="65" charset="-120"/>
            </a:rPr>
            <a:t>國內航空公司家數</a:t>
          </a:r>
          <a:endParaRPr lang="zh-TW" altLang="en-US" b="1" dirty="0">
            <a:latin typeface="標楷體" pitchFamily="65" charset="-120"/>
            <a:ea typeface="標楷體" pitchFamily="65" charset="-120"/>
          </a:endParaRPr>
        </a:p>
      </dgm:t>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735EF1CE-0D4C-43B8-9462-FA99021955D2}" type="parTrans" cxnId="{9829C3A5-5A6F-4A7D-A2EB-C4DCC56A792D}">
      <dgm:prSet/>
      <dgm:spPr/>
      <dgm:t>
        <a:bodyPr/>
        <a:lstStyle/>
        <a:p>
          <a:endParaRPr lang="zh-TW" altLang="en-US"/>
        </a:p>
      </dgm:t>
    </dgm:pt>
    <dgm:pt modelId="{94350871-350A-4FCC-AE6A-322A54AF7D65}" type="sibTrans" cxnId="{9829C3A5-5A6F-4A7D-A2EB-C4DCC56A792D}">
      <dgm:prSet/>
      <dgm:spPr/>
      <dgm:t>
        <a:bodyPr/>
        <a:lstStyle/>
        <a:p>
          <a:endParaRPr lang="zh-TW" altLang="en-US"/>
        </a:p>
      </dgm:t>
    </dgm:pt>
    <dgm:pt modelId="{B1483D4D-6A8E-46F0-B28D-FCE4F72F1678}">
      <dgm:prSet phldrT="[文字]"/>
      <dgm:spPr/>
      <dgm:t>
        <a:bodyPr/>
        <a:lstStyle/>
        <a:p>
          <a:r>
            <a:rPr lang="zh-TW" altLang="en-US" dirty="0" smtClean="0">
              <a:latin typeface="標楷體" pitchFamily="65" charset="-120"/>
              <a:ea typeface="標楷體" pitchFamily="65" charset="-120"/>
            </a:rPr>
            <a:t>二</a:t>
          </a:r>
          <a:endParaRPr lang="zh-TW" altLang="en-US" dirty="0">
            <a:latin typeface="標楷體" pitchFamily="65" charset="-120"/>
            <a:ea typeface="標楷體" pitchFamily="65" charset="-120"/>
          </a:endParaRPr>
        </a:p>
      </dgm:t>
    </dgm:pt>
    <dgm:pt modelId="{3FE75AE8-F732-4652-8B1A-AE604B3D42D9}" type="parTrans" cxnId="{025480DB-6B74-47F2-BE7F-DF42B0039863}">
      <dgm:prSet/>
      <dgm:spPr/>
      <dgm:t>
        <a:bodyPr/>
        <a:lstStyle/>
        <a:p>
          <a:endParaRPr lang="zh-TW" altLang="en-US"/>
        </a:p>
      </dgm:t>
    </dgm:pt>
    <dgm:pt modelId="{3F6B90CD-0312-4B92-8AEB-3F5BFDA755F7}" type="sibTrans" cxnId="{025480DB-6B74-47F2-BE7F-DF42B0039863}">
      <dgm:prSet/>
      <dgm:spPr/>
      <dgm:t>
        <a:bodyPr/>
        <a:lstStyle/>
        <a:p>
          <a:endParaRPr lang="zh-TW" altLang="en-US"/>
        </a:p>
      </dgm:t>
    </dgm:pt>
    <dgm:pt modelId="{D53BA387-276C-4DA4-B36A-9202119E4064}">
      <dgm:prSet phldrT="[文字]" custT="1"/>
      <dgm:spPr/>
      <dgm:t>
        <a:bodyPr/>
        <a:lstStyle/>
        <a:p>
          <a:r>
            <a:rPr lang="zh-TW" altLang="en-US" sz="2400" b="1" dirty="0" smtClean="0">
              <a:latin typeface="標楷體" pitchFamily="65" charset="-120"/>
              <a:ea typeface="標楷體" pitchFamily="65" charset="-120"/>
            </a:rPr>
            <a:t>民航六業資料及適航航空器數量</a:t>
          </a:r>
          <a:endParaRPr lang="zh-TW" altLang="en-US" sz="2400" b="1" dirty="0">
            <a:latin typeface="標楷體" pitchFamily="65" charset="-120"/>
            <a:ea typeface="標楷體" pitchFamily="65" charset="-120"/>
          </a:endParaRPr>
        </a:p>
      </dgm:t>
    </dgm:pt>
    <dgm:pt modelId="{DDFD9375-2F73-4D31-84DC-9062BB35B730}" type="parTrans" cxnId="{7A35BBA3-B758-4347-8BB7-BC19DF8CE5D3}">
      <dgm:prSet/>
      <dgm:spPr/>
      <dgm:t>
        <a:bodyPr/>
        <a:lstStyle/>
        <a:p>
          <a:endParaRPr lang="zh-TW" altLang="en-US"/>
        </a:p>
      </dgm:t>
    </dgm:pt>
    <dgm:pt modelId="{02284376-E614-42D7-8F5C-E5624183793A}" type="sibTrans" cxnId="{7A35BBA3-B758-4347-8BB7-BC19DF8CE5D3}">
      <dgm:prSet/>
      <dgm:spPr/>
      <dgm:t>
        <a:bodyPr/>
        <a:lstStyle/>
        <a:p>
          <a:endParaRPr lang="zh-TW" altLang="en-US"/>
        </a:p>
      </dgm:t>
    </dgm:pt>
    <dgm:pt modelId="{50706AFD-98DD-4950-825A-A241A8C331DA}">
      <dgm:prSet phldrT="[文字]"/>
      <dgm:spPr/>
      <dgm:t>
        <a:bodyPr/>
        <a:lstStyle/>
        <a:p>
          <a:r>
            <a:rPr lang="zh-TW" altLang="en-US" dirty="0" smtClean="0">
              <a:latin typeface="標楷體" pitchFamily="65" charset="-120"/>
              <a:ea typeface="標楷體" pitchFamily="65" charset="-120"/>
            </a:rPr>
            <a:t>三</a:t>
          </a:r>
          <a:endParaRPr lang="zh-TW" altLang="en-US" dirty="0">
            <a:latin typeface="標楷體" pitchFamily="65" charset="-120"/>
            <a:ea typeface="標楷體" pitchFamily="65" charset="-120"/>
          </a:endParaRPr>
        </a:p>
      </dgm:t>
    </dgm:pt>
    <dgm:pt modelId="{D32EFAA5-1764-40FF-9A00-0087017235D2}" type="parTrans" cxnId="{72875EC9-5E32-4C34-BAD7-31357E139441}">
      <dgm:prSet/>
      <dgm:spPr/>
      <dgm:t>
        <a:bodyPr/>
        <a:lstStyle/>
        <a:p>
          <a:endParaRPr lang="zh-TW" altLang="en-US"/>
        </a:p>
      </dgm:t>
    </dgm:pt>
    <dgm:pt modelId="{03C21FF0-BEC9-4752-ADFD-242D6E0B4DEE}" type="sibTrans" cxnId="{72875EC9-5E32-4C34-BAD7-31357E139441}">
      <dgm:prSet/>
      <dgm:spPr/>
      <dgm:t>
        <a:bodyPr/>
        <a:lstStyle/>
        <a:p>
          <a:endParaRPr lang="zh-TW" altLang="en-US"/>
        </a:p>
      </dgm:t>
    </dgm:pt>
    <dgm:pt modelId="{D9F9CC47-993A-491C-A457-8F7BD74509BD}">
      <dgm:prSet phldrT="[文字]"/>
      <dgm:spPr/>
      <dgm:t>
        <a:bodyPr/>
        <a:lstStyle/>
        <a:p>
          <a:r>
            <a:rPr lang="zh-TW" altLang="en-US" b="1" dirty="0" smtClean="0">
              <a:latin typeface="標楷體" pitchFamily="65" charset="-120"/>
              <a:ea typeface="標楷體" pitchFamily="65" charset="-120"/>
            </a:rPr>
            <a:t>國內航網及運輸能量</a:t>
          </a:r>
          <a:endParaRPr lang="zh-TW" altLang="en-US" b="1" dirty="0">
            <a:latin typeface="標楷體" pitchFamily="65" charset="-120"/>
            <a:ea typeface="標楷體" pitchFamily="65" charset="-120"/>
          </a:endParaRPr>
        </a:p>
      </dgm:t>
    </dgm:pt>
    <dgm:pt modelId="{4A0455BC-4E9D-4FA7-BFD1-036C372A3912}" type="parTrans" cxnId="{F6BEE9AA-3C6B-481D-812C-41E4E58A1C8C}">
      <dgm:prSet/>
      <dgm:spPr/>
      <dgm:t>
        <a:bodyPr/>
        <a:lstStyle/>
        <a:p>
          <a:endParaRPr lang="zh-TW" altLang="en-US"/>
        </a:p>
      </dgm:t>
    </dgm:pt>
    <dgm:pt modelId="{E048F287-FE8C-432C-9A64-B926513ED7FF}" type="sibTrans" cxnId="{F6BEE9AA-3C6B-481D-812C-41E4E58A1C8C}">
      <dgm:prSet/>
      <dgm:spPr/>
      <dgm:t>
        <a:bodyPr/>
        <a:lstStyle/>
        <a:p>
          <a:endParaRPr lang="zh-TW" altLang="en-US"/>
        </a:p>
      </dgm:t>
    </dgm:pt>
    <dgm:pt modelId="{B61F9101-8299-4E33-8453-EA5B763FDD44}">
      <dgm:prSet phldrT="[文字]"/>
      <dgm:spPr/>
      <dgm:t>
        <a:bodyPr/>
        <a:lstStyle/>
        <a:p>
          <a:endParaRPr lang="zh-TW" altLang="en-US" sz="2000" dirty="0"/>
        </a:p>
      </dgm:t>
    </dgm:pt>
    <dgm:pt modelId="{1CCA5565-651A-42E9-8B01-EAF409A29FBA}" type="parTrans" cxnId="{9E5A1B15-EA5F-4BDF-BBB2-F7A2B67CC458}">
      <dgm:prSet/>
      <dgm:spPr/>
      <dgm:t>
        <a:bodyPr/>
        <a:lstStyle/>
        <a:p>
          <a:endParaRPr lang="zh-TW" altLang="en-US"/>
        </a:p>
      </dgm:t>
    </dgm:pt>
    <dgm:pt modelId="{025037BC-DD2B-4403-A0D0-D3C498F52B24}" type="sibTrans" cxnId="{9E5A1B15-EA5F-4BDF-BBB2-F7A2B67CC458}">
      <dgm:prSet/>
      <dgm:spPr/>
      <dgm:t>
        <a:bodyPr/>
        <a:lstStyle/>
        <a:p>
          <a:endParaRPr lang="zh-TW" altLang="en-US"/>
        </a:p>
      </dgm:t>
    </dgm:pt>
    <dgm:pt modelId="{D0685AF1-A3F4-47C2-98D9-C148D7ABD199}" type="pres">
      <dgm:prSet presAssocID="{4324BEA1-7D1D-4B91-9B6A-29E977C0727F}" presName="linearFlow" presStyleCnt="0">
        <dgm:presLayoutVars>
          <dgm:dir/>
          <dgm:animLvl val="lvl"/>
          <dgm:resizeHandles val="exact"/>
        </dgm:presLayoutVars>
      </dgm:prSet>
      <dgm:spPr/>
      <dgm:t>
        <a:bodyPr/>
        <a:lstStyle/>
        <a:p>
          <a:endParaRPr lang="zh-TW" altLang="en-US"/>
        </a:p>
      </dgm:t>
    </dgm:pt>
    <dgm:pt modelId="{F0C05CBB-DA7A-424C-B670-D0DDCB829132}" type="pres">
      <dgm:prSet presAssocID="{EBAE7FDE-2E45-4F50-9D27-B872A482DC30}" presName="composite" presStyleCnt="0"/>
      <dgm:spPr/>
    </dgm:pt>
    <dgm:pt modelId="{5D87A72C-B92A-4B52-A953-02AC16D4CED6}" type="pres">
      <dgm:prSet presAssocID="{EBAE7FDE-2E45-4F50-9D27-B872A482DC30}" presName="parentText" presStyleLbl="alignNode1" presStyleIdx="0" presStyleCnt="3">
        <dgm:presLayoutVars>
          <dgm:chMax val="1"/>
          <dgm:bulletEnabled val="1"/>
        </dgm:presLayoutVars>
      </dgm:prSet>
      <dgm:spPr/>
      <dgm:t>
        <a:bodyPr/>
        <a:lstStyle/>
        <a:p>
          <a:endParaRPr lang="zh-TW" altLang="en-US"/>
        </a:p>
      </dgm:t>
    </dgm:pt>
    <dgm:pt modelId="{23C489AA-55D5-4349-861C-46D6DE2790F4}" type="pres">
      <dgm:prSet presAssocID="{EBAE7FDE-2E45-4F50-9D27-B872A482DC30}" presName="descendantText" presStyleLbl="alignAcc1" presStyleIdx="0" presStyleCnt="3" custLinFactNeighborX="-1136" custLinFactNeighborY="326">
        <dgm:presLayoutVars>
          <dgm:bulletEnabled val="1"/>
        </dgm:presLayoutVars>
      </dgm:prSet>
      <dgm:spPr/>
      <dgm:t>
        <a:bodyPr/>
        <a:lstStyle/>
        <a:p>
          <a:endParaRPr lang="zh-TW" altLang="en-US"/>
        </a:p>
      </dgm:t>
    </dgm:pt>
    <dgm:pt modelId="{9BF56456-1DFD-4996-A3AD-23A96FC3880D}" type="pres">
      <dgm:prSet presAssocID="{BB17B0D8-BFA1-46FC-A127-B581DBCE7E61}" presName="sp" presStyleCnt="0"/>
      <dgm:spPr/>
    </dgm:pt>
    <dgm:pt modelId="{1CCD1586-D06F-47EA-9282-50FCAD801820}" type="pres">
      <dgm:prSet presAssocID="{B1483D4D-6A8E-46F0-B28D-FCE4F72F1678}" presName="composite" presStyleCnt="0"/>
      <dgm:spPr/>
    </dgm:pt>
    <dgm:pt modelId="{7DB66E25-8028-4E3C-B4EE-8BED32A12B39}" type="pres">
      <dgm:prSet presAssocID="{B1483D4D-6A8E-46F0-B28D-FCE4F72F1678}" presName="parentText" presStyleLbl="alignNode1" presStyleIdx="1" presStyleCnt="3">
        <dgm:presLayoutVars>
          <dgm:chMax val="1"/>
          <dgm:bulletEnabled val="1"/>
        </dgm:presLayoutVars>
      </dgm:prSet>
      <dgm:spPr/>
      <dgm:t>
        <a:bodyPr/>
        <a:lstStyle/>
        <a:p>
          <a:endParaRPr lang="zh-TW" altLang="en-US"/>
        </a:p>
      </dgm:t>
    </dgm:pt>
    <dgm:pt modelId="{2B1C6287-60E3-43FE-A67F-D47B1A96EB84}" type="pres">
      <dgm:prSet presAssocID="{B1483D4D-6A8E-46F0-B28D-FCE4F72F1678}" presName="descendantText" presStyleLbl="alignAcc1" presStyleIdx="1" presStyleCnt="3" custLinFactNeighborX="23" custLinFactNeighborY="2613">
        <dgm:presLayoutVars>
          <dgm:bulletEnabled val="1"/>
        </dgm:presLayoutVars>
      </dgm:prSet>
      <dgm:spPr/>
      <dgm:t>
        <a:bodyPr/>
        <a:lstStyle/>
        <a:p>
          <a:endParaRPr lang="zh-TW" altLang="en-US"/>
        </a:p>
      </dgm:t>
    </dgm:pt>
    <dgm:pt modelId="{060DE6BF-C284-424B-B711-EF304A1A81E3}" type="pres">
      <dgm:prSet presAssocID="{3F6B90CD-0312-4B92-8AEB-3F5BFDA755F7}" presName="sp" presStyleCnt="0"/>
      <dgm:spPr/>
    </dgm:pt>
    <dgm:pt modelId="{048E4EE5-D30E-4337-BC0C-380245358A82}" type="pres">
      <dgm:prSet presAssocID="{50706AFD-98DD-4950-825A-A241A8C331DA}" presName="composite" presStyleCnt="0"/>
      <dgm:spPr/>
    </dgm:pt>
    <dgm:pt modelId="{89D2C652-A542-46D3-986F-01395D231CE8}" type="pres">
      <dgm:prSet presAssocID="{50706AFD-98DD-4950-825A-A241A8C331DA}" presName="parentText" presStyleLbl="alignNode1" presStyleIdx="2" presStyleCnt="3">
        <dgm:presLayoutVars>
          <dgm:chMax val="1"/>
          <dgm:bulletEnabled val="1"/>
        </dgm:presLayoutVars>
      </dgm:prSet>
      <dgm:spPr/>
      <dgm:t>
        <a:bodyPr/>
        <a:lstStyle/>
        <a:p>
          <a:endParaRPr lang="zh-TW" altLang="en-US"/>
        </a:p>
      </dgm:t>
    </dgm:pt>
    <dgm:pt modelId="{E3F6A6EB-2F65-4808-B78C-D89D92BF304F}" type="pres">
      <dgm:prSet presAssocID="{50706AFD-98DD-4950-825A-A241A8C331DA}" presName="descendantText" presStyleLbl="alignAcc1" presStyleIdx="2" presStyleCnt="3" custLinFactNeighborY="-1546">
        <dgm:presLayoutVars>
          <dgm:bulletEnabled val="1"/>
        </dgm:presLayoutVars>
      </dgm:prSet>
      <dgm:spPr/>
      <dgm:t>
        <a:bodyPr/>
        <a:lstStyle/>
        <a:p>
          <a:endParaRPr lang="zh-TW" altLang="en-US"/>
        </a:p>
      </dgm:t>
    </dgm:pt>
  </dgm:ptLst>
  <dgm:cxnLst>
    <dgm:cxn modelId="{F6BEE9AA-3C6B-481D-812C-41E4E58A1C8C}" srcId="{50706AFD-98DD-4950-825A-A241A8C331DA}" destId="{D9F9CC47-993A-491C-A457-8F7BD74509BD}" srcOrd="0" destOrd="0" parTransId="{4A0455BC-4E9D-4FA7-BFD1-036C372A3912}" sibTransId="{E048F287-FE8C-432C-9A64-B926513ED7FF}"/>
    <dgm:cxn modelId="{6C63BF79-F749-4E7E-AF58-7F6A9102DAC0}" type="presOf" srcId="{B61F9101-8299-4E33-8453-EA5B763FDD44}" destId="{2B1C6287-60E3-43FE-A67F-D47B1A96EB84}" srcOrd="0" destOrd="1" presId="urn:microsoft.com/office/officeart/2005/8/layout/chevron2"/>
    <dgm:cxn modelId="{0B328821-ADEB-495C-9EAC-0E33786333B6}" type="presOf" srcId="{50706AFD-98DD-4950-825A-A241A8C331DA}" destId="{89D2C652-A542-46D3-986F-01395D231CE8}" srcOrd="0" destOrd="0" presId="urn:microsoft.com/office/officeart/2005/8/layout/chevron2"/>
    <dgm:cxn modelId="{23EEA70A-7456-4134-8D5D-49D310F41D55}" type="presOf" srcId="{955BDB89-05B8-4169-A3D3-86913DC1CA8A}" destId="{23C489AA-55D5-4349-861C-46D6DE2790F4}" srcOrd="0" destOrd="0" presId="urn:microsoft.com/office/officeart/2005/8/layout/chevron2"/>
    <dgm:cxn modelId="{53733B73-FA38-413E-B952-DB3F0A0F0A64}" type="presOf" srcId="{EBAE7FDE-2E45-4F50-9D27-B872A482DC30}" destId="{5D87A72C-B92A-4B52-A953-02AC16D4CED6}" srcOrd="0" destOrd="0" presId="urn:microsoft.com/office/officeart/2005/8/layout/chevron2"/>
    <dgm:cxn modelId="{9E5A1B15-EA5F-4BDF-BBB2-F7A2B67CC458}" srcId="{B1483D4D-6A8E-46F0-B28D-FCE4F72F1678}" destId="{B61F9101-8299-4E33-8453-EA5B763FDD44}" srcOrd="1" destOrd="0" parTransId="{1CCA5565-651A-42E9-8B01-EAF409A29FBA}" sibTransId="{025037BC-DD2B-4403-A0D0-D3C498F52B24}"/>
    <dgm:cxn modelId="{29BCB981-DCDA-4F40-A460-0E323FCD99E7}" type="presOf" srcId="{B1483D4D-6A8E-46F0-B28D-FCE4F72F1678}" destId="{7DB66E25-8028-4E3C-B4EE-8BED32A12B39}" srcOrd="0" destOrd="0" presId="urn:microsoft.com/office/officeart/2005/8/layout/chevron2"/>
    <dgm:cxn modelId="{9829C3A5-5A6F-4A7D-A2EB-C4DCC56A792D}" srcId="{EBAE7FDE-2E45-4F50-9D27-B872A482DC30}" destId="{955BDB89-05B8-4169-A3D3-86913DC1CA8A}" srcOrd="0" destOrd="0" parTransId="{735EF1CE-0D4C-43B8-9462-FA99021955D2}" sibTransId="{94350871-350A-4FCC-AE6A-322A54AF7D65}"/>
    <dgm:cxn modelId="{7A35BBA3-B758-4347-8BB7-BC19DF8CE5D3}" srcId="{B1483D4D-6A8E-46F0-B28D-FCE4F72F1678}" destId="{D53BA387-276C-4DA4-B36A-9202119E4064}" srcOrd="0" destOrd="0" parTransId="{DDFD9375-2F73-4D31-84DC-9062BB35B730}" sibTransId="{02284376-E614-42D7-8F5C-E5624183793A}"/>
    <dgm:cxn modelId="{67734891-416C-4C53-AEDA-E9B582034837}" type="presOf" srcId="{4324BEA1-7D1D-4B91-9B6A-29E977C0727F}" destId="{D0685AF1-A3F4-47C2-98D9-C148D7ABD199}" srcOrd="0" destOrd="0" presId="urn:microsoft.com/office/officeart/2005/8/layout/chevron2"/>
    <dgm:cxn modelId="{025480DB-6B74-47F2-BE7F-DF42B0039863}" srcId="{4324BEA1-7D1D-4B91-9B6A-29E977C0727F}" destId="{B1483D4D-6A8E-46F0-B28D-FCE4F72F1678}" srcOrd="1" destOrd="0" parTransId="{3FE75AE8-F732-4652-8B1A-AE604B3D42D9}" sibTransId="{3F6B90CD-0312-4B92-8AEB-3F5BFDA755F7}"/>
    <dgm:cxn modelId="{CB66E0B8-65CB-4B7A-A50F-BFD61A0604A7}" type="presOf" srcId="{D53BA387-276C-4DA4-B36A-9202119E4064}" destId="{2B1C6287-60E3-43FE-A67F-D47B1A96EB84}" srcOrd="0" destOrd="0" presId="urn:microsoft.com/office/officeart/2005/8/layout/chevron2"/>
    <dgm:cxn modelId="{72875EC9-5E32-4C34-BAD7-31357E139441}" srcId="{4324BEA1-7D1D-4B91-9B6A-29E977C0727F}" destId="{50706AFD-98DD-4950-825A-A241A8C331DA}" srcOrd="2" destOrd="0" parTransId="{D32EFAA5-1764-40FF-9A00-0087017235D2}" sibTransId="{03C21FF0-BEC9-4752-ADFD-242D6E0B4DEE}"/>
    <dgm:cxn modelId="{66094968-4367-4CDC-9AE1-7322D5EEB2F1}" type="presOf" srcId="{D9F9CC47-993A-491C-A457-8F7BD74509BD}" destId="{E3F6A6EB-2F65-4808-B78C-D89D92BF304F}" srcOrd="0" destOrd="0" presId="urn:microsoft.com/office/officeart/2005/8/layout/chevron2"/>
    <dgm:cxn modelId="{3141BCCE-E512-46E1-A3C9-31B4854461F5}" srcId="{4324BEA1-7D1D-4B91-9B6A-29E977C0727F}" destId="{EBAE7FDE-2E45-4F50-9D27-B872A482DC30}" srcOrd="0" destOrd="0" parTransId="{586AA1A2-E0A6-4EE3-8F8C-EA575CA623A4}" sibTransId="{BB17B0D8-BFA1-46FC-A127-B581DBCE7E61}"/>
    <dgm:cxn modelId="{66F5257A-6C60-4373-AEDF-86F73FE47A0E}" type="presParOf" srcId="{D0685AF1-A3F4-47C2-98D9-C148D7ABD199}" destId="{F0C05CBB-DA7A-424C-B670-D0DDCB829132}" srcOrd="0" destOrd="0" presId="urn:microsoft.com/office/officeart/2005/8/layout/chevron2"/>
    <dgm:cxn modelId="{455E98E7-343E-43CB-87F6-99AE33A98593}" type="presParOf" srcId="{F0C05CBB-DA7A-424C-B670-D0DDCB829132}" destId="{5D87A72C-B92A-4B52-A953-02AC16D4CED6}" srcOrd="0" destOrd="0" presId="urn:microsoft.com/office/officeart/2005/8/layout/chevron2"/>
    <dgm:cxn modelId="{1323AE8C-C3DC-40F6-BC9D-B1201C2D4A0A}" type="presParOf" srcId="{F0C05CBB-DA7A-424C-B670-D0DDCB829132}" destId="{23C489AA-55D5-4349-861C-46D6DE2790F4}" srcOrd="1" destOrd="0" presId="urn:microsoft.com/office/officeart/2005/8/layout/chevron2"/>
    <dgm:cxn modelId="{D6581D9D-8158-47A6-81AF-C0DE60FEE21A}" type="presParOf" srcId="{D0685AF1-A3F4-47C2-98D9-C148D7ABD199}" destId="{9BF56456-1DFD-4996-A3AD-23A96FC3880D}" srcOrd="1" destOrd="0" presId="urn:microsoft.com/office/officeart/2005/8/layout/chevron2"/>
    <dgm:cxn modelId="{1D3BDA43-2FAB-4994-933E-182215267CBF}" type="presParOf" srcId="{D0685AF1-A3F4-47C2-98D9-C148D7ABD199}" destId="{1CCD1586-D06F-47EA-9282-50FCAD801820}" srcOrd="2" destOrd="0" presId="urn:microsoft.com/office/officeart/2005/8/layout/chevron2"/>
    <dgm:cxn modelId="{13AE20FB-EE99-47AB-9028-30CDB243061F}" type="presParOf" srcId="{1CCD1586-D06F-47EA-9282-50FCAD801820}" destId="{7DB66E25-8028-4E3C-B4EE-8BED32A12B39}" srcOrd="0" destOrd="0" presId="urn:microsoft.com/office/officeart/2005/8/layout/chevron2"/>
    <dgm:cxn modelId="{BEB6A8A2-2E6D-4CA6-A80D-CF07816C5135}" type="presParOf" srcId="{1CCD1586-D06F-47EA-9282-50FCAD801820}" destId="{2B1C6287-60E3-43FE-A67F-D47B1A96EB84}" srcOrd="1" destOrd="0" presId="urn:microsoft.com/office/officeart/2005/8/layout/chevron2"/>
    <dgm:cxn modelId="{572F04EA-D359-44FE-88D9-D874141ED964}" type="presParOf" srcId="{D0685AF1-A3F4-47C2-98D9-C148D7ABD199}" destId="{060DE6BF-C284-424B-B711-EF304A1A81E3}" srcOrd="3" destOrd="0" presId="urn:microsoft.com/office/officeart/2005/8/layout/chevron2"/>
    <dgm:cxn modelId="{078E9A6A-4B35-44DC-BDC0-8095EEF893BE}" type="presParOf" srcId="{D0685AF1-A3F4-47C2-98D9-C148D7ABD199}" destId="{048E4EE5-D30E-4337-BC0C-380245358A82}" srcOrd="4" destOrd="0" presId="urn:microsoft.com/office/officeart/2005/8/layout/chevron2"/>
    <dgm:cxn modelId="{F63C5DD4-D269-4F9E-92C6-E4BD4AF0C2FA}" type="presParOf" srcId="{048E4EE5-D30E-4337-BC0C-380245358A82}" destId="{89D2C652-A542-46D3-986F-01395D231CE8}" srcOrd="0" destOrd="0" presId="urn:microsoft.com/office/officeart/2005/8/layout/chevron2"/>
    <dgm:cxn modelId="{92240732-0C6A-4664-A8D4-0CF3E1F74154}" type="presParOf" srcId="{048E4EE5-D30E-4337-BC0C-380245358A82}" destId="{E3F6A6EB-2F65-4808-B78C-D89D92BF304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44313-A71F-4B1C-8273-39BE68CFF9BB}">
      <dsp:nvSpPr>
        <dsp:cNvPr id="0" name=""/>
        <dsp:cNvSpPr/>
      </dsp:nvSpPr>
      <dsp:spPr>
        <a:xfrm rot="5400000">
          <a:off x="-245635" y="2460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zh-TW" altLang="en-US" sz="2900" kern="1200" dirty="0"/>
        </a:p>
      </dsp:txBody>
      <dsp:txXfrm rot="-5400000">
        <a:off x="1" y="573596"/>
        <a:ext cx="1146297" cy="491270"/>
      </dsp:txXfrm>
    </dsp:sp>
    <dsp:sp modelId="{B198C4CB-1285-4C95-9882-29F2820561D5}">
      <dsp:nvSpPr>
        <dsp:cNvPr id="0" name=""/>
        <dsp:cNvSpPr/>
      </dsp:nvSpPr>
      <dsp:spPr>
        <a:xfrm rot="5400000">
          <a:off x="3538201" y="-2391456"/>
          <a:ext cx="1064418" cy="584822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zh-TW" altLang="en-US" sz="4000" b="1" kern="1200" dirty="0" smtClean="0">
              <a:latin typeface="標楷體" pitchFamily="65" charset="-120"/>
              <a:ea typeface="標楷體" pitchFamily="65" charset="-120"/>
            </a:rPr>
            <a:t>公共運輸性</a:t>
          </a:r>
          <a:endParaRPr lang="zh-TW" altLang="en-US" sz="4000" b="1" kern="1200" dirty="0">
            <a:latin typeface="標楷體" pitchFamily="65" charset="-120"/>
            <a:ea typeface="標楷體" pitchFamily="65" charset="-120"/>
          </a:endParaRPr>
        </a:p>
      </dsp:txBody>
      <dsp:txXfrm rot="-5400000">
        <a:off x="1146297" y="52409"/>
        <a:ext cx="5796266" cy="960496"/>
      </dsp:txXfrm>
    </dsp:sp>
    <dsp:sp modelId="{E93E1E30-8C96-4C9A-BA94-6625796114DD}">
      <dsp:nvSpPr>
        <dsp:cNvPr id="0" name=""/>
        <dsp:cNvSpPr/>
      </dsp:nvSpPr>
      <dsp:spPr>
        <a:xfrm rot="5400000">
          <a:off x="-245635" y="168983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zh-TW" altLang="en-US" sz="2900" kern="1200"/>
        </a:p>
      </dsp:txBody>
      <dsp:txXfrm rot="-5400000">
        <a:off x="1" y="2017346"/>
        <a:ext cx="1146297" cy="491270"/>
      </dsp:txXfrm>
    </dsp:sp>
    <dsp:sp modelId="{E9071EB9-7A5A-48E6-A036-370236B4AE68}">
      <dsp:nvSpPr>
        <dsp:cNvPr id="0" name=""/>
        <dsp:cNvSpPr/>
      </dsp:nvSpPr>
      <dsp:spPr>
        <a:xfrm rot="5400000">
          <a:off x="3538201" y="-947706"/>
          <a:ext cx="1064418" cy="584822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zh-TW" altLang="en-US" sz="4000" b="1" kern="1200" dirty="0" smtClean="0">
              <a:latin typeface="標楷體" pitchFamily="65" charset="-120"/>
              <a:ea typeface="標楷體" pitchFamily="65" charset="-120"/>
            </a:rPr>
            <a:t>管制獨佔性</a:t>
          </a:r>
          <a:endParaRPr lang="zh-TW" altLang="en-US" sz="4000" b="1" kern="1200" dirty="0">
            <a:latin typeface="標楷體" pitchFamily="65" charset="-120"/>
            <a:ea typeface="標楷體" pitchFamily="65" charset="-120"/>
          </a:endParaRPr>
        </a:p>
      </dsp:txBody>
      <dsp:txXfrm rot="-5400000">
        <a:off x="1146297" y="1496159"/>
        <a:ext cx="5796266" cy="960496"/>
      </dsp:txXfrm>
    </dsp:sp>
    <dsp:sp modelId="{9BE947F8-99CC-485B-A9B0-88F50FAA6459}">
      <dsp:nvSpPr>
        <dsp:cNvPr id="0" name=""/>
        <dsp:cNvSpPr/>
      </dsp:nvSpPr>
      <dsp:spPr>
        <a:xfrm rot="5400000">
          <a:off x="-245635" y="31335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zh-TW" altLang="en-US" sz="2900" kern="1200" dirty="0"/>
        </a:p>
      </dsp:txBody>
      <dsp:txXfrm rot="-5400000">
        <a:off x="1" y="3461096"/>
        <a:ext cx="1146297" cy="491270"/>
      </dsp:txXfrm>
    </dsp:sp>
    <dsp:sp modelId="{A1844CE0-48FE-410A-ADE4-8B618FA9D63D}">
      <dsp:nvSpPr>
        <dsp:cNvPr id="0" name=""/>
        <dsp:cNvSpPr/>
      </dsp:nvSpPr>
      <dsp:spPr>
        <a:xfrm rot="5400000">
          <a:off x="3538201" y="496043"/>
          <a:ext cx="1064418" cy="584822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zh-TW" altLang="en-US" sz="4000" b="1" kern="1200" dirty="0" smtClean="0">
              <a:latin typeface="標楷體" pitchFamily="65" charset="-120"/>
              <a:ea typeface="標楷體" pitchFamily="65" charset="-120"/>
            </a:rPr>
            <a:t>資本密集性</a:t>
          </a:r>
          <a:endParaRPr lang="zh-TW" altLang="en-US" sz="4000" b="1" kern="1200" dirty="0">
            <a:latin typeface="標楷體" pitchFamily="65" charset="-120"/>
            <a:ea typeface="標楷體" pitchFamily="65" charset="-120"/>
          </a:endParaRPr>
        </a:p>
      </dsp:txBody>
      <dsp:txXfrm rot="-5400000">
        <a:off x="1146297" y="2939909"/>
        <a:ext cx="5796266" cy="9604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7B095-EE1C-4F62-8B6C-E08FC215952A}">
      <dsp:nvSpPr>
        <dsp:cNvPr id="0" name=""/>
        <dsp:cNvSpPr/>
      </dsp:nvSpPr>
      <dsp:spPr>
        <a:xfrm>
          <a:off x="46650" y="791548"/>
          <a:ext cx="1825563"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TW" altLang="en-US" sz="1800" kern="1200" dirty="0" smtClean="0">
              <a:latin typeface="標楷體" pitchFamily="65" charset="-120"/>
              <a:ea typeface="標楷體" pitchFamily="65" charset="-120"/>
            </a:rPr>
            <a:t>航空公司家數</a:t>
          </a:r>
          <a:endParaRPr lang="zh-TW" altLang="en-US" sz="1800" kern="1200" dirty="0">
            <a:latin typeface="標楷體" pitchFamily="65" charset="-120"/>
            <a:ea typeface="標楷體" pitchFamily="65" charset="-120"/>
          </a:endParaRPr>
        </a:p>
      </dsp:txBody>
      <dsp:txXfrm>
        <a:off x="46650" y="791548"/>
        <a:ext cx="1825563" cy="518400"/>
      </dsp:txXfrm>
    </dsp:sp>
    <dsp:sp modelId="{DB16F187-D279-4AE5-9A2A-3E82F0062913}">
      <dsp:nvSpPr>
        <dsp:cNvPr id="0" name=""/>
        <dsp:cNvSpPr/>
      </dsp:nvSpPr>
      <dsp:spPr>
        <a:xfrm>
          <a:off x="2736" y="1309948"/>
          <a:ext cx="1913391" cy="196250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smtClean="0">
              <a:latin typeface="標楷體" pitchFamily="65" charset="-120"/>
              <a:ea typeface="標楷體" pitchFamily="65" charset="-120"/>
            </a:rPr>
            <a:t>國籍</a:t>
          </a:r>
          <a:r>
            <a:rPr lang="en-US" altLang="zh-TW" sz="2400" kern="1200" dirty="0" smtClean="0">
              <a:latin typeface="標楷體" pitchFamily="65" charset="-120"/>
              <a:ea typeface="標楷體" pitchFamily="65" charset="-120"/>
            </a:rPr>
            <a:t>:6</a:t>
          </a:r>
          <a:endParaRPr lang="zh-TW" altLang="en-US" sz="2400" kern="1200" dirty="0">
            <a:latin typeface="標楷體" pitchFamily="65" charset="-120"/>
            <a:ea typeface="標楷體" pitchFamily="65" charset="-120"/>
          </a:endParaRPr>
        </a:p>
        <a:p>
          <a:pPr marL="228600" lvl="1" indent="-228600" algn="l" defTabSz="1066800">
            <a:lnSpc>
              <a:spcPct val="90000"/>
            </a:lnSpc>
            <a:spcBef>
              <a:spcPct val="0"/>
            </a:spcBef>
            <a:spcAft>
              <a:spcPct val="15000"/>
            </a:spcAft>
            <a:buChar char="••"/>
          </a:pPr>
          <a:r>
            <a:rPr lang="zh-TW" altLang="en-US" sz="2400" kern="1200" dirty="0" smtClean="0">
              <a:latin typeface="標楷體" pitchFamily="65" charset="-120"/>
              <a:ea typeface="標楷體" pitchFamily="65" charset="-120"/>
            </a:rPr>
            <a:t>外籍</a:t>
          </a:r>
          <a:r>
            <a:rPr lang="en-US" altLang="zh-TW" sz="2400" kern="1200" dirty="0" smtClean="0">
              <a:latin typeface="標楷體" pitchFamily="65" charset="-120"/>
              <a:ea typeface="標楷體" pitchFamily="65" charset="-120"/>
            </a:rPr>
            <a:t>:45</a:t>
          </a:r>
          <a:endParaRPr lang="zh-TW" altLang="en-US" sz="2400" kern="1200" dirty="0">
            <a:latin typeface="標楷體" pitchFamily="65" charset="-120"/>
            <a:ea typeface="標楷體" pitchFamily="65" charset="-120"/>
          </a:endParaRPr>
        </a:p>
        <a:p>
          <a:pPr marL="228600" lvl="1" indent="-228600" algn="l" defTabSz="1066800">
            <a:lnSpc>
              <a:spcPct val="90000"/>
            </a:lnSpc>
            <a:spcBef>
              <a:spcPct val="0"/>
            </a:spcBef>
            <a:spcAft>
              <a:spcPct val="15000"/>
            </a:spcAft>
            <a:buChar char="••"/>
          </a:pPr>
          <a:r>
            <a:rPr lang="zh-TW" altLang="en-US" sz="2400" kern="1200" dirty="0" smtClean="0">
              <a:latin typeface="標楷體" pitchFamily="65" charset="-120"/>
              <a:ea typeface="標楷體" pitchFamily="65" charset="-120"/>
            </a:rPr>
            <a:t>陸籍</a:t>
          </a:r>
          <a:r>
            <a:rPr lang="en-US" altLang="zh-TW" sz="2400" kern="1200" dirty="0" smtClean="0">
              <a:latin typeface="標楷體" pitchFamily="65" charset="-120"/>
              <a:ea typeface="標楷體" pitchFamily="65" charset="-120"/>
            </a:rPr>
            <a:t>:13</a:t>
          </a:r>
          <a:endParaRPr lang="zh-TW" altLang="en-US" sz="2400" kern="1200" dirty="0">
            <a:latin typeface="標楷體" pitchFamily="65" charset="-120"/>
            <a:ea typeface="標楷體" pitchFamily="65" charset="-120"/>
          </a:endParaRPr>
        </a:p>
      </dsp:txBody>
      <dsp:txXfrm>
        <a:off x="2736" y="1309948"/>
        <a:ext cx="1913391" cy="1962503"/>
      </dsp:txXfrm>
    </dsp:sp>
    <dsp:sp modelId="{7D869618-D5A9-49AA-A796-D76E1C57DBD3}">
      <dsp:nvSpPr>
        <dsp:cNvPr id="0" name=""/>
        <dsp:cNvSpPr/>
      </dsp:nvSpPr>
      <dsp:spPr>
        <a:xfrm>
          <a:off x="2152407" y="791548"/>
          <a:ext cx="2016865"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TW" altLang="en-US" sz="1800" kern="1200" dirty="0" smtClean="0">
              <a:latin typeface="標楷體" pitchFamily="65" charset="-120"/>
              <a:ea typeface="標楷體" pitchFamily="65" charset="-120"/>
            </a:rPr>
            <a:t>航線</a:t>
          </a:r>
          <a:endParaRPr lang="zh-TW" altLang="en-US" sz="1800" kern="1200" dirty="0">
            <a:latin typeface="標楷體" pitchFamily="65" charset="-120"/>
            <a:ea typeface="標楷體" pitchFamily="65" charset="-120"/>
          </a:endParaRPr>
        </a:p>
      </dsp:txBody>
      <dsp:txXfrm>
        <a:off x="2152407" y="791548"/>
        <a:ext cx="2016865" cy="518400"/>
      </dsp:txXfrm>
    </dsp:sp>
    <dsp:sp modelId="{4EDF730B-BDE3-4D6D-BCB6-31E52C353458}">
      <dsp:nvSpPr>
        <dsp:cNvPr id="0" name=""/>
        <dsp:cNvSpPr/>
      </dsp:nvSpPr>
      <dsp:spPr>
        <a:xfrm>
          <a:off x="2177242" y="1309948"/>
          <a:ext cx="1967195" cy="196250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smtClean="0">
              <a:latin typeface="標楷體" pitchFamily="65" charset="-120"/>
              <a:ea typeface="標楷體" pitchFamily="65" charset="-120"/>
            </a:rPr>
            <a:t>客運</a:t>
          </a:r>
          <a:r>
            <a:rPr lang="en-US" altLang="zh-TW" sz="2400" kern="1200" dirty="0" smtClean="0">
              <a:latin typeface="標楷體" pitchFamily="65" charset="-120"/>
              <a:ea typeface="標楷體" pitchFamily="65" charset="-120"/>
            </a:rPr>
            <a:t>:191</a:t>
          </a:r>
          <a:endParaRPr lang="zh-TW" altLang="en-US" sz="2400" kern="1200" dirty="0">
            <a:latin typeface="標楷體" pitchFamily="65" charset="-120"/>
            <a:ea typeface="標楷體" pitchFamily="65" charset="-120"/>
          </a:endParaRPr>
        </a:p>
        <a:p>
          <a:pPr marL="228600" lvl="1" indent="-228600" algn="l" defTabSz="1066800">
            <a:lnSpc>
              <a:spcPct val="90000"/>
            </a:lnSpc>
            <a:spcBef>
              <a:spcPct val="0"/>
            </a:spcBef>
            <a:spcAft>
              <a:spcPct val="15000"/>
            </a:spcAft>
            <a:buChar char="••"/>
          </a:pPr>
          <a:r>
            <a:rPr lang="zh-TW" altLang="en-US" sz="2400" kern="1200" dirty="0" smtClean="0">
              <a:latin typeface="標楷體" pitchFamily="65" charset="-120"/>
              <a:ea typeface="標楷體" pitchFamily="65" charset="-120"/>
            </a:rPr>
            <a:t>貨運</a:t>
          </a:r>
          <a:r>
            <a:rPr lang="en-US" altLang="zh-TW" sz="2400" kern="1200" dirty="0" smtClean="0">
              <a:latin typeface="標楷體" pitchFamily="65" charset="-120"/>
              <a:ea typeface="標楷體" pitchFamily="65" charset="-120"/>
            </a:rPr>
            <a:t>:74</a:t>
          </a:r>
          <a:endParaRPr lang="zh-TW" altLang="en-US" sz="2400" kern="1200" dirty="0">
            <a:latin typeface="標楷體" pitchFamily="65" charset="-120"/>
            <a:ea typeface="標楷體" pitchFamily="65" charset="-120"/>
          </a:endParaRPr>
        </a:p>
      </dsp:txBody>
      <dsp:txXfrm>
        <a:off x="2177242" y="1309948"/>
        <a:ext cx="1967195" cy="1962503"/>
      </dsp:txXfrm>
    </dsp:sp>
    <dsp:sp modelId="{B711B9FA-1810-40AE-8139-738B152D90F9}">
      <dsp:nvSpPr>
        <dsp:cNvPr id="0" name=""/>
        <dsp:cNvSpPr/>
      </dsp:nvSpPr>
      <dsp:spPr>
        <a:xfrm>
          <a:off x="4405552" y="791548"/>
          <a:ext cx="1687710"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TW" altLang="en-US" sz="1800" kern="1200" dirty="0" smtClean="0">
              <a:latin typeface="標楷體" pitchFamily="65" charset="-120"/>
              <a:ea typeface="標楷體" pitchFamily="65" charset="-120"/>
            </a:rPr>
            <a:t>航網圖</a:t>
          </a:r>
          <a:endParaRPr lang="zh-TW" altLang="en-US" sz="1800" kern="1200" dirty="0">
            <a:latin typeface="標楷體" pitchFamily="65" charset="-120"/>
            <a:ea typeface="標楷體" pitchFamily="65" charset="-120"/>
          </a:endParaRPr>
        </a:p>
      </dsp:txBody>
      <dsp:txXfrm>
        <a:off x="4405552" y="791548"/>
        <a:ext cx="1687710" cy="518400"/>
      </dsp:txXfrm>
    </dsp:sp>
    <dsp:sp modelId="{A305EA9B-C1A8-4ADB-9E8A-E8B24597F43A}">
      <dsp:nvSpPr>
        <dsp:cNvPr id="0" name=""/>
        <dsp:cNvSpPr/>
      </dsp:nvSpPr>
      <dsp:spPr>
        <a:xfrm>
          <a:off x="4405552" y="1309948"/>
          <a:ext cx="1687710" cy="196250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altLang="zh-TW" sz="1800" kern="1200" dirty="0" smtClean="0">
              <a:latin typeface="標楷體" pitchFamily="65" charset="-120"/>
              <a:ea typeface="標楷體" pitchFamily="65" charset="-120"/>
            </a:rPr>
            <a:t>35</a:t>
          </a:r>
          <a:r>
            <a:rPr lang="zh-TW" altLang="en-US" sz="1800" kern="1200" dirty="0" smtClean="0">
              <a:latin typeface="標楷體" pitchFamily="65" charset="-120"/>
              <a:ea typeface="標楷體" pitchFamily="65" charset="-120"/>
            </a:rPr>
            <a:t>個國家</a:t>
          </a:r>
          <a:endParaRPr lang="zh-TW" altLang="en-US" sz="1800" kern="1200" dirty="0">
            <a:latin typeface="標楷體" pitchFamily="65" charset="-120"/>
            <a:ea typeface="標楷體" pitchFamily="65" charset="-120"/>
          </a:endParaRPr>
        </a:p>
        <a:p>
          <a:pPr marL="171450" lvl="1" indent="-171450" algn="l" defTabSz="800100">
            <a:lnSpc>
              <a:spcPct val="90000"/>
            </a:lnSpc>
            <a:spcBef>
              <a:spcPct val="0"/>
            </a:spcBef>
            <a:spcAft>
              <a:spcPct val="15000"/>
            </a:spcAft>
            <a:buChar char="••"/>
          </a:pPr>
          <a:r>
            <a:rPr lang="en-US" altLang="zh-TW" sz="1800" kern="1200" dirty="0" smtClean="0">
              <a:latin typeface="標楷體" pitchFamily="65" charset="-120"/>
              <a:ea typeface="標楷體" pitchFamily="65" charset="-120"/>
            </a:rPr>
            <a:t>125</a:t>
          </a:r>
          <a:r>
            <a:rPr lang="zh-TW" altLang="en-US" sz="1800" kern="1200" dirty="0" smtClean="0">
              <a:latin typeface="標楷體" pitchFamily="65" charset="-120"/>
              <a:ea typeface="標楷體" pitchFamily="65" charset="-120"/>
            </a:rPr>
            <a:t>個城市</a:t>
          </a:r>
          <a:endParaRPr lang="zh-TW" altLang="en-US" sz="1800" kern="1200" dirty="0">
            <a:latin typeface="標楷體" pitchFamily="65" charset="-120"/>
            <a:ea typeface="標楷體" pitchFamily="65" charset="-120"/>
          </a:endParaRPr>
        </a:p>
        <a:p>
          <a:pPr marL="171450" lvl="1" indent="-171450" algn="l" defTabSz="800100">
            <a:lnSpc>
              <a:spcPct val="90000"/>
            </a:lnSpc>
            <a:spcBef>
              <a:spcPct val="0"/>
            </a:spcBef>
            <a:spcAft>
              <a:spcPct val="15000"/>
            </a:spcAft>
            <a:buChar char="••"/>
          </a:pPr>
          <a:r>
            <a:rPr lang="en-US" altLang="zh-TW" sz="1800" kern="1200" dirty="0" smtClean="0">
              <a:latin typeface="標楷體" pitchFamily="65" charset="-120"/>
              <a:ea typeface="標楷體" pitchFamily="65" charset="-120"/>
              <a:hlinkClick xmlns:r="http://schemas.openxmlformats.org/officeDocument/2006/relationships" r:id="rId1" action="ppaction://hlinkfile"/>
            </a:rPr>
            <a:t>..\</a:t>
          </a:r>
          <a:r>
            <a:rPr lang="zh-TW" altLang="en-US" sz="1800" kern="1200" dirty="0" smtClean="0">
              <a:latin typeface="標楷體" pitchFamily="65" charset="-120"/>
              <a:ea typeface="標楷體" pitchFamily="65" charset="-120"/>
              <a:hlinkClick xmlns:r="http://schemas.openxmlformats.org/officeDocument/2006/relationships" r:id="rId1" action="ppaction://hlinkfile"/>
            </a:rPr>
            <a:t>大局相關年報</a:t>
          </a:r>
          <a:r>
            <a:rPr lang="en-US" altLang="zh-TW" sz="1800" kern="1200" dirty="0" smtClean="0">
              <a:latin typeface="標楷體" pitchFamily="65" charset="-120"/>
              <a:ea typeface="標楷體" pitchFamily="65" charset="-120"/>
              <a:hlinkClick xmlns:r="http://schemas.openxmlformats.org/officeDocument/2006/relationships" r:id="rId1" action="ppaction://hlinkfile"/>
            </a:rPr>
            <a:t>\101</a:t>
          </a:r>
          <a:r>
            <a:rPr lang="zh-TW" altLang="en-US" sz="1800" kern="1200" dirty="0" smtClean="0">
              <a:latin typeface="標楷體" pitchFamily="65" charset="-120"/>
              <a:ea typeface="標楷體" pitchFamily="65" charset="-120"/>
              <a:hlinkClick xmlns:r="http://schemas.openxmlformats.org/officeDocument/2006/relationships" r:id="rId1" action="ppaction://hlinkfile"/>
            </a:rPr>
            <a:t>大局年報</a:t>
          </a:r>
          <a:r>
            <a:rPr lang="en-US" altLang="zh-TW" sz="1800" kern="1200" dirty="0" smtClean="0">
              <a:latin typeface="標楷體" pitchFamily="65" charset="-120"/>
              <a:ea typeface="標楷體" pitchFamily="65" charset="-120"/>
              <a:hlinkClick xmlns:r="http://schemas.openxmlformats.org/officeDocument/2006/relationships" r:id="rId1" action="ppaction://hlinkfile"/>
            </a:rPr>
            <a:t>-</a:t>
          </a:r>
          <a:r>
            <a:rPr lang="zh-TW" altLang="en-US" sz="1800" kern="1200" dirty="0" smtClean="0">
              <a:latin typeface="標楷體" pitchFamily="65" charset="-120"/>
              <a:ea typeface="標楷體" pitchFamily="65" charset="-120"/>
              <a:hlinkClick xmlns:r="http://schemas.openxmlformats.org/officeDocument/2006/relationships" r:id="rId1" action="ppaction://hlinkfile"/>
            </a:rPr>
            <a:t>破解版</a:t>
          </a:r>
          <a:r>
            <a:rPr lang="en-US" altLang="zh-TW" sz="1800" kern="1200" dirty="0" smtClean="0">
              <a:latin typeface="標楷體" pitchFamily="65" charset="-120"/>
              <a:ea typeface="標楷體" pitchFamily="65" charset="-120"/>
              <a:hlinkClick xmlns:r="http://schemas.openxmlformats.org/officeDocument/2006/relationships" r:id="rId1" action="ppaction://hlinkfile"/>
            </a:rPr>
            <a:t>.</a:t>
          </a:r>
          <a:r>
            <a:rPr lang="en-US" altLang="zh-TW" sz="1800" kern="1200" dirty="0" err="1" smtClean="0">
              <a:latin typeface="標楷體" pitchFamily="65" charset="-120"/>
              <a:ea typeface="標楷體" pitchFamily="65" charset="-120"/>
              <a:hlinkClick xmlns:r="http://schemas.openxmlformats.org/officeDocument/2006/relationships" r:id="rId1" action="ppaction://hlinkfile"/>
            </a:rPr>
            <a:t>pdf</a:t>
          </a:r>
          <a:endParaRPr lang="zh-TW" altLang="en-US" sz="1800" kern="1200" dirty="0">
            <a:latin typeface="標楷體" pitchFamily="65" charset="-120"/>
            <a:ea typeface="標楷體" pitchFamily="65" charset="-120"/>
          </a:endParaRPr>
        </a:p>
      </dsp:txBody>
      <dsp:txXfrm>
        <a:off x="4405552" y="1309948"/>
        <a:ext cx="1687710" cy="196250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7B095-EE1C-4F62-8B6C-E08FC215952A}">
      <dsp:nvSpPr>
        <dsp:cNvPr id="0" name=""/>
        <dsp:cNvSpPr/>
      </dsp:nvSpPr>
      <dsp:spPr>
        <a:xfrm>
          <a:off x="66299" y="883521"/>
          <a:ext cx="2669121" cy="777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zh-TW" altLang="en-US" sz="2700" kern="1200" dirty="0" smtClean="0">
              <a:latin typeface="標楷體" pitchFamily="65" charset="-120"/>
              <a:ea typeface="標楷體" pitchFamily="65" charset="-120"/>
            </a:rPr>
            <a:t>航空公司家數</a:t>
          </a:r>
          <a:endParaRPr lang="zh-TW" altLang="en-US" sz="2700" kern="1200" dirty="0">
            <a:latin typeface="標楷體" pitchFamily="65" charset="-120"/>
            <a:ea typeface="標楷體" pitchFamily="65" charset="-120"/>
          </a:endParaRPr>
        </a:p>
      </dsp:txBody>
      <dsp:txXfrm>
        <a:off x="66299" y="883521"/>
        <a:ext cx="2669121" cy="777600"/>
      </dsp:txXfrm>
    </dsp:sp>
    <dsp:sp modelId="{DB16F187-D279-4AE5-9A2A-3E82F0062913}">
      <dsp:nvSpPr>
        <dsp:cNvPr id="0" name=""/>
        <dsp:cNvSpPr/>
      </dsp:nvSpPr>
      <dsp:spPr>
        <a:xfrm>
          <a:off x="2092" y="1661121"/>
          <a:ext cx="2797533" cy="151935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smtClean="0">
              <a:latin typeface="標楷體" pitchFamily="65" charset="-120"/>
              <a:ea typeface="標楷體" pitchFamily="65" charset="-120"/>
            </a:rPr>
            <a:t>國籍</a:t>
          </a:r>
          <a:r>
            <a:rPr lang="en-US" altLang="zh-TW" sz="2400" kern="1200" dirty="0" smtClean="0">
              <a:latin typeface="標楷體" pitchFamily="65" charset="-120"/>
              <a:ea typeface="標楷體" pitchFamily="65" charset="-120"/>
            </a:rPr>
            <a:t>:6</a:t>
          </a:r>
          <a:endParaRPr lang="zh-TW" altLang="en-US" sz="2400" kern="1200" dirty="0">
            <a:latin typeface="標楷體" pitchFamily="65" charset="-120"/>
            <a:ea typeface="標楷體" pitchFamily="65" charset="-120"/>
          </a:endParaRPr>
        </a:p>
        <a:p>
          <a:pPr marL="228600" lvl="1" indent="-228600" algn="l" defTabSz="1066800">
            <a:lnSpc>
              <a:spcPct val="90000"/>
            </a:lnSpc>
            <a:spcBef>
              <a:spcPct val="0"/>
            </a:spcBef>
            <a:spcAft>
              <a:spcPct val="15000"/>
            </a:spcAft>
            <a:buChar char="••"/>
          </a:pPr>
          <a:r>
            <a:rPr lang="zh-TW" altLang="en-US" sz="2400" kern="1200" dirty="0" smtClean="0">
              <a:latin typeface="標楷體" pitchFamily="65" charset="-120"/>
              <a:ea typeface="標楷體" pitchFamily="65" charset="-120"/>
            </a:rPr>
            <a:t>外籍</a:t>
          </a:r>
          <a:r>
            <a:rPr lang="en-US" altLang="zh-TW" sz="2400" kern="1200" dirty="0" smtClean="0">
              <a:latin typeface="標楷體" pitchFamily="65" charset="-120"/>
              <a:ea typeface="標楷體" pitchFamily="65" charset="-120"/>
            </a:rPr>
            <a:t>:45</a:t>
          </a:r>
          <a:endParaRPr lang="zh-TW" altLang="en-US" sz="2400" kern="1200" dirty="0">
            <a:latin typeface="標楷體" pitchFamily="65" charset="-120"/>
            <a:ea typeface="標楷體" pitchFamily="65" charset="-120"/>
          </a:endParaRPr>
        </a:p>
        <a:p>
          <a:pPr marL="228600" lvl="1" indent="-228600" algn="l" defTabSz="1066800">
            <a:lnSpc>
              <a:spcPct val="90000"/>
            </a:lnSpc>
            <a:spcBef>
              <a:spcPct val="0"/>
            </a:spcBef>
            <a:spcAft>
              <a:spcPct val="15000"/>
            </a:spcAft>
            <a:buChar char="••"/>
          </a:pPr>
          <a:r>
            <a:rPr lang="zh-TW" altLang="en-US" sz="2400" kern="1200" dirty="0" smtClean="0">
              <a:latin typeface="標楷體" pitchFamily="65" charset="-120"/>
              <a:ea typeface="標楷體" pitchFamily="65" charset="-120"/>
            </a:rPr>
            <a:t>陸籍</a:t>
          </a:r>
          <a:r>
            <a:rPr lang="en-US" altLang="zh-TW" sz="2400" kern="1200" dirty="0" smtClean="0">
              <a:latin typeface="標楷體" pitchFamily="65" charset="-120"/>
              <a:ea typeface="標楷體" pitchFamily="65" charset="-120"/>
            </a:rPr>
            <a:t>:13</a:t>
          </a:r>
          <a:endParaRPr lang="zh-TW" altLang="en-US" sz="2400" kern="1200" dirty="0">
            <a:latin typeface="標楷體" pitchFamily="65" charset="-120"/>
            <a:ea typeface="標楷體" pitchFamily="65" charset="-120"/>
          </a:endParaRPr>
        </a:p>
      </dsp:txBody>
      <dsp:txXfrm>
        <a:off x="2092" y="1661121"/>
        <a:ext cx="2797533" cy="1519357"/>
      </dsp:txXfrm>
    </dsp:sp>
    <dsp:sp modelId="{7D869618-D5A9-49AA-A796-D76E1C57DBD3}">
      <dsp:nvSpPr>
        <dsp:cNvPr id="0" name=""/>
        <dsp:cNvSpPr/>
      </dsp:nvSpPr>
      <dsp:spPr>
        <a:xfrm>
          <a:off x="3145086" y="883521"/>
          <a:ext cx="2948820" cy="777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zh-TW" altLang="en-US" sz="2700" kern="1200" dirty="0" smtClean="0">
              <a:latin typeface="標楷體" pitchFamily="65" charset="-120"/>
              <a:ea typeface="標楷體" pitchFamily="65" charset="-120"/>
            </a:rPr>
            <a:t>航線</a:t>
          </a:r>
          <a:endParaRPr lang="zh-TW" altLang="en-US" sz="2700" kern="1200" dirty="0">
            <a:latin typeface="標楷體" pitchFamily="65" charset="-120"/>
            <a:ea typeface="標楷體" pitchFamily="65" charset="-120"/>
          </a:endParaRPr>
        </a:p>
      </dsp:txBody>
      <dsp:txXfrm>
        <a:off x="3145086" y="883521"/>
        <a:ext cx="2948820" cy="777600"/>
      </dsp:txXfrm>
    </dsp:sp>
    <dsp:sp modelId="{4EDF730B-BDE3-4D6D-BCB6-31E52C353458}">
      <dsp:nvSpPr>
        <dsp:cNvPr id="0" name=""/>
        <dsp:cNvSpPr/>
      </dsp:nvSpPr>
      <dsp:spPr>
        <a:xfrm>
          <a:off x="3181396" y="1661121"/>
          <a:ext cx="2876199" cy="151935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smtClean="0">
              <a:latin typeface="標楷體" pitchFamily="65" charset="-120"/>
              <a:ea typeface="標楷體" pitchFamily="65" charset="-120"/>
            </a:rPr>
            <a:t>客運</a:t>
          </a:r>
          <a:r>
            <a:rPr lang="en-US" altLang="zh-TW" sz="2400" kern="1200" dirty="0" smtClean="0">
              <a:latin typeface="標楷體" pitchFamily="65" charset="-120"/>
              <a:ea typeface="標楷體" pitchFamily="65" charset="-120"/>
            </a:rPr>
            <a:t>:191</a:t>
          </a:r>
          <a:endParaRPr lang="zh-TW" altLang="en-US" sz="2400" kern="1200" dirty="0">
            <a:latin typeface="標楷體" pitchFamily="65" charset="-120"/>
            <a:ea typeface="標楷體" pitchFamily="65" charset="-120"/>
          </a:endParaRPr>
        </a:p>
        <a:p>
          <a:pPr marL="228600" lvl="1" indent="-228600" algn="l" defTabSz="1066800">
            <a:lnSpc>
              <a:spcPct val="90000"/>
            </a:lnSpc>
            <a:spcBef>
              <a:spcPct val="0"/>
            </a:spcBef>
            <a:spcAft>
              <a:spcPct val="15000"/>
            </a:spcAft>
            <a:buChar char="••"/>
          </a:pPr>
          <a:r>
            <a:rPr lang="zh-TW" altLang="en-US" sz="2400" kern="1200" dirty="0" smtClean="0">
              <a:latin typeface="標楷體" pitchFamily="65" charset="-120"/>
              <a:ea typeface="標楷體" pitchFamily="65" charset="-120"/>
            </a:rPr>
            <a:t>貨運</a:t>
          </a:r>
          <a:r>
            <a:rPr lang="en-US" altLang="zh-TW" sz="2400" kern="1200" dirty="0" smtClean="0">
              <a:latin typeface="標楷體" pitchFamily="65" charset="-120"/>
              <a:ea typeface="標楷體" pitchFamily="65" charset="-120"/>
            </a:rPr>
            <a:t>:74</a:t>
          </a:r>
          <a:endParaRPr lang="zh-TW" altLang="en-US" sz="2400" kern="1200" dirty="0">
            <a:latin typeface="標楷體" pitchFamily="65" charset="-120"/>
            <a:ea typeface="標楷體" pitchFamily="65" charset="-120"/>
          </a:endParaRPr>
        </a:p>
      </dsp:txBody>
      <dsp:txXfrm>
        <a:off x="3181396" y="1661121"/>
        <a:ext cx="2876199" cy="151935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7B095-EE1C-4F62-8B6C-E08FC215952A}">
      <dsp:nvSpPr>
        <dsp:cNvPr id="0" name=""/>
        <dsp:cNvSpPr/>
      </dsp:nvSpPr>
      <dsp:spPr>
        <a:xfrm>
          <a:off x="46650" y="682239"/>
          <a:ext cx="1825563" cy="67508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zh-TW" altLang="en-US" sz="2500" kern="1200" dirty="0" smtClean="0">
              <a:latin typeface="標楷體" pitchFamily="65" charset="-120"/>
              <a:ea typeface="標楷體" pitchFamily="65" charset="-120"/>
            </a:rPr>
            <a:t>航空公司</a:t>
          </a:r>
          <a:endParaRPr lang="zh-TW" altLang="en-US" sz="2500" kern="1200" dirty="0">
            <a:latin typeface="標楷體" pitchFamily="65" charset="-120"/>
            <a:ea typeface="標楷體" pitchFamily="65" charset="-120"/>
          </a:endParaRPr>
        </a:p>
      </dsp:txBody>
      <dsp:txXfrm>
        <a:off x="46650" y="682239"/>
        <a:ext cx="1825563" cy="675084"/>
      </dsp:txXfrm>
    </dsp:sp>
    <dsp:sp modelId="{DB16F187-D279-4AE5-9A2A-3E82F0062913}">
      <dsp:nvSpPr>
        <dsp:cNvPr id="0" name=""/>
        <dsp:cNvSpPr/>
      </dsp:nvSpPr>
      <dsp:spPr>
        <a:xfrm>
          <a:off x="2736" y="1357323"/>
          <a:ext cx="1913391" cy="202443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zh-TW" altLang="en-US" sz="3200" kern="1200" dirty="0" smtClean="0">
              <a:latin typeface="標楷體" pitchFamily="65" charset="-120"/>
              <a:ea typeface="標楷體" pitchFamily="65" charset="-120"/>
            </a:rPr>
            <a:t>華航</a:t>
          </a:r>
          <a:endParaRPr lang="zh-TW" altLang="en-US" sz="3200" kern="1200" dirty="0">
            <a:latin typeface="標楷體" pitchFamily="65" charset="-120"/>
            <a:ea typeface="標楷體" pitchFamily="65" charset="-120"/>
          </a:endParaRPr>
        </a:p>
        <a:p>
          <a:pPr marL="285750" lvl="1" indent="-285750" algn="l" defTabSz="1422400">
            <a:lnSpc>
              <a:spcPct val="90000"/>
            </a:lnSpc>
            <a:spcBef>
              <a:spcPct val="0"/>
            </a:spcBef>
            <a:spcAft>
              <a:spcPct val="15000"/>
            </a:spcAft>
            <a:buChar char="••"/>
          </a:pPr>
          <a:r>
            <a:rPr lang="zh-TW" altLang="en-US" sz="3200" kern="1200" dirty="0" smtClean="0">
              <a:latin typeface="標楷體" pitchFamily="65" charset="-120"/>
              <a:ea typeface="標楷體" pitchFamily="65" charset="-120"/>
            </a:rPr>
            <a:t>長榮</a:t>
          </a:r>
          <a:endParaRPr lang="zh-TW" altLang="en-US" sz="3200" kern="1200" dirty="0">
            <a:latin typeface="標楷體" pitchFamily="65" charset="-120"/>
            <a:ea typeface="標楷體" pitchFamily="65" charset="-120"/>
          </a:endParaRPr>
        </a:p>
        <a:p>
          <a:pPr marL="285750" lvl="1" indent="-285750" algn="l" defTabSz="1422400">
            <a:lnSpc>
              <a:spcPct val="90000"/>
            </a:lnSpc>
            <a:spcBef>
              <a:spcPct val="0"/>
            </a:spcBef>
            <a:spcAft>
              <a:spcPct val="15000"/>
            </a:spcAft>
            <a:buChar char="••"/>
          </a:pPr>
          <a:r>
            <a:rPr lang="zh-TW" altLang="en-US" sz="3200" kern="1200" dirty="0" smtClean="0">
              <a:latin typeface="標楷體" pitchFamily="65" charset="-120"/>
              <a:ea typeface="標楷體" pitchFamily="65" charset="-120"/>
            </a:rPr>
            <a:t>復興</a:t>
          </a:r>
          <a:endParaRPr lang="zh-TW" altLang="en-US" sz="3200" kern="1200" dirty="0">
            <a:latin typeface="標楷體" pitchFamily="65" charset="-120"/>
            <a:ea typeface="標楷體" pitchFamily="65" charset="-120"/>
          </a:endParaRPr>
        </a:p>
      </dsp:txBody>
      <dsp:txXfrm>
        <a:off x="2736" y="1357323"/>
        <a:ext cx="1913391" cy="2024437"/>
      </dsp:txXfrm>
    </dsp:sp>
    <dsp:sp modelId="{7D869618-D5A9-49AA-A796-D76E1C57DBD3}">
      <dsp:nvSpPr>
        <dsp:cNvPr id="0" name=""/>
        <dsp:cNvSpPr/>
      </dsp:nvSpPr>
      <dsp:spPr>
        <a:xfrm>
          <a:off x="2160238" y="658462"/>
          <a:ext cx="2016865" cy="67508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zh-TW" altLang="en-US" sz="2500" kern="1200" dirty="0" smtClean="0">
              <a:latin typeface="標楷體" pitchFamily="65" charset="-120"/>
              <a:ea typeface="標楷體" pitchFamily="65" charset="-120"/>
            </a:rPr>
            <a:t>航空公司</a:t>
          </a:r>
          <a:endParaRPr lang="zh-TW" altLang="en-US" sz="2500" kern="1200" dirty="0">
            <a:latin typeface="標楷體" pitchFamily="65" charset="-120"/>
            <a:ea typeface="標楷體" pitchFamily="65" charset="-120"/>
          </a:endParaRPr>
        </a:p>
      </dsp:txBody>
      <dsp:txXfrm>
        <a:off x="2160238" y="658462"/>
        <a:ext cx="2016865" cy="675084"/>
      </dsp:txXfrm>
    </dsp:sp>
    <dsp:sp modelId="{4EDF730B-BDE3-4D6D-BCB6-31E52C353458}">
      <dsp:nvSpPr>
        <dsp:cNvPr id="0" name=""/>
        <dsp:cNvSpPr/>
      </dsp:nvSpPr>
      <dsp:spPr>
        <a:xfrm>
          <a:off x="2160247" y="1354975"/>
          <a:ext cx="1967195" cy="202443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zh-TW" altLang="en-US" sz="3200" kern="1200" dirty="0" smtClean="0">
              <a:latin typeface="標楷體" pitchFamily="65" charset="-120"/>
              <a:ea typeface="標楷體" pitchFamily="65" charset="-120"/>
            </a:rPr>
            <a:t>立榮</a:t>
          </a:r>
          <a:endParaRPr lang="zh-TW" altLang="en-US" sz="3200" kern="1200" dirty="0">
            <a:latin typeface="標楷體" pitchFamily="65" charset="-120"/>
            <a:ea typeface="標楷體" pitchFamily="65" charset="-120"/>
          </a:endParaRPr>
        </a:p>
        <a:p>
          <a:pPr marL="285750" lvl="1" indent="-285750" algn="l" defTabSz="1422400">
            <a:lnSpc>
              <a:spcPct val="90000"/>
            </a:lnSpc>
            <a:spcBef>
              <a:spcPct val="0"/>
            </a:spcBef>
            <a:spcAft>
              <a:spcPct val="15000"/>
            </a:spcAft>
            <a:buChar char="••"/>
          </a:pPr>
          <a:r>
            <a:rPr lang="zh-TW" altLang="en-US" sz="3200" kern="1200" dirty="0" smtClean="0">
              <a:latin typeface="標楷體" pitchFamily="65" charset="-120"/>
              <a:ea typeface="標楷體" pitchFamily="65" charset="-120"/>
            </a:rPr>
            <a:t>華信</a:t>
          </a:r>
          <a:endParaRPr lang="zh-TW" altLang="en-US" sz="3200" kern="1200" dirty="0">
            <a:latin typeface="標楷體" pitchFamily="65" charset="-120"/>
            <a:ea typeface="標楷體" pitchFamily="65" charset="-120"/>
          </a:endParaRPr>
        </a:p>
        <a:p>
          <a:pPr marL="285750" lvl="1" indent="-285750" algn="l" defTabSz="1422400">
            <a:lnSpc>
              <a:spcPct val="90000"/>
            </a:lnSpc>
            <a:spcBef>
              <a:spcPct val="0"/>
            </a:spcBef>
            <a:spcAft>
              <a:spcPct val="15000"/>
            </a:spcAft>
            <a:buChar char="••"/>
          </a:pPr>
          <a:r>
            <a:rPr lang="zh-TW" altLang="en-US" sz="3200" kern="1200" dirty="0" smtClean="0">
              <a:latin typeface="標楷體" pitchFamily="65" charset="-120"/>
              <a:ea typeface="標楷體" pitchFamily="65" charset="-120"/>
            </a:rPr>
            <a:t>遠東</a:t>
          </a:r>
          <a:endParaRPr lang="zh-TW" altLang="en-US" sz="3200" kern="1200" dirty="0">
            <a:latin typeface="標楷體" pitchFamily="65" charset="-120"/>
            <a:ea typeface="標楷體" pitchFamily="65" charset="-120"/>
          </a:endParaRPr>
        </a:p>
      </dsp:txBody>
      <dsp:txXfrm>
        <a:off x="2160247" y="1354975"/>
        <a:ext cx="1967195" cy="2024437"/>
      </dsp:txXfrm>
    </dsp:sp>
    <dsp:sp modelId="{B711B9FA-1810-40AE-8139-738B152D90F9}">
      <dsp:nvSpPr>
        <dsp:cNvPr id="0" name=""/>
        <dsp:cNvSpPr/>
      </dsp:nvSpPr>
      <dsp:spPr>
        <a:xfrm>
          <a:off x="4405552" y="682239"/>
          <a:ext cx="1687710" cy="67508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zh-TW" altLang="en-US" sz="2500" kern="1200" dirty="0" smtClean="0">
              <a:latin typeface="標楷體" pitchFamily="65" charset="-120"/>
              <a:ea typeface="標楷體" pitchFamily="65" charset="-120"/>
            </a:rPr>
            <a:t>航空公司</a:t>
          </a:r>
          <a:endParaRPr lang="zh-TW" altLang="en-US" sz="2500" kern="1200" dirty="0">
            <a:latin typeface="標楷體" pitchFamily="65" charset="-120"/>
            <a:ea typeface="標楷體" pitchFamily="65" charset="-120"/>
          </a:endParaRPr>
        </a:p>
      </dsp:txBody>
      <dsp:txXfrm>
        <a:off x="4405552" y="682239"/>
        <a:ext cx="1687710" cy="675084"/>
      </dsp:txXfrm>
    </dsp:sp>
    <dsp:sp modelId="{A305EA9B-C1A8-4ADB-9E8A-E8B24597F43A}">
      <dsp:nvSpPr>
        <dsp:cNvPr id="0" name=""/>
        <dsp:cNvSpPr/>
      </dsp:nvSpPr>
      <dsp:spPr>
        <a:xfrm>
          <a:off x="4405552" y="1357323"/>
          <a:ext cx="1687710" cy="202443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zh-TW" altLang="en-US" sz="3200" kern="1200" dirty="0" smtClean="0">
              <a:latin typeface="標楷體" pitchFamily="65" charset="-120"/>
              <a:ea typeface="標楷體" pitchFamily="65" charset="-120"/>
            </a:rPr>
            <a:t>德安</a:t>
          </a:r>
          <a:endParaRPr lang="zh-TW" altLang="en-US" sz="3200" kern="1200" dirty="0">
            <a:latin typeface="標楷體" pitchFamily="65" charset="-120"/>
            <a:ea typeface="標楷體" pitchFamily="65" charset="-120"/>
          </a:endParaRPr>
        </a:p>
        <a:p>
          <a:pPr marL="285750" lvl="1" indent="-285750" algn="l" defTabSz="1422400">
            <a:lnSpc>
              <a:spcPct val="90000"/>
            </a:lnSpc>
            <a:spcBef>
              <a:spcPct val="0"/>
            </a:spcBef>
            <a:spcAft>
              <a:spcPct val="15000"/>
            </a:spcAft>
            <a:buChar char="••"/>
          </a:pPr>
          <a:r>
            <a:rPr lang="zh-TW" altLang="en-US" sz="3200" kern="1200" dirty="0" smtClean="0">
              <a:latin typeface="標楷體" pitchFamily="65" charset="-120"/>
              <a:ea typeface="標楷體" pitchFamily="65" charset="-120"/>
            </a:rPr>
            <a:t>中興</a:t>
          </a:r>
          <a:endParaRPr lang="zh-TW" altLang="en-US" sz="3200" kern="1200" dirty="0">
            <a:latin typeface="標楷體" pitchFamily="65" charset="-120"/>
            <a:ea typeface="標楷體" pitchFamily="65" charset="-120"/>
          </a:endParaRPr>
        </a:p>
      </dsp:txBody>
      <dsp:txXfrm>
        <a:off x="4405552" y="1357323"/>
        <a:ext cx="1687710" cy="202443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7B095-EE1C-4F62-8B6C-E08FC215952A}">
      <dsp:nvSpPr>
        <dsp:cNvPr id="0" name=""/>
        <dsp:cNvSpPr/>
      </dsp:nvSpPr>
      <dsp:spPr>
        <a:xfrm>
          <a:off x="0" y="171103"/>
          <a:ext cx="1793895" cy="66337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標楷體" pitchFamily="65" charset="-120"/>
              <a:ea typeface="標楷體" pitchFamily="65" charset="-120"/>
            </a:rPr>
            <a:t>航空公司</a:t>
          </a:r>
          <a:endParaRPr lang="zh-TW" altLang="en-US" sz="2400" kern="1200" dirty="0">
            <a:latin typeface="標楷體" pitchFamily="65" charset="-120"/>
            <a:ea typeface="標楷體" pitchFamily="65" charset="-120"/>
          </a:endParaRPr>
        </a:p>
      </dsp:txBody>
      <dsp:txXfrm>
        <a:off x="0" y="171103"/>
        <a:ext cx="1793895" cy="663373"/>
      </dsp:txXfrm>
    </dsp:sp>
    <dsp:sp modelId="{DB16F187-D279-4AE5-9A2A-3E82F0062913}">
      <dsp:nvSpPr>
        <dsp:cNvPr id="0" name=""/>
        <dsp:cNvSpPr/>
      </dsp:nvSpPr>
      <dsp:spPr>
        <a:xfrm>
          <a:off x="39599" y="847074"/>
          <a:ext cx="1715550" cy="30332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zh-TW" altLang="en-US" sz="3200" kern="1200" dirty="0" smtClean="0">
              <a:latin typeface="標楷體" pitchFamily="65" charset="-120"/>
              <a:ea typeface="標楷體" pitchFamily="65" charset="-120"/>
            </a:rPr>
            <a:t>德安</a:t>
          </a:r>
          <a:endParaRPr lang="zh-TW" altLang="en-US" sz="3200" kern="1200" dirty="0">
            <a:latin typeface="標楷體" pitchFamily="65" charset="-120"/>
            <a:ea typeface="標楷體" pitchFamily="65" charset="-120"/>
          </a:endParaRPr>
        </a:p>
        <a:p>
          <a:pPr marL="285750" lvl="1" indent="-285750" algn="l" defTabSz="1422400">
            <a:lnSpc>
              <a:spcPct val="90000"/>
            </a:lnSpc>
            <a:spcBef>
              <a:spcPct val="0"/>
            </a:spcBef>
            <a:spcAft>
              <a:spcPct val="15000"/>
            </a:spcAft>
            <a:buChar char="••"/>
          </a:pPr>
          <a:r>
            <a:rPr lang="zh-TW" altLang="en-US" sz="3200" kern="1200" dirty="0" smtClean="0">
              <a:latin typeface="標楷體" pitchFamily="65" charset="-120"/>
              <a:ea typeface="標楷體" pitchFamily="65" charset="-120"/>
            </a:rPr>
            <a:t>中興</a:t>
          </a:r>
          <a:endParaRPr lang="zh-TW" altLang="en-US" sz="3200" kern="1200" dirty="0">
            <a:latin typeface="標楷體" pitchFamily="65" charset="-120"/>
            <a:ea typeface="標楷體" pitchFamily="65" charset="-120"/>
          </a:endParaRPr>
        </a:p>
        <a:p>
          <a:pPr marL="285750" lvl="1" indent="-285750" algn="l" defTabSz="1422400">
            <a:lnSpc>
              <a:spcPct val="90000"/>
            </a:lnSpc>
            <a:spcBef>
              <a:spcPct val="0"/>
            </a:spcBef>
            <a:spcAft>
              <a:spcPct val="15000"/>
            </a:spcAft>
            <a:buChar char="••"/>
          </a:pPr>
          <a:r>
            <a:rPr lang="zh-TW" altLang="en-US" sz="3200" kern="1200" dirty="0" smtClean="0">
              <a:latin typeface="標楷體" pitchFamily="65" charset="-120"/>
              <a:ea typeface="標楷體" pitchFamily="65" charset="-120"/>
            </a:rPr>
            <a:t>凌天</a:t>
          </a:r>
          <a:endParaRPr lang="zh-TW" altLang="en-US" sz="3200" kern="1200" dirty="0">
            <a:latin typeface="標楷體" pitchFamily="65" charset="-120"/>
            <a:ea typeface="標楷體" pitchFamily="65" charset="-120"/>
          </a:endParaRPr>
        </a:p>
      </dsp:txBody>
      <dsp:txXfrm>
        <a:off x="39599" y="847074"/>
        <a:ext cx="1715550" cy="3033224"/>
      </dsp:txXfrm>
    </dsp:sp>
    <dsp:sp modelId="{7D869618-D5A9-49AA-A796-D76E1C57DBD3}">
      <dsp:nvSpPr>
        <dsp:cNvPr id="0" name=""/>
        <dsp:cNvSpPr/>
      </dsp:nvSpPr>
      <dsp:spPr>
        <a:xfrm>
          <a:off x="2026503" y="183700"/>
          <a:ext cx="1981878" cy="66337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標楷體" pitchFamily="65" charset="-120"/>
              <a:ea typeface="標楷體" pitchFamily="65" charset="-120"/>
            </a:rPr>
            <a:t>航空公司</a:t>
          </a:r>
          <a:endParaRPr lang="zh-TW" altLang="en-US" sz="2400" kern="1200" dirty="0">
            <a:latin typeface="標楷體" pitchFamily="65" charset="-120"/>
            <a:ea typeface="標楷體" pitchFamily="65" charset="-120"/>
          </a:endParaRPr>
        </a:p>
      </dsp:txBody>
      <dsp:txXfrm>
        <a:off x="2026503" y="183700"/>
        <a:ext cx="1981878" cy="663373"/>
      </dsp:txXfrm>
    </dsp:sp>
    <dsp:sp modelId="{4EDF730B-BDE3-4D6D-BCB6-31E52C353458}">
      <dsp:nvSpPr>
        <dsp:cNvPr id="0" name=""/>
        <dsp:cNvSpPr/>
      </dsp:nvSpPr>
      <dsp:spPr>
        <a:xfrm>
          <a:off x="2050907" y="847074"/>
          <a:ext cx="1933070" cy="30332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zh-TW" altLang="en-US" sz="3200" kern="1200" dirty="0" smtClean="0">
              <a:latin typeface="標楷體" pitchFamily="65" charset="-120"/>
              <a:ea typeface="標楷體" pitchFamily="65" charset="-120"/>
            </a:rPr>
            <a:t>群鷹翔國土資源</a:t>
          </a:r>
          <a:endParaRPr lang="zh-TW" altLang="en-US" sz="3200" kern="1200" dirty="0">
            <a:latin typeface="標楷體" pitchFamily="65" charset="-120"/>
            <a:ea typeface="標楷體" pitchFamily="65" charset="-120"/>
          </a:endParaRPr>
        </a:p>
        <a:p>
          <a:pPr marL="285750" lvl="1" indent="-285750" algn="l" defTabSz="1422400">
            <a:lnSpc>
              <a:spcPct val="90000"/>
            </a:lnSpc>
            <a:spcBef>
              <a:spcPct val="0"/>
            </a:spcBef>
            <a:spcAft>
              <a:spcPct val="15000"/>
            </a:spcAft>
            <a:buChar char="••"/>
          </a:pPr>
          <a:r>
            <a:rPr lang="zh-TW" altLang="en-US" sz="3200" kern="1200" dirty="0" smtClean="0">
              <a:latin typeface="標楷體" pitchFamily="65" charset="-120"/>
              <a:ea typeface="標楷體" pitchFamily="65" charset="-120"/>
            </a:rPr>
            <a:t>漢翔</a:t>
          </a:r>
          <a:endParaRPr lang="zh-TW" altLang="en-US" sz="3200" kern="1200" dirty="0">
            <a:latin typeface="標楷體" pitchFamily="65" charset="-120"/>
            <a:ea typeface="標楷體" pitchFamily="65" charset="-120"/>
          </a:endParaRPr>
        </a:p>
        <a:p>
          <a:pPr marL="285750" lvl="1" indent="-285750" algn="l" defTabSz="1422400">
            <a:lnSpc>
              <a:spcPct val="90000"/>
            </a:lnSpc>
            <a:spcBef>
              <a:spcPct val="0"/>
            </a:spcBef>
            <a:spcAft>
              <a:spcPct val="15000"/>
            </a:spcAft>
            <a:buChar char="••"/>
          </a:pPr>
          <a:r>
            <a:rPr lang="zh-TW" altLang="en-US" sz="3200" kern="1200" dirty="0" smtClean="0">
              <a:latin typeface="標楷體" pitchFamily="65" charset="-120"/>
              <a:ea typeface="標楷體" pitchFamily="65" charset="-120"/>
            </a:rPr>
            <a:t>華捷</a:t>
          </a:r>
          <a:endParaRPr lang="zh-TW" altLang="en-US" sz="3200" kern="1200" dirty="0">
            <a:latin typeface="標楷體" pitchFamily="65" charset="-120"/>
            <a:ea typeface="標楷體" pitchFamily="65" charset="-120"/>
          </a:endParaRPr>
        </a:p>
      </dsp:txBody>
      <dsp:txXfrm>
        <a:off x="2050907" y="847074"/>
        <a:ext cx="1933070" cy="3033224"/>
      </dsp:txXfrm>
    </dsp:sp>
    <dsp:sp modelId="{B711B9FA-1810-40AE-8139-738B152D90F9}">
      <dsp:nvSpPr>
        <dsp:cNvPr id="0" name=""/>
        <dsp:cNvSpPr/>
      </dsp:nvSpPr>
      <dsp:spPr>
        <a:xfrm>
          <a:off x="4240562" y="183700"/>
          <a:ext cx="2095713" cy="66337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標楷體" pitchFamily="65" charset="-120"/>
              <a:ea typeface="標楷體" pitchFamily="65" charset="-120"/>
            </a:rPr>
            <a:t>航空公司</a:t>
          </a:r>
          <a:endParaRPr lang="zh-TW" altLang="en-US" sz="2400" kern="1200" dirty="0">
            <a:latin typeface="標楷體" pitchFamily="65" charset="-120"/>
            <a:ea typeface="標楷體" pitchFamily="65" charset="-120"/>
          </a:endParaRPr>
        </a:p>
      </dsp:txBody>
      <dsp:txXfrm>
        <a:off x="4240562" y="183700"/>
        <a:ext cx="2095713" cy="663373"/>
      </dsp:txXfrm>
    </dsp:sp>
    <dsp:sp modelId="{A305EA9B-C1A8-4ADB-9E8A-E8B24597F43A}">
      <dsp:nvSpPr>
        <dsp:cNvPr id="0" name=""/>
        <dsp:cNvSpPr/>
      </dsp:nvSpPr>
      <dsp:spPr>
        <a:xfrm>
          <a:off x="4254236" y="847074"/>
          <a:ext cx="2068366" cy="30332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zh-TW" altLang="en-US" sz="3200" kern="1200" dirty="0" smtClean="0">
              <a:latin typeface="標楷體" pitchFamily="65" charset="-120"/>
              <a:ea typeface="標楷體" pitchFamily="65" charset="-120"/>
            </a:rPr>
            <a:t>飛特立</a:t>
          </a:r>
          <a:endParaRPr lang="zh-TW" altLang="en-US" sz="3200" kern="1200" dirty="0">
            <a:latin typeface="標楷體" pitchFamily="65" charset="-120"/>
            <a:ea typeface="標楷體" pitchFamily="65" charset="-120"/>
          </a:endParaRPr>
        </a:p>
        <a:p>
          <a:pPr marL="285750" lvl="1" indent="-285750" algn="l" defTabSz="1422400">
            <a:lnSpc>
              <a:spcPct val="90000"/>
            </a:lnSpc>
            <a:spcBef>
              <a:spcPct val="0"/>
            </a:spcBef>
            <a:spcAft>
              <a:spcPct val="15000"/>
            </a:spcAft>
            <a:buChar char="••"/>
          </a:pPr>
          <a:r>
            <a:rPr lang="zh-TW" altLang="en-US" sz="3200" kern="1200" dirty="0" smtClean="0">
              <a:latin typeface="標楷體" pitchFamily="65" charset="-120"/>
              <a:ea typeface="標楷體" pitchFamily="65" charset="-120"/>
            </a:rPr>
            <a:t>前進</a:t>
          </a:r>
          <a:endParaRPr lang="zh-TW" altLang="en-US" sz="3200" kern="1200" dirty="0">
            <a:latin typeface="標楷體" pitchFamily="65" charset="-120"/>
            <a:ea typeface="標楷體" pitchFamily="65" charset="-120"/>
          </a:endParaRPr>
        </a:p>
      </dsp:txBody>
      <dsp:txXfrm>
        <a:off x="4254236" y="847074"/>
        <a:ext cx="2068366" cy="303322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7B095-EE1C-4F62-8B6C-E08FC215952A}">
      <dsp:nvSpPr>
        <dsp:cNvPr id="0" name=""/>
        <dsp:cNvSpPr/>
      </dsp:nvSpPr>
      <dsp:spPr>
        <a:xfrm>
          <a:off x="0" y="537764"/>
          <a:ext cx="2024245" cy="64624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標楷體" pitchFamily="65" charset="-120"/>
              <a:ea typeface="標楷體" pitchFamily="65" charset="-120"/>
            </a:rPr>
            <a:t>地勤業</a:t>
          </a:r>
          <a:endParaRPr lang="zh-TW" altLang="en-US" sz="2800" kern="1200" dirty="0">
            <a:latin typeface="標楷體" pitchFamily="65" charset="-120"/>
            <a:ea typeface="標楷體" pitchFamily="65" charset="-120"/>
          </a:endParaRPr>
        </a:p>
      </dsp:txBody>
      <dsp:txXfrm>
        <a:off x="0" y="537764"/>
        <a:ext cx="2024245" cy="646242"/>
      </dsp:txXfrm>
    </dsp:sp>
    <dsp:sp modelId="{DB16F187-D279-4AE5-9A2A-3E82F0062913}">
      <dsp:nvSpPr>
        <dsp:cNvPr id="0" name=""/>
        <dsp:cNvSpPr/>
      </dsp:nvSpPr>
      <dsp:spPr>
        <a:xfrm>
          <a:off x="5" y="1224138"/>
          <a:ext cx="2061126" cy="8071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a:lnSpc>
              <a:spcPct val="90000"/>
            </a:lnSpc>
            <a:spcBef>
              <a:spcPct val="0"/>
            </a:spcBef>
            <a:spcAft>
              <a:spcPct val="15000"/>
            </a:spcAft>
            <a:buChar char="••"/>
          </a:pPr>
          <a:r>
            <a:rPr lang="en-US" altLang="zh-TW" sz="3600" kern="1200" dirty="0" smtClean="0">
              <a:latin typeface="標楷體" pitchFamily="65" charset="-120"/>
              <a:ea typeface="標楷體" pitchFamily="65" charset="-120"/>
            </a:rPr>
            <a:t>5</a:t>
          </a:r>
          <a:endParaRPr lang="zh-TW" altLang="en-US" sz="3600" kern="1200" dirty="0">
            <a:latin typeface="標楷體" pitchFamily="65" charset="-120"/>
            <a:ea typeface="標楷體" pitchFamily="65" charset="-120"/>
          </a:endParaRPr>
        </a:p>
      </dsp:txBody>
      <dsp:txXfrm>
        <a:off x="5" y="1224138"/>
        <a:ext cx="2061126" cy="807159"/>
      </dsp:txXfrm>
    </dsp:sp>
    <dsp:sp modelId="{7D869618-D5A9-49AA-A796-D76E1C57DBD3}">
      <dsp:nvSpPr>
        <dsp:cNvPr id="0" name=""/>
        <dsp:cNvSpPr/>
      </dsp:nvSpPr>
      <dsp:spPr>
        <a:xfrm>
          <a:off x="3439869" y="517745"/>
          <a:ext cx="2082679" cy="72923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標楷體" pitchFamily="65" charset="-120"/>
              <a:ea typeface="標楷體" pitchFamily="65" charset="-120"/>
            </a:rPr>
            <a:t>空廚業</a:t>
          </a:r>
          <a:endParaRPr lang="zh-TW" altLang="en-US" sz="2800" kern="1200" dirty="0">
            <a:latin typeface="標楷體" pitchFamily="65" charset="-120"/>
            <a:ea typeface="標楷體" pitchFamily="65" charset="-120"/>
          </a:endParaRPr>
        </a:p>
      </dsp:txBody>
      <dsp:txXfrm>
        <a:off x="3439869" y="517745"/>
        <a:ext cx="2082679" cy="729233"/>
      </dsp:txXfrm>
    </dsp:sp>
    <dsp:sp modelId="{4EDF730B-BDE3-4D6D-BCB6-31E52C353458}">
      <dsp:nvSpPr>
        <dsp:cNvPr id="0" name=""/>
        <dsp:cNvSpPr/>
      </dsp:nvSpPr>
      <dsp:spPr>
        <a:xfrm>
          <a:off x="3422103" y="1296146"/>
          <a:ext cx="2084774" cy="7306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a:lnSpc>
              <a:spcPct val="90000"/>
            </a:lnSpc>
            <a:spcBef>
              <a:spcPct val="0"/>
            </a:spcBef>
            <a:spcAft>
              <a:spcPct val="15000"/>
            </a:spcAft>
            <a:buChar char="••"/>
          </a:pPr>
          <a:r>
            <a:rPr lang="en-US" altLang="zh-TW" sz="3600" kern="1200" dirty="0" smtClean="0">
              <a:latin typeface="標楷體" pitchFamily="65" charset="-120"/>
              <a:ea typeface="標楷體" pitchFamily="65" charset="-120"/>
            </a:rPr>
            <a:t>5</a:t>
          </a:r>
          <a:endParaRPr lang="zh-TW" altLang="en-US" sz="3600" kern="1200" dirty="0">
            <a:latin typeface="標楷體" pitchFamily="65" charset="-120"/>
            <a:ea typeface="標楷體" pitchFamily="65" charset="-120"/>
          </a:endParaRPr>
        </a:p>
      </dsp:txBody>
      <dsp:txXfrm>
        <a:off x="3422103" y="1296146"/>
        <a:ext cx="2084774" cy="730649"/>
      </dsp:txXfrm>
    </dsp:sp>
    <dsp:sp modelId="{B711B9FA-1810-40AE-8139-738B152D90F9}">
      <dsp:nvSpPr>
        <dsp:cNvPr id="0" name=""/>
        <dsp:cNvSpPr/>
      </dsp:nvSpPr>
      <dsp:spPr>
        <a:xfrm>
          <a:off x="0" y="2546946"/>
          <a:ext cx="1944360" cy="64624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TW" altLang="en-US" sz="1800" kern="1200" dirty="0" smtClean="0"/>
            <a:t>航空貨運承攬業</a:t>
          </a:r>
          <a:endParaRPr lang="zh-TW" altLang="en-US" sz="1800" kern="1200" dirty="0"/>
        </a:p>
      </dsp:txBody>
      <dsp:txXfrm>
        <a:off x="0" y="2546946"/>
        <a:ext cx="1944360" cy="646242"/>
      </dsp:txXfrm>
    </dsp:sp>
    <dsp:sp modelId="{A305EA9B-C1A8-4ADB-9E8A-E8B24597F43A}">
      <dsp:nvSpPr>
        <dsp:cNvPr id="0" name=""/>
        <dsp:cNvSpPr/>
      </dsp:nvSpPr>
      <dsp:spPr>
        <a:xfrm>
          <a:off x="0" y="3115189"/>
          <a:ext cx="1981120" cy="8275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a:lnSpc>
              <a:spcPct val="90000"/>
            </a:lnSpc>
            <a:spcBef>
              <a:spcPct val="0"/>
            </a:spcBef>
            <a:spcAft>
              <a:spcPct val="15000"/>
            </a:spcAft>
            <a:buChar char="••"/>
          </a:pPr>
          <a:r>
            <a:rPr lang="en-US" altLang="zh-TW" sz="3600" kern="1200" dirty="0" smtClean="0">
              <a:latin typeface="標楷體" pitchFamily="65" charset="-120"/>
              <a:ea typeface="標楷體" pitchFamily="65" charset="-120"/>
            </a:rPr>
            <a:t>1281</a:t>
          </a:r>
          <a:endParaRPr lang="zh-TW" altLang="en-US" sz="3600" kern="1200" dirty="0">
            <a:latin typeface="標楷體" pitchFamily="65" charset="-120"/>
            <a:ea typeface="標楷體" pitchFamily="65" charset="-120"/>
          </a:endParaRPr>
        </a:p>
      </dsp:txBody>
      <dsp:txXfrm>
        <a:off x="0" y="3115189"/>
        <a:ext cx="1981120" cy="8275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732CB-27C1-4CBC-B961-39B466DB4828}">
      <dsp:nvSpPr>
        <dsp:cNvPr id="0" name=""/>
        <dsp:cNvSpPr/>
      </dsp:nvSpPr>
      <dsp:spPr>
        <a:xfrm rot="5400000">
          <a:off x="-245635" y="2460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zh-TW" altLang="en-US" sz="2900" kern="1200"/>
        </a:p>
      </dsp:txBody>
      <dsp:txXfrm rot="-5400000">
        <a:off x="1" y="573596"/>
        <a:ext cx="1146297" cy="491270"/>
      </dsp:txXfrm>
    </dsp:sp>
    <dsp:sp modelId="{FE6EEB0C-8FA2-4ECE-8929-E4C9D751AA0B}">
      <dsp:nvSpPr>
        <dsp:cNvPr id="0" name=""/>
        <dsp:cNvSpPr/>
      </dsp:nvSpPr>
      <dsp:spPr>
        <a:xfrm rot="5400000">
          <a:off x="3538201" y="-2365484"/>
          <a:ext cx="1064418" cy="584822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914400" rtl="0" eaLnBrk="1" latinLnBrk="0" hangingPunct="1">
            <a:lnSpc>
              <a:spcPct val="90000"/>
            </a:lnSpc>
            <a:spcBef>
              <a:spcPct val="0"/>
            </a:spcBef>
            <a:spcAft>
              <a:spcPct val="15000"/>
            </a:spcAft>
            <a:buChar char="••"/>
          </a:pPr>
          <a:r>
            <a:rPr lang="zh-TW" altLang="en-US" sz="4000" b="1" kern="1200" dirty="0" smtClean="0">
              <a:latin typeface="標楷體" pitchFamily="65" charset="-120"/>
              <a:ea typeface="標楷體" pitchFamily="65" charset="-120"/>
            </a:rPr>
            <a:t>技術密集性</a:t>
          </a:r>
          <a:endParaRPr lang="zh-TW" altLang="en-US" sz="4000" b="0" kern="1200" cap="none" spc="0" baseline="0" dirty="0">
            <a:ln w="10541" cmpd="sng">
              <a:solidFill>
                <a:schemeClr val="accent1">
                  <a:shade val="88000"/>
                  <a:satMod val="110000"/>
                </a:schemeClr>
              </a:solidFill>
              <a:prstDash val="solid"/>
            </a:ln>
            <a:solidFill>
              <a:schemeClr val="tx1"/>
            </a:solidFill>
            <a:effectLst/>
            <a:latin typeface="標楷體" pitchFamily="65" charset="-120"/>
            <a:ea typeface="標楷體" pitchFamily="65" charset="-120"/>
            <a:cs typeface="+mj-cs"/>
          </a:endParaRPr>
        </a:p>
      </dsp:txBody>
      <dsp:txXfrm rot="-5400000">
        <a:off x="1146297" y="78381"/>
        <a:ext cx="5796266" cy="960496"/>
      </dsp:txXfrm>
    </dsp:sp>
    <dsp:sp modelId="{76E7B46D-6728-4702-948C-289C79E58A8C}">
      <dsp:nvSpPr>
        <dsp:cNvPr id="0" name=""/>
        <dsp:cNvSpPr/>
      </dsp:nvSpPr>
      <dsp:spPr>
        <a:xfrm rot="5400000">
          <a:off x="-245635" y="168983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zh-TW" altLang="en-US" sz="2900" kern="1200"/>
        </a:p>
      </dsp:txBody>
      <dsp:txXfrm rot="-5400000">
        <a:off x="1" y="2017346"/>
        <a:ext cx="1146297" cy="491270"/>
      </dsp:txXfrm>
    </dsp:sp>
    <dsp:sp modelId="{0897399D-2EE0-4EF2-9927-211D95060F0E}">
      <dsp:nvSpPr>
        <dsp:cNvPr id="0" name=""/>
        <dsp:cNvSpPr/>
      </dsp:nvSpPr>
      <dsp:spPr>
        <a:xfrm rot="5400000">
          <a:off x="3538201" y="-851845"/>
          <a:ext cx="1064418" cy="584822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zh-TW" altLang="en-US" sz="4000" b="1" dirty="0" smtClean="0">
              <a:latin typeface="標楷體" pitchFamily="65" charset="-120"/>
              <a:ea typeface="標楷體" pitchFamily="65" charset="-120"/>
            </a:rPr>
            <a:t>勞力密集性</a:t>
          </a:r>
          <a:endParaRPr lang="zh-TW" altLang="en-US" sz="40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標楷體" pitchFamily="65" charset="-120"/>
            <a:ea typeface="標楷體" pitchFamily="65" charset="-120"/>
            <a:cs typeface="+mj-cs"/>
          </a:endParaRPr>
        </a:p>
      </dsp:txBody>
      <dsp:txXfrm rot="-5400000">
        <a:off x="1146297" y="1592020"/>
        <a:ext cx="5796266" cy="960496"/>
      </dsp:txXfrm>
    </dsp:sp>
    <dsp:sp modelId="{C9189422-A6B7-4300-B319-CE175DE7C4F9}">
      <dsp:nvSpPr>
        <dsp:cNvPr id="0" name=""/>
        <dsp:cNvSpPr/>
      </dsp:nvSpPr>
      <dsp:spPr>
        <a:xfrm rot="5400000">
          <a:off x="-245635" y="31335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zh-TW" altLang="en-US" sz="2900" kern="1200"/>
        </a:p>
      </dsp:txBody>
      <dsp:txXfrm rot="-5400000">
        <a:off x="1" y="3461096"/>
        <a:ext cx="1146297" cy="491270"/>
      </dsp:txXfrm>
    </dsp:sp>
    <dsp:sp modelId="{F92E3BF1-5167-4598-957D-D9E23246D991}">
      <dsp:nvSpPr>
        <dsp:cNvPr id="0" name=""/>
        <dsp:cNvSpPr/>
      </dsp:nvSpPr>
      <dsp:spPr>
        <a:xfrm rot="5400000">
          <a:off x="3538201" y="496043"/>
          <a:ext cx="1064418" cy="584822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zh-TW" altLang="en-US" sz="4000" b="1" dirty="0" smtClean="0">
              <a:latin typeface="標楷體" pitchFamily="65" charset="-120"/>
              <a:ea typeface="標楷體" pitchFamily="65" charset="-120"/>
            </a:rPr>
            <a:t>高度協調性</a:t>
          </a:r>
          <a:endParaRPr lang="zh-TW" altLang="en-US" sz="40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標楷體" pitchFamily="65" charset="-120"/>
            <a:ea typeface="標楷體" pitchFamily="65" charset="-120"/>
            <a:cs typeface="+mj-cs"/>
          </a:endParaRPr>
        </a:p>
      </dsp:txBody>
      <dsp:txXfrm rot="-5400000">
        <a:off x="1146297" y="2939909"/>
        <a:ext cx="5796266" cy="96049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0B147-0071-40E2-ABAA-BB0ADCDA944B}">
      <dsp:nvSpPr>
        <dsp:cNvPr id="0" name=""/>
        <dsp:cNvSpPr/>
      </dsp:nvSpPr>
      <dsp:spPr>
        <a:xfrm rot="5400000">
          <a:off x="-245635" y="2460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zh-TW" altLang="en-US" sz="2900" kern="1200"/>
        </a:p>
      </dsp:txBody>
      <dsp:txXfrm rot="-5400000">
        <a:off x="1" y="573596"/>
        <a:ext cx="1146297" cy="491270"/>
      </dsp:txXfrm>
    </dsp:sp>
    <dsp:sp modelId="{F4587555-EDDB-411D-AABD-F46EE6943F75}">
      <dsp:nvSpPr>
        <dsp:cNvPr id="0" name=""/>
        <dsp:cNvSpPr/>
      </dsp:nvSpPr>
      <dsp:spPr>
        <a:xfrm rot="5400000">
          <a:off x="3538201" y="-2391456"/>
          <a:ext cx="1064418" cy="584822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zh-TW" altLang="en-US" sz="4000" b="1" kern="1200" dirty="0" smtClean="0">
              <a:latin typeface="標楷體" pitchFamily="65" charset="-120"/>
              <a:ea typeface="標楷體" pitchFamily="65" charset="-120"/>
            </a:rPr>
            <a:t>運輸需求尖離峰明顯</a:t>
          </a:r>
          <a:endParaRPr lang="zh-TW" altLang="en-US" sz="4000" b="1" kern="1200" dirty="0">
            <a:latin typeface="標楷體" pitchFamily="65" charset="-120"/>
            <a:ea typeface="標楷體" pitchFamily="65" charset="-120"/>
          </a:endParaRPr>
        </a:p>
      </dsp:txBody>
      <dsp:txXfrm rot="-5400000">
        <a:off x="1146297" y="52409"/>
        <a:ext cx="5796266" cy="960496"/>
      </dsp:txXfrm>
    </dsp:sp>
    <dsp:sp modelId="{A5A37BD3-5CFD-4CBA-BD33-5E3DEA66CC21}">
      <dsp:nvSpPr>
        <dsp:cNvPr id="0" name=""/>
        <dsp:cNvSpPr/>
      </dsp:nvSpPr>
      <dsp:spPr>
        <a:xfrm rot="5400000">
          <a:off x="-245635" y="168983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zh-TW" altLang="en-US" sz="2900" kern="1200"/>
        </a:p>
      </dsp:txBody>
      <dsp:txXfrm rot="-5400000">
        <a:off x="1" y="2017346"/>
        <a:ext cx="1146297" cy="491270"/>
      </dsp:txXfrm>
    </dsp:sp>
    <dsp:sp modelId="{02247784-7AE2-4DA4-878B-AEB613168292}">
      <dsp:nvSpPr>
        <dsp:cNvPr id="0" name=""/>
        <dsp:cNvSpPr/>
      </dsp:nvSpPr>
      <dsp:spPr>
        <a:xfrm rot="5400000">
          <a:off x="3538201" y="-947706"/>
          <a:ext cx="1064418" cy="584822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zh-TW" altLang="en-US" sz="4000" b="1" kern="1200" dirty="0" smtClean="0">
              <a:latin typeface="標楷體" pitchFamily="65" charset="-120"/>
              <a:ea typeface="標楷體" pitchFamily="65" charset="-120"/>
            </a:rPr>
            <a:t>國際性與專業性</a:t>
          </a:r>
          <a:endParaRPr lang="zh-TW" altLang="en-US" sz="4000" b="1" kern="1200" dirty="0">
            <a:latin typeface="標楷體" pitchFamily="65" charset="-120"/>
            <a:ea typeface="標楷體" pitchFamily="65" charset="-120"/>
          </a:endParaRPr>
        </a:p>
      </dsp:txBody>
      <dsp:txXfrm rot="-5400000">
        <a:off x="1146297" y="1496159"/>
        <a:ext cx="5796266" cy="960496"/>
      </dsp:txXfrm>
    </dsp:sp>
    <dsp:sp modelId="{B7C6DE17-CA1E-4175-B682-93510CD9DC21}">
      <dsp:nvSpPr>
        <dsp:cNvPr id="0" name=""/>
        <dsp:cNvSpPr/>
      </dsp:nvSpPr>
      <dsp:spPr>
        <a:xfrm rot="5400000">
          <a:off x="-245635" y="31335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zh-TW" altLang="en-US" sz="2900" kern="1200"/>
        </a:p>
      </dsp:txBody>
      <dsp:txXfrm rot="-5400000">
        <a:off x="1" y="3461096"/>
        <a:ext cx="1146297" cy="491270"/>
      </dsp:txXfrm>
    </dsp:sp>
    <dsp:sp modelId="{3E1A1CD2-583C-42A9-8DE4-5841357ABA3D}">
      <dsp:nvSpPr>
        <dsp:cNvPr id="0" name=""/>
        <dsp:cNvSpPr/>
      </dsp:nvSpPr>
      <dsp:spPr>
        <a:xfrm rot="5400000">
          <a:off x="3538201" y="496043"/>
          <a:ext cx="1064418" cy="584822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zh-TW" altLang="en-US" sz="4000" b="1" kern="1200" dirty="0" smtClean="0">
              <a:latin typeface="標楷體" pitchFamily="65" charset="-120"/>
              <a:ea typeface="標楷體" pitchFamily="65" charset="-120"/>
            </a:rPr>
            <a:t>低獲利性</a:t>
          </a:r>
          <a:endParaRPr lang="zh-TW" altLang="en-US" sz="4000" b="1" kern="1200" dirty="0">
            <a:latin typeface="標楷體" pitchFamily="65" charset="-120"/>
            <a:ea typeface="標楷體" pitchFamily="65" charset="-120"/>
          </a:endParaRPr>
        </a:p>
      </dsp:txBody>
      <dsp:txXfrm rot="-5400000">
        <a:off x="1146297" y="2939909"/>
        <a:ext cx="5796266" cy="9604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CBB52-C8E4-434A-BE24-E019557F2211}">
      <dsp:nvSpPr>
        <dsp:cNvPr id="0" name=""/>
        <dsp:cNvSpPr/>
      </dsp:nvSpPr>
      <dsp:spPr>
        <a:xfrm rot="5400000">
          <a:off x="4166257" y="-1576470"/>
          <a:ext cx="980903" cy="438278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en-US" altLang="zh-TW" sz="3600" b="1" kern="1200" dirty="0" smtClean="0">
              <a:latin typeface="標楷體" pitchFamily="65" charset="-120"/>
              <a:ea typeface="標楷體" pitchFamily="65" charset="-120"/>
            </a:rPr>
            <a:t>2.2</a:t>
          </a:r>
          <a:r>
            <a:rPr lang="zh-TW" altLang="en-US" sz="3600" b="1" kern="1200" dirty="0" smtClean="0">
              <a:latin typeface="標楷體" pitchFamily="65" charset="-120"/>
              <a:ea typeface="標楷體" pitchFamily="65" charset="-120"/>
            </a:rPr>
            <a:t>兆美金</a:t>
          </a:r>
          <a:endParaRPr lang="zh-TW" altLang="en-US" sz="3600" b="1" kern="1200" dirty="0">
            <a:latin typeface="標楷體" pitchFamily="65" charset="-120"/>
            <a:ea typeface="標楷體" pitchFamily="65" charset="-120"/>
          </a:endParaRPr>
        </a:p>
      </dsp:txBody>
      <dsp:txXfrm rot="-5400000">
        <a:off x="2465316" y="172355"/>
        <a:ext cx="4334901" cy="885135"/>
      </dsp:txXfrm>
    </dsp:sp>
    <dsp:sp modelId="{0797F736-415F-4AA2-89D2-04561F1AB886}">
      <dsp:nvSpPr>
        <dsp:cNvPr id="0" name=""/>
        <dsp:cNvSpPr/>
      </dsp:nvSpPr>
      <dsp:spPr>
        <a:xfrm>
          <a:off x="7319" y="0"/>
          <a:ext cx="2465316" cy="12261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TW" altLang="en-US" sz="3600" b="1" kern="1200" dirty="0" smtClean="0">
              <a:latin typeface="標楷體" pitchFamily="65" charset="-120"/>
              <a:ea typeface="標楷體" pitchFamily="65" charset="-120"/>
            </a:rPr>
            <a:t>經濟產值</a:t>
          </a:r>
          <a:endParaRPr lang="zh-TW" altLang="en-US" sz="3600" b="1" kern="1200" dirty="0">
            <a:latin typeface="標楷體" pitchFamily="65" charset="-120"/>
            <a:ea typeface="標楷體" pitchFamily="65" charset="-120"/>
          </a:endParaRPr>
        </a:p>
      </dsp:txBody>
      <dsp:txXfrm>
        <a:off x="67174" y="59855"/>
        <a:ext cx="2345606" cy="1106419"/>
      </dsp:txXfrm>
    </dsp:sp>
    <dsp:sp modelId="{B7753913-A29B-421D-BFE2-A953E13F5DAD}">
      <dsp:nvSpPr>
        <dsp:cNvPr id="0" name=""/>
        <dsp:cNvSpPr/>
      </dsp:nvSpPr>
      <dsp:spPr>
        <a:xfrm rot="5400000">
          <a:off x="4166257" y="-289034"/>
          <a:ext cx="980903" cy="438278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altLang="zh-TW" sz="3200" b="1" kern="1200" dirty="0" smtClean="0">
              <a:latin typeface="標楷體" pitchFamily="65" charset="-120"/>
              <a:ea typeface="標楷體" pitchFamily="65" charset="-120"/>
            </a:rPr>
            <a:t>56.6</a:t>
          </a:r>
          <a:r>
            <a:rPr lang="zh-TW" altLang="en-US" sz="3200" b="1" kern="1200" dirty="0" smtClean="0">
              <a:latin typeface="標楷體" pitchFamily="65" charset="-120"/>
              <a:ea typeface="標楷體" pitchFamily="65" charset="-120"/>
            </a:rPr>
            <a:t>百萬人次</a:t>
          </a:r>
          <a:endParaRPr lang="zh-TW" altLang="en-US" sz="3200" b="1" kern="1200" dirty="0">
            <a:latin typeface="標楷體" pitchFamily="65" charset="-120"/>
            <a:ea typeface="標楷體" pitchFamily="65" charset="-120"/>
          </a:endParaRPr>
        </a:p>
      </dsp:txBody>
      <dsp:txXfrm rot="-5400000">
        <a:off x="2465316" y="1459791"/>
        <a:ext cx="4334901" cy="885135"/>
      </dsp:txXfrm>
    </dsp:sp>
    <dsp:sp modelId="{DBCA1854-D629-49BB-9009-B58ACE9DF3C7}">
      <dsp:nvSpPr>
        <dsp:cNvPr id="0" name=""/>
        <dsp:cNvSpPr/>
      </dsp:nvSpPr>
      <dsp:spPr>
        <a:xfrm>
          <a:off x="0" y="1289293"/>
          <a:ext cx="2465316" cy="12261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TW" altLang="en-US" sz="3600" kern="1200" dirty="0" smtClean="0">
              <a:latin typeface="標楷體" pitchFamily="65" charset="-120"/>
              <a:ea typeface="標楷體" pitchFamily="65" charset="-120"/>
            </a:rPr>
            <a:t>就業人口</a:t>
          </a:r>
          <a:endParaRPr lang="zh-TW" altLang="en-US" sz="3600" kern="1200" dirty="0">
            <a:latin typeface="標楷體" pitchFamily="65" charset="-120"/>
            <a:ea typeface="標楷體" pitchFamily="65" charset="-120"/>
          </a:endParaRPr>
        </a:p>
      </dsp:txBody>
      <dsp:txXfrm>
        <a:off x="59855" y="1349148"/>
        <a:ext cx="2345606" cy="1106419"/>
      </dsp:txXfrm>
    </dsp:sp>
    <dsp:sp modelId="{6FF7F6F7-673F-43BF-86E6-734391955808}">
      <dsp:nvSpPr>
        <dsp:cNvPr id="0" name=""/>
        <dsp:cNvSpPr/>
      </dsp:nvSpPr>
      <dsp:spPr>
        <a:xfrm rot="5400000">
          <a:off x="4166257" y="998401"/>
          <a:ext cx="980903" cy="438278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zh-TW" altLang="en-US" sz="3600" kern="1200" dirty="0" smtClean="0">
              <a:latin typeface="標楷體" pitchFamily="65" charset="-120"/>
              <a:ea typeface="標楷體" pitchFamily="65" charset="-120"/>
            </a:rPr>
            <a:t>第</a:t>
          </a:r>
          <a:r>
            <a:rPr lang="en-US" altLang="zh-TW" sz="3600" kern="1200" dirty="0" smtClean="0">
              <a:latin typeface="標楷體" pitchFamily="65" charset="-120"/>
              <a:ea typeface="標楷體" pitchFamily="65" charset="-120"/>
            </a:rPr>
            <a:t>19</a:t>
          </a:r>
          <a:r>
            <a:rPr lang="zh-TW" altLang="en-US" sz="3600" kern="1200" dirty="0" smtClean="0">
              <a:latin typeface="標楷體" pitchFamily="65" charset="-120"/>
              <a:ea typeface="標楷體" pitchFamily="65" charset="-120"/>
            </a:rPr>
            <a:t>大國家</a:t>
          </a:r>
          <a:endParaRPr lang="zh-TW" altLang="en-US" sz="3600" kern="1200" dirty="0">
            <a:latin typeface="標楷體" pitchFamily="65" charset="-120"/>
            <a:ea typeface="標楷體" pitchFamily="65" charset="-120"/>
          </a:endParaRPr>
        </a:p>
      </dsp:txBody>
      <dsp:txXfrm rot="-5400000">
        <a:off x="2465316" y="2747226"/>
        <a:ext cx="4334901" cy="885135"/>
      </dsp:txXfrm>
    </dsp:sp>
    <dsp:sp modelId="{284A3134-68FD-46A1-A325-A652B557751D}">
      <dsp:nvSpPr>
        <dsp:cNvPr id="0" name=""/>
        <dsp:cNvSpPr/>
      </dsp:nvSpPr>
      <dsp:spPr>
        <a:xfrm>
          <a:off x="0" y="2576729"/>
          <a:ext cx="2465316" cy="12261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TW" altLang="en-US" sz="3600" kern="1200" dirty="0" smtClean="0">
              <a:latin typeface="標楷體" pitchFamily="65" charset="-120"/>
              <a:ea typeface="標楷體" pitchFamily="65" charset="-120"/>
            </a:rPr>
            <a:t>就業人口國家排名</a:t>
          </a:r>
          <a:endParaRPr lang="zh-TW" altLang="en-US" sz="3600" kern="1200" dirty="0">
            <a:latin typeface="標楷體" pitchFamily="65" charset="-120"/>
            <a:ea typeface="標楷體" pitchFamily="65" charset="-120"/>
          </a:endParaRPr>
        </a:p>
      </dsp:txBody>
      <dsp:txXfrm>
        <a:off x="59855" y="2636584"/>
        <a:ext cx="2345606" cy="11064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4F26C-1633-4F71-B80E-0B3FF329EF4C}">
      <dsp:nvSpPr>
        <dsp:cNvPr id="0" name=""/>
        <dsp:cNvSpPr/>
      </dsp:nvSpPr>
      <dsp:spPr>
        <a:xfrm>
          <a:off x="1800212" y="156382"/>
          <a:ext cx="1190230" cy="11902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標楷體" pitchFamily="65" charset="-120"/>
              <a:ea typeface="標楷體" pitchFamily="65" charset="-120"/>
            </a:rPr>
            <a:t>燃油價格</a:t>
          </a:r>
          <a:endParaRPr lang="zh-TW" altLang="en-US" sz="2000" kern="1200" dirty="0">
            <a:latin typeface="標楷體" pitchFamily="65" charset="-120"/>
            <a:ea typeface="標楷體" pitchFamily="65" charset="-120"/>
          </a:endParaRPr>
        </a:p>
      </dsp:txBody>
      <dsp:txXfrm>
        <a:off x="1974517" y="330687"/>
        <a:ext cx="841620" cy="841620"/>
      </dsp:txXfrm>
    </dsp:sp>
    <dsp:sp modelId="{EF7E09EE-AE19-4F48-A355-6DEE8D610120}">
      <dsp:nvSpPr>
        <dsp:cNvPr id="0" name=""/>
        <dsp:cNvSpPr/>
      </dsp:nvSpPr>
      <dsp:spPr>
        <a:xfrm rot="3109253">
          <a:off x="2751808" y="1171218"/>
          <a:ext cx="374684" cy="404678"/>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TW" altLang="en-US" sz="1700" kern="1200"/>
        </a:p>
      </dsp:txBody>
      <dsp:txXfrm>
        <a:off x="2773271" y="1207974"/>
        <a:ext cx="262279" cy="242806"/>
      </dsp:txXfrm>
    </dsp:sp>
    <dsp:sp modelId="{F858B1C4-F330-4592-A61D-DF0E5150F4CF}">
      <dsp:nvSpPr>
        <dsp:cNvPr id="0" name=""/>
        <dsp:cNvSpPr/>
      </dsp:nvSpPr>
      <dsp:spPr>
        <a:xfrm>
          <a:off x="3653359" y="120541"/>
          <a:ext cx="1190230" cy="11902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標楷體" pitchFamily="65" charset="-120"/>
              <a:ea typeface="標楷體" pitchFamily="65" charset="-120"/>
            </a:rPr>
            <a:t>經濟發展</a:t>
          </a:r>
          <a:endParaRPr lang="zh-TW" altLang="en-US" sz="2000" kern="1200" dirty="0">
            <a:latin typeface="標楷體" pitchFamily="65" charset="-120"/>
            <a:ea typeface="標楷體" pitchFamily="65" charset="-120"/>
          </a:endParaRPr>
        </a:p>
      </dsp:txBody>
      <dsp:txXfrm>
        <a:off x="3827664" y="294846"/>
        <a:ext cx="841620" cy="841620"/>
      </dsp:txXfrm>
    </dsp:sp>
    <dsp:sp modelId="{D071C55A-B35D-4102-BE09-FCA681BB9A1B}">
      <dsp:nvSpPr>
        <dsp:cNvPr id="0" name=""/>
        <dsp:cNvSpPr/>
      </dsp:nvSpPr>
      <dsp:spPr>
        <a:xfrm rot="10859185">
          <a:off x="2236339" y="1988894"/>
          <a:ext cx="436261" cy="404678"/>
        </a:xfrm>
        <a:prstGeom prst="leftArrow">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TW" altLang="en-US" sz="1700" kern="1200"/>
        </a:p>
      </dsp:txBody>
      <dsp:txXfrm>
        <a:off x="2357733" y="2070875"/>
        <a:ext cx="314858" cy="242806"/>
      </dsp:txXfrm>
    </dsp:sp>
    <dsp:sp modelId="{8D083BBB-406E-4E5A-B599-E8B44A118F1E}">
      <dsp:nvSpPr>
        <dsp:cNvPr id="0" name=""/>
        <dsp:cNvSpPr/>
      </dsp:nvSpPr>
      <dsp:spPr>
        <a:xfrm>
          <a:off x="4462065" y="1684369"/>
          <a:ext cx="1190230" cy="11902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eaLnBrk="0" fontAlgn="base" hangingPunct="0">
            <a:lnSpc>
              <a:spcPct val="90000"/>
            </a:lnSpc>
            <a:spcBef>
              <a:spcPct val="0"/>
            </a:spcBef>
            <a:spcAft>
              <a:spcPct val="0"/>
            </a:spcAft>
          </a:pPr>
          <a:r>
            <a:rPr lang="zh-TW" altLang="en-US" sz="2000" kern="1200" dirty="0" smtClean="0">
              <a:solidFill>
                <a:schemeClr val="lt1"/>
              </a:solidFill>
              <a:latin typeface="標楷體" pitchFamily="65" charset="-120"/>
              <a:ea typeface="標楷體" pitchFamily="65" charset="-120"/>
              <a:cs typeface="+mn-cs"/>
            </a:rPr>
            <a:t>管理人才良莠</a:t>
          </a:r>
          <a:endParaRPr lang="zh-TW" altLang="en-US" sz="2000" kern="1200" dirty="0">
            <a:solidFill>
              <a:schemeClr val="lt1"/>
            </a:solidFill>
            <a:latin typeface="標楷體" pitchFamily="65" charset="-120"/>
            <a:ea typeface="標楷體" pitchFamily="65" charset="-120"/>
            <a:cs typeface="+mn-cs"/>
          </a:endParaRPr>
        </a:p>
      </dsp:txBody>
      <dsp:txXfrm>
        <a:off x="4636370" y="1858674"/>
        <a:ext cx="841620" cy="841620"/>
      </dsp:txXfrm>
    </dsp:sp>
    <dsp:sp modelId="{00EA851D-ADA4-4EE0-8532-E6437EC922C5}">
      <dsp:nvSpPr>
        <dsp:cNvPr id="0" name=""/>
        <dsp:cNvSpPr/>
      </dsp:nvSpPr>
      <dsp:spPr>
        <a:xfrm rot="20195630">
          <a:off x="3687434" y="2631364"/>
          <a:ext cx="369084" cy="509846"/>
        </a:xfrm>
        <a:prstGeom prst="upArrow">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zh-TW" altLang="en-US" sz="2100" kern="1200"/>
        </a:p>
      </dsp:txBody>
      <dsp:txXfrm>
        <a:off x="3691990" y="2755326"/>
        <a:ext cx="258359" cy="305908"/>
      </dsp:txXfrm>
    </dsp:sp>
    <dsp:sp modelId="{4F607614-4620-4118-AB5A-CBC87F22C3A0}">
      <dsp:nvSpPr>
        <dsp:cNvPr id="0" name=""/>
        <dsp:cNvSpPr/>
      </dsp:nvSpPr>
      <dsp:spPr>
        <a:xfrm>
          <a:off x="1872206" y="3199080"/>
          <a:ext cx="1190230" cy="11902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eaLnBrk="0" fontAlgn="base" hangingPunct="0">
            <a:lnSpc>
              <a:spcPct val="90000"/>
            </a:lnSpc>
            <a:spcBef>
              <a:spcPct val="0"/>
            </a:spcBef>
            <a:spcAft>
              <a:spcPct val="0"/>
            </a:spcAft>
          </a:pPr>
          <a:r>
            <a:rPr lang="zh-TW" altLang="en-US" sz="2000" kern="1200" dirty="0" smtClean="0">
              <a:solidFill>
                <a:schemeClr val="lt1"/>
              </a:solidFill>
              <a:latin typeface="標楷體" pitchFamily="65" charset="-120"/>
              <a:ea typeface="標楷體" pitchFamily="65" charset="-120"/>
              <a:cs typeface="+mn-cs"/>
            </a:rPr>
            <a:t>國際重大事件</a:t>
          </a:r>
          <a:endParaRPr lang="zh-TW" altLang="en-US" sz="2000" kern="1200" dirty="0">
            <a:solidFill>
              <a:schemeClr val="lt1"/>
            </a:solidFill>
            <a:latin typeface="標楷體" pitchFamily="65" charset="-120"/>
            <a:ea typeface="標楷體" pitchFamily="65" charset="-120"/>
            <a:cs typeface="+mn-cs"/>
          </a:endParaRPr>
        </a:p>
      </dsp:txBody>
      <dsp:txXfrm>
        <a:off x="2046511" y="3373385"/>
        <a:ext cx="841620" cy="841620"/>
      </dsp:txXfrm>
    </dsp:sp>
    <dsp:sp modelId="{6EAB77B6-0C82-4DEE-8377-1F948E1F7DB7}">
      <dsp:nvSpPr>
        <dsp:cNvPr id="0" name=""/>
        <dsp:cNvSpPr/>
      </dsp:nvSpPr>
      <dsp:spPr>
        <a:xfrm rot="17806712">
          <a:off x="2567664" y="2728359"/>
          <a:ext cx="485042" cy="404678"/>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TW" altLang="en-US" sz="1700" kern="1200"/>
        </a:p>
      </dsp:txBody>
      <dsp:txXfrm rot="10800000">
        <a:off x="2601017" y="2863487"/>
        <a:ext cx="363639" cy="242806"/>
      </dsp:txXfrm>
    </dsp:sp>
    <dsp:sp modelId="{8FECC5F8-79D5-4B90-9EAA-53800E4FE65B}">
      <dsp:nvSpPr>
        <dsp:cNvPr id="0" name=""/>
        <dsp:cNvSpPr/>
      </dsp:nvSpPr>
      <dsp:spPr>
        <a:xfrm>
          <a:off x="1008108" y="1709286"/>
          <a:ext cx="1190230" cy="11902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標楷體" pitchFamily="65" charset="-120"/>
              <a:ea typeface="標楷體" pitchFamily="65" charset="-120"/>
            </a:rPr>
            <a:t>法令管制</a:t>
          </a:r>
          <a:endParaRPr lang="zh-TW" altLang="en-US" sz="2000" kern="1200" dirty="0">
            <a:latin typeface="標楷體" pitchFamily="65" charset="-120"/>
            <a:ea typeface="標楷體" pitchFamily="65" charset="-120"/>
          </a:endParaRPr>
        </a:p>
      </dsp:txBody>
      <dsp:txXfrm>
        <a:off x="1182413" y="1883591"/>
        <a:ext cx="841620" cy="8416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38683-C604-426B-A243-8A8C8D4CB499}">
      <dsp:nvSpPr>
        <dsp:cNvPr id="0" name=""/>
        <dsp:cNvSpPr/>
      </dsp:nvSpPr>
      <dsp:spPr>
        <a:xfrm rot="5400000">
          <a:off x="4030354" y="-1506756"/>
          <a:ext cx="1166849" cy="447649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zh-TW" altLang="en-US" sz="2400" b="1" kern="1200" dirty="0" smtClean="0">
              <a:latin typeface="標楷體" pitchFamily="65" charset="-120"/>
              <a:ea typeface="標楷體" pitchFamily="65" charset="-120"/>
            </a:rPr>
            <a:t>經濟成長</a:t>
          </a:r>
          <a:r>
            <a:rPr lang="en-US" altLang="zh-TW" sz="2400" b="1" kern="1200" dirty="0" smtClean="0">
              <a:latin typeface="標楷體" pitchFamily="65" charset="-120"/>
              <a:ea typeface="標楷體" pitchFamily="65" charset="-120"/>
            </a:rPr>
            <a:t>1%--</a:t>
          </a:r>
          <a:r>
            <a:rPr lang="zh-TW" altLang="en-US" sz="2400" b="1" kern="1200" dirty="0" smtClean="0">
              <a:latin typeface="標楷體" pitchFamily="65" charset="-120"/>
              <a:ea typeface="標楷體" pitchFamily="65" charset="-120"/>
            </a:rPr>
            <a:t>航空運量成長</a:t>
          </a:r>
          <a:r>
            <a:rPr lang="en-US" altLang="zh-TW" sz="2400" b="1" kern="1200" dirty="0" smtClean="0">
              <a:latin typeface="標楷體" pitchFamily="65" charset="-120"/>
              <a:ea typeface="標楷體" pitchFamily="65" charset="-120"/>
            </a:rPr>
            <a:t>2.5-3%</a:t>
          </a:r>
          <a:endParaRPr lang="zh-TW" altLang="en-US" sz="2400" kern="1200" dirty="0">
            <a:latin typeface="標楷體" pitchFamily="65" charset="-120"/>
            <a:ea typeface="標楷體" pitchFamily="65" charset="-120"/>
          </a:endParaRPr>
        </a:p>
      </dsp:txBody>
      <dsp:txXfrm rot="-5400000">
        <a:off x="2375531" y="205028"/>
        <a:ext cx="4419535" cy="1052927"/>
      </dsp:txXfrm>
    </dsp:sp>
    <dsp:sp modelId="{A90465A5-1767-4506-9C9E-864EE8D30C40}">
      <dsp:nvSpPr>
        <dsp:cNvPr id="0" name=""/>
        <dsp:cNvSpPr/>
      </dsp:nvSpPr>
      <dsp:spPr>
        <a:xfrm>
          <a:off x="350" y="2209"/>
          <a:ext cx="2375181"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zh-TW" altLang="en-US" sz="3800" kern="1200" dirty="0" smtClean="0">
              <a:latin typeface="標楷體" pitchFamily="65" charset="-120"/>
              <a:ea typeface="標楷體" pitchFamily="65" charset="-120"/>
            </a:rPr>
            <a:t>經濟成長</a:t>
          </a:r>
          <a:endParaRPr lang="zh-TW" altLang="en-US" sz="3800" kern="1200" dirty="0">
            <a:latin typeface="標楷體" pitchFamily="65" charset="-120"/>
            <a:ea typeface="標楷體" pitchFamily="65" charset="-120"/>
          </a:endParaRPr>
        </a:p>
      </dsp:txBody>
      <dsp:txXfrm>
        <a:off x="71551" y="73410"/>
        <a:ext cx="2232779" cy="1316160"/>
      </dsp:txXfrm>
    </dsp:sp>
    <dsp:sp modelId="{8CD958EA-B672-47BB-A48F-43BF90C19B0B}">
      <dsp:nvSpPr>
        <dsp:cNvPr id="0" name=""/>
        <dsp:cNvSpPr/>
      </dsp:nvSpPr>
      <dsp:spPr>
        <a:xfrm rot="5400000">
          <a:off x="4103728" y="-44039"/>
          <a:ext cx="1166849" cy="461404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zh-TW" altLang="en-US" sz="2400" b="1" kern="1200" dirty="0" smtClean="0">
              <a:latin typeface="標楷體" pitchFamily="65" charset="-120"/>
              <a:ea typeface="標楷體" pitchFamily="65" charset="-120"/>
            </a:rPr>
            <a:t>燃油支出佔航空公司成本結構高達</a:t>
          </a:r>
          <a:r>
            <a:rPr lang="en-US" altLang="zh-TW" sz="2400" b="1" kern="1200" dirty="0" smtClean="0">
              <a:latin typeface="標楷體" pitchFamily="65" charset="-120"/>
              <a:ea typeface="標楷體" pitchFamily="65" charset="-120"/>
            </a:rPr>
            <a:t>30-50%</a:t>
          </a:r>
          <a:endParaRPr lang="zh-TW" altLang="en-US" sz="2400" b="1" kern="1200" dirty="0">
            <a:latin typeface="標楷體" pitchFamily="65" charset="-120"/>
            <a:ea typeface="標楷體" pitchFamily="65" charset="-120"/>
          </a:endParaRPr>
        </a:p>
      </dsp:txBody>
      <dsp:txXfrm rot="-5400000">
        <a:off x="2380132" y="1736518"/>
        <a:ext cx="4557081" cy="1052927"/>
      </dsp:txXfrm>
    </dsp:sp>
    <dsp:sp modelId="{0C4D4132-BC45-44B8-B5FE-38F8AA859154}">
      <dsp:nvSpPr>
        <dsp:cNvPr id="0" name=""/>
        <dsp:cNvSpPr/>
      </dsp:nvSpPr>
      <dsp:spPr>
        <a:xfrm>
          <a:off x="350" y="1533700"/>
          <a:ext cx="2379780"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zh-TW" altLang="en-US" sz="3800" b="1" kern="1200" dirty="0" smtClean="0">
              <a:latin typeface="標楷體" pitchFamily="65" charset="-120"/>
              <a:ea typeface="標楷體" pitchFamily="65" charset="-120"/>
            </a:rPr>
            <a:t>燃油價格</a:t>
          </a:r>
          <a:endParaRPr lang="zh-TW" altLang="en-US" sz="3800" kern="1200" dirty="0">
            <a:latin typeface="標楷體" pitchFamily="65" charset="-120"/>
            <a:ea typeface="標楷體" pitchFamily="65" charset="-120"/>
          </a:endParaRPr>
        </a:p>
      </dsp:txBody>
      <dsp:txXfrm>
        <a:off x="71551" y="1604901"/>
        <a:ext cx="2237378" cy="1316160"/>
      </dsp:txXfrm>
    </dsp:sp>
    <dsp:sp modelId="{26F40F17-925D-44E1-A10A-D7873202275B}">
      <dsp:nvSpPr>
        <dsp:cNvPr id="0" name=""/>
        <dsp:cNvSpPr/>
      </dsp:nvSpPr>
      <dsp:spPr>
        <a:xfrm rot="5400000">
          <a:off x="4027912" y="1556223"/>
          <a:ext cx="1166849" cy="447649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zh-TW" altLang="en-US" sz="2400" b="1" kern="1200" dirty="0" smtClean="0">
              <a:latin typeface="標楷體" pitchFamily="65" charset="-120"/>
              <a:ea typeface="標楷體" pitchFamily="65" charset="-120"/>
            </a:rPr>
            <a:t>美國</a:t>
          </a:r>
          <a:r>
            <a:rPr lang="en-US" altLang="zh-TW" sz="2400" b="1" kern="1200" dirty="0" smtClean="0">
              <a:latin typeface="標楷體" pitchFamily="65" charset="-120"/>
              <a:ea typeface="標楷體" pitchFamily="65" charset="-120"/>
            </a:rPr>
            <a:t>1978</a:t>
          </a:r>
          <a:r>
            <a:rPr lang="zh-TW" altLang="en-US" sz="2400" b="1" kern="1200" dirty="0" smtClean="0">
              <a:latin typeface="標楷體" pitchFamily="65" charset="-120"/>
              <a:ea typeface="標楷體" pitchFamily="65" charset="-120"/>
            </a:rPr>
            <a:t>解除航空管制，我國</a:t>
          </a:r>
          <a:r>
            <a:rPr lang="en-US" altLang="zh-TW" sz="2400" b="1" kern="1200" dirty="0" smtClean="0">
              <a:latin typeface="標楷體" pitchFamily="65" charset="-120"/>
              <a:ea typeface="標楷體" pitchFamily="65" charset="-120"/>
            </a:rPr>
            <a:t>1987</a:t>
          </a:r>
          <a:r>
            <a:rPr lang="zh-TW" altLang="en-US" sz="2400" b="1" kern="1200" dirty="0" smtClean="0">
              <a:latin typeface="標楷體" pitchFamily="65" charset="-120"/>
              <a:ea typeface="標楷體" pitchFamily="65" charset="-120"/>
            </a:rPr>
            <a:t>實施開放天空</a:t>
          </a:r>
          <a:r>
            <a:rPr lang="en-US" altLang="zh-TW" sz="2400" b="1" kern="1200" dirty="0" smtClean="0">
              <a:latin typeface="標楷體" pitchFamily="65" charset="-120"/>
              <a:ea typeface="標楷體" pitchFamily="65" charset="-120"/>
            </a:rPr>
            <a:t>-</a:t>
          </a:r>
          <a:r>
            <a:rPr lang="zh-TW" altLang="en-US" sz="2400" b="1" kern="1200" dirty="0" smtClean="0">
              <a:latin typeface="標楷體" pitchFamily="65" charset="-120"/>
              <a:ea typeface="標楷體" pitchFamily="65" charset="-120"/>
            </a:rPr>
            <a:t>國內出現</a:t>
          </a:r>
          <a:r>
            <a:rPr lang="en-US" altLang="zh-TW" sz="2400" b="1" kern="1200" dirty="0" smtClean="0">
              <a:latin typeface="標楷體" pitchFamily="65" charset="-120"/>
              <a:ea typeface="標楷體" pitchFamily="65" charset="-120"/>
            </a:rPr>
            <a:t>9</a:t>
          </a:r>
          <a:r>
            <a:rPr lang="zh-TW" altLang="en-US" sz="2400" b="1" kern="1200" dirty="0" smtClean="0">
              <a:latin typeface="標楷體" pitchFamily="65" charset="-120"/>
              <a:ea typeface="標楷體" pitchFamily="65" charset="-120"/>
            </a:rPr>
            <a:t>家航空公司及</a:t>
          </a:r>
          <a:r>
            <a:rPr lang="en-US" altLang="zh-TW" sz="2400" b="1" kern="1200" dirty="0" smtClean="0">
              <a:latin typeface="標楷體" pitchFamily="65" charset="-120"/>
              <a:ea typeface="標楷體" pitchFamily="65" charset="-120"/>
            </a:rPr>
            <a:t>『</a:t>
          </a:r>
          <a:r>
            <a:rPr lang="zh-TW" altLang="en-US" sz="2400" b="1" kern="1200" dirty="0" smtClean="0">
              <a:latin typeface="標楷體" pitchFamily="65" charset="-120"/>
              <a:ea typeface="標楷體" pitchFamily="65" charset="-120"/>
            </a:rPr>
            <a:t>一元機票</a:t>
          </a:r>
          <a:r>
            <a:rPr lang="en-US" altLang="zh-TW" sz="2400" b="1" kern="1200" dirty="0" smtClean="0">
              <a:latin typeface="標楷體" pitchFamily="65" charset="-120"/>
              <a:ea typeface="標楷體" pitchFamily="65" charset="-120"/>
            </a:rPr>
            <a:t>』</a:t>
          </a:r>
          <a:endParaRPr lang="zh-TW" altLang="en-US" sz="2400" b="1" kern="1200" dirty="0">
            <a:latin typeface="標楷體" pitchFamily="65" charset="-120"/>
            <a:ea typeface="標楷體" pitchFamily="65" charset="-120"/>
          </a:endParaRPr>
        </a:p>
      </dsp:txBody>
      <dsp:txXfrm rot="-5400000">
        <a:off x="2373089" y="3268008"/>
        <a:ext cx="4419535" cy="1052927"/>
      </dsp:txXfrm>
    </dsp:sp>
    <dsp:sp modelId="{BA89C305-D6E6-4D58-9897-2C580068367A}">
      <dsp:nvSpPr>
        <dsp:cNvPr id="0" name=""/>
        <dsp:cNvSpPr/>
      </dsp:nvSpPr>
      <dsp:spPr>
        <a:xfrm>
          <a:off x="71392" y="3052938"/>
          <a:ext cx="2372738"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zh-TW" altLang="en-US" sz="3800" b="1" kern="1200" dirty="0" smtClean="0">
              <a:latin typeface="標楷體" pitchFamily="65" charset="-120"/>
              <a:ea typeface="標楷體" pitchFamily="65" charset="-120"/>
            </a:rPr>
            <a:t>法令管制</a:t>
          </a:r>
          <a:endParaRPr lang="zh-TW" altLang="en-US" sz="3800" b="1" kern="1200" dirty="0">
            <a:latin typeface="標楷體" pitchFamily="65" charset="-120"/>
            <a:ea typeface="標楷體" pitchFamily="65" charset="-120"/>
          </a:endParaRPr>
        </a:p>
      </dsp:txBody>
      <dsp:txXfrm>
        <a:off x="142593" y="3124139"/>
        <a:ext cx="2230336" cy="13161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18D6F-7BC1-44B0-AAAA-6835EC4E1E3A}">
      <dsp:nvSpPr>
        <dsp:cNvPr id="0" name=""/>
        <dsp:cNvSpPr/>
      </dsp:nvSpPr>
      <dsp:spPr>
        <a:xfrm rot="5400000">
          <a:off x="3659091" y="-1255791"/>
          <a:ext cx="1047750" cy="38252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zh-TW" altLang="en-US" sz="1800" b="1" kern="1200" dirty="0" smtClean="0">
              <a:latin typeface="標楷體" pitchFamily="65" charset="-120"/>
              <a:ea typeface="標楷體" pitchFamily="65" charset="-120"/>
            </a:rPr>
            <a:t>國際航空保安之重視</a:t>
          </a:r>
          <a:r>
            <a:rPr lang="en-US" altLang="zh-TW" sz="1800" b="1" kern="1200" dirty="0" smtClean="0">
              <a:latin typeface="標楷體" pitchFamily="65" charset="-120"/>
              <a:ea typeface="標楷體" pitchFamily="65" charset="-120"/>
            </a:rPr>
            <a:t>-</a:t>
          </a:r>
          <a:r>
            <a:rPr lang="zh-TW" altLang="en-US" sz="1800" b="1" kern="1200" dirty="0" smtClean="0">
              <a:latin typeface="標楷體" pitchFamily="65" charset="-120"/>
              <a:ea typeface="標楷體" pitchFamily="65" charset="-120"/>
            </a:rPr>
            <a:t>飛美貨機全</a:t>
          </a:r>
          <a:r>
            <a:rPr lang="en-US" altLang="zh-TW" sz="1800" b="1" kern="1200" dirty="0" smtClean="0">
              <a:latin typeface="標楷體" pitchFamily="65" charset="-120"/>
              <a:ea typeface="標楷體" pitchFamily="65" charset="-120"/>
            </a:rPr>
            <a:t>X</a:t>
          </a:r>
          <a:r>
            <a:rPr lang="zh-TW" altLang="en-US" sz="1800" b="1" kern="1200" dirty="0" smtClean="0">
              <a:latin typeface="標楷體" pitchFamily="65" charset="-120"/>
              <a:ea typeface="標楷體" pitchFamily="65" charset="-120"/>
            </a:rPr>
            <a:t>光檢查</a:t>
          </a:r>
          <a:endParaRPr lang="zh-TW" altLang="en-US" sz="1800" kern="1200" dirty="0">
            <a:latin typeface="標楷體" pitchFamily="65" charset="-120"/>
            <a:ea typeface="標楷體" pitchFamily="65" charset="-120"/>
          </a:endParaRPr>
        </a:p>
        <a:p>
          <a:pPr marL="171450" lvl="1" indent="-171450" algn="l" defTabSz="800100">
            <a:lnSpc>
              <a:spcPct val="90000"/>
            </a:lnSpc>
            <a:spcBef>
              <a:spcPct val="0"/>
            </a:spcBef>
            <a:spcAft>
              <a:spcPct val="15000"/>
            </a:spcAft>
            <a:buChar char="••"/>
          </a:pPr>
          <a:r>
            <a:rPr lang="zh-TW" altLang="en-US" sz="1800" b="1" kern="1200" dirty="0" smtClean="0">
              <a:latin typeface="標楷體" pitchFamily="65" charset="-120"/>
              <a:ea typeface="標楷體" pitchFamily="65" charset="-120"/>
            </a:rPr>
            <a:t>危險物品運送物品之規範</a:t>
          </a:r>
          <a:endParaRPr lang="zh-TW" altLang="en-US" sz="1800" kern="1200" dirty="0">
            <a:latin typeface="標楷體" pitchFamily="65" charset="-120"/>
            <a:ea typeface="標楷體" pitchFamily="65" charset="-120"/>
          </a:endParaRPr>
        </a:p>
      </dsp:txBody>
      <dsp:txXfrm rot="-5400000">
        <a:off x="2270347" y="184100"/>
        <a:ext cx="3774093" cy="945456"/>
      </dsp:txXfrm>
    </dsp:sp>
    <dsp:sp modelId="{C648F183-64CD-4C89-B4C2-B1F35A0F0473}">
      <dsp:nvSpPr>
        <dsp:cNvPr id="0" name=""/>
        <dsp:cNvSpPr/>
      </dsp:nvSpPr>
      <dsp:spPr>
        <a:xfrm>
          <a:off x="413" y="1984"/>
          <a:ext cx="2269933" cy="13096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zh-TW" altLang="en-US" sz="2700" b="1" kern="1200" dirty="0" smtClean="0">
              <a:latin typeface="標楷體" pitchFamily="65" charset="-120"/>
              <a:ea typeface="標楷體" pitchFamily="65" charset="-120"/>
            </a:rPr>
            <a:t>國際重大事件</a:t>
          </a:r>
          <a:r>
            <a:rPr lang="en-US" altLang="zh-TW" sz="2700" b="1" kern="1200" dirty="0" smtClean="0">
              <a:latin typeface="標楷體" pitchFamily="65" charset="-120"/>
              <a:ea typeface="標楷體" pitchFamily="65" charset="-120"/>
            </a:rPr>
            <a:t>-911</a:t>
          </a:r>
          <a:r>
            <a:rPr lang="zh-TW" altLang="en-US" sz="2700" b="1" kern="1200" dirty="0" smtClean="0">
              <a:latin typeface="標楷體" pitchFamily="65" charset="-120"/>
              <a:ea typeface="標楷體" pitchFamily="65" charset="-120"/>
            </a:rPr>
            <a:t>事件</a:t>
          </a:r>
          <a:endParaRPr lang="zh-TW" altLang="en-US" sz="2700" kern="1200" dirty="0">
            <a:latin typeface="標楷體" pitchFamily="65" charset="-120"/>
            <a:ea typeface="標楷體" pitchFamily="65" charset="-120"/>
          </a:endParaRPr>
        </a:p>
      </dsp:txBody>
      <dsp:txXfrm>
        <a:off x="64347" y="65918"/>
        <a:ext cx="2142065" cy="1181819"/>
      </dsp:txXfrm>
    </dsp:sp>
    <dsp:sp modelId="{0995CE1B-4888-4D23-9583-E815ACF624D6}">
      <dsp:nvSpPr>
        <dsp:cNvPr id="0" name=""/>
        <dsp:cNvSpPr/>
      </dsp:nvSpPr>
      <dsp:spPr>
        <a:xfrm rot="5400000">
          <a:off x="3659091" y="119379"/>
          <a:ext cx="1047750" cy="38252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zh-TW" altLang="en-US" sz="1800" b="1" kern="1200" dirty="0" smtClean="0">
              <a:latin typeface="標楷體" pitchFamily="65" charset="-120"/>
              <a:ea typeface="標楷體" pitchFamily="65" charset="-120"/>
            </a:rPr>
            <a:t>促使飛機製造商研發更省油低排探排放飛機</a:t>
          </a:r>
          <a:endParaRPr lang="zh-TW" altLang="en-US" sz="1800" b="1" kern="1200" dirty="0">
            <a:latin typeface="標楷體" pitchFamily="65" charset="-120"/>
            <a:ea typeface="標楷體" pitchFamily="65" charset="-120"/>
          </a:endParaRPr>
        </a:p>
        <a:p>
          <a:pPr marL="171450" lvl="1" indent="-171450" algn="l" defTabSz="800100">
            <a:lnSpc>
              <a:spcPct val="90000"/>
            </a:lnSpc>
            <a:spcBef>
              <a:spcPct val="0"/>
            </a:spcBef>
            <a:spcAft>
              <a:spcPct val="15000"/>
            </a:spcAft>
            <a:buChar char="••"/>
          </a:pPr>
          <a:r>
            <a:rPr lang="zh-TW" altLang="en-US" sz="1800" b="1" kern="1200" dirty="0" smtClean="0">
              <a:latin typeface="標楷體" pitchFamily="65" charset="-120"/>
              <a:ea typeface="標楷體" pitchFamily="65" charset="-120"/>
            </a:rPr>
            <a:t>歐盟研議課徵碳稅 </a:t>
          </a:r>
          <a:r>
            <a:rPr lang="en-US" altLang="zh-TW" sz="1800" b="1" kern="1200" dirty="0" smtClean="0">
              <a:latin typeface="標楷體" pitchFamily="65" charset="-120"/>
              <a:ea typeface="標楷體" pitchFamily="65" charset="-120"/>
            </a:rPr>
            <a:t>(Carbon Tax)</a:t>
          </a:r>
          <a:endParaRPr lang="zh-TW" altLang="en-US" sz="1800" b="1" kern="1200" dirty="0">
            <a:latin typeface="標楷體" pitchFamily="65" charset="-120"/>
            <a:ea typeface="標楷體" pitchFamily="65" charset="-120"/>
          </a:endParaRPr>
        </a:p>
      </dsp:txBody>
      <dsp:txXfrm rot="-5400000">
        <a:off x="2270347" y="1559271"/>
        <a:ext cx="3774093" cy="945456"/>
      </dsp:txXfrm>
    </dsp:sp>
    <dsp:sp modelId="{23412509-AA0F-4DCA-8163-E93A8751D95B}">
      <dsp:nvSpPr>
        <dsp:cNvPr id="0" name=""/>
        <dsp:cNvSpPr/>
      </dsp:nvSpPr>
      <dsp:spPr>
        <a:xfrm>
          <a:off x="413" y="1377156"/>
          <a:ext cx="2269933" cy="13096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zh-TW" altLang="en-US" sz="2700" b="1" kern="1200" dirty="0" smtClean="0">
              <a:latin typeface="標楷體" pitchFamily="65" charset="-120"/>
              <a:ea typeface="標楷體" pitchFamily="65" charset="-120"/>
            </a:rPr>
            <a:t>國際重大事件</a:t>
          </a:r>
          <a:r>
            <a:rPr lang="en-US" altLang="zh-TW" sz="2700" b="1" kern="1200" dirty="0" smtClean="0">
              <a:latin typeface="標楷體" pitchFamily="65" charset="-120"/>
              <a:ea typeface="標楷體" pitchFamily="65" charset="-120"/>
            </a:rPr>
            <a:t>-</a:t>
          </a:r>
          <a:r>
            <a:rPr lang="zh-TW" altLang="en-US" sz="2700" b="1" kern="1200" dirty="0" smtClean="0">
              <a:latin typeface="標楷體" pitchFamily="65" charset="-120"/>
              <a:ea typeface="標楷體" pitchFamily="65" charset="-120"/>
            </a:rPr>
            <a:t>溫室效應</a:t>
          </a:r>
          <a:endParaRPr lang="zh-TW" altLang="en-US" sz="2700" b="1" kern="1200" dirty="0">
            <a:latin typeface="標楷體" pitchFamily="65" charset="-120"/>
            <a:ea typeface="標楷體" pitchFamily="65" charset="-120"/>
          </a:endParaRPr>
        </a:p>
      </dsp:txBody>
      <dsp:txXfrm>
        <a:off x="64347" y="1441090"/>
        <a:ext cx="2142065" cy="1181819"/>
      </dsp:txXfrm>
    </dsp:sp>
    <dsp:sp modelId="{FCAFD361-D545-472A-97C8-903504286567}">
      <dsp:nvSpPr>
        <dsp:cNvPr id="0" name=""/>
        <dsp:cNvSpPr/>
      </dsp:nvSpPr>
      <dsp:spPr>
        <a:xfrm rot="5400000">
          <a:off x="3659091" y="1494551"/>
          <a:ext cx="1047750" cy="38252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zh-TW" altLang="en-US" sz="1800" b="1" kern="1200" dirty="0" smtClean="0">
              <a:latin typeface="標楷體" pitchFamily="65" charset="-120"/>
              <a:ea typeface="標楷體" pitchFamily="65" charset="-120"/>
            </a:rPr>
            <a:t>造成房地產</a:t>
          </a:r>
          <a:r>
            <a:rPr lang="en-US" altLang="zh-TW" sz="1800" b="1" kern="1200" dirty="0" smtClean="0">
              <a:latin typeface="標楷體" pitchFamily="65" charset="-120"/>
              <a:ea typeface="標楷體" pitchFamily="65" charset="-120"/>
            </a:rPr>
            <a:t>-</a:t>
          </a:r>
          <a:r>
            <a:rPr lang="zh-TW" altLang="en-US" sz="1800" b="1" kern="1200" dirty="0" smtClean="0">
              <a:latin typeface="標楷體" pitchFamily="65" charset="-120"/>
              <a:ea typeface="標楷體" pitchFamily="65" charset="-120"/>
            </a:rPr>
            <a:t>金融業</a:t>
          </a:r>
          <a:r>
            <a:rPr lang="en-US" altLang="zh-TW" sz="1800" b="1" kern="1200" dirty="0" smtClean="0">
              <a:latin typeface="標楷體" pitchFamily="65" charset="-120"/>
              <a:ea typeface="標楷體" pitchFamily="65" charset="-120"/>
            </a:rPr>
            <a:t>-</a:t>
          </a:r>
          <a:r>
            <a:rPr lang="zh-TW" altLang="en-US" sz="1800" b="1" kern="1200" dirty="0" smtClean="0">
              <a:latin typeface="標楷體" pitchFamily="65" charset="-120"/>
              <a:ea typeface="標楷體" pitchFamily="65" charset="-120"/>
            </a:rPr>
            <a:t>製造業</a:t>
          </a:r>
          <a:r>
            <a:rPr lang="en-US" altLang="zh-TW" sz="1800" b="1" kern="1200" dirty="0" smtClean="0">
              <a:latin typeface="標楷體" pitchFamily="65" charset="-120"/>
              <a:ea typeface="標楷體" pitchFamily="65" charset="-120"/>
            </a:rPr>
            <a:t>-</a:t>
          </a:r>
          <a:r>
            <a:rPr lang="zh-TW" altLang="en-US" sz="1800" b="1" kern="1200" dirty="0" smtClean="0">
              <a:latin typeface="標楷體" pitchFamily="65" charset="-120"/>
              <a:ea typeface="標楷體" pitchFamily="65" charset="-120"/>
            </a:rPr>
            <a:t>旅遊業</a:t>
          </a:r>
          <a:r>
            <a:rPr lang="en-US" altLang="zh-TW" sz="1800" b="1" kern="1200" dirty="0" smtClean="0">
              <a:latin typeface="標楷體" pitchFamily="65" charset="-120"/>
              <a:ea typeface="標楷體" pitchFamily="65" charset="-120"/>
            </a:rPr>
            <a:t>-</a:t>
          </a:r>
          <a:r>
            <a:rPr lang="zh-TW" altLang="en-US" sz="1800" b="1" kern="1200" dirty="0" smtClean="0">
              <a:latin typeface="標楷體" pitchFamily="65" charset="-120"/>
              <a:ea typeface="標楷體" pitchFamily="65" charset="-120"/>
            </a:rPr>
            <a:t>航空業全面重挫</a:t>
          </a:r>
          <a:r>
            <a:rPr lang="en-US" altLang="zh-TW" sz="1800" b="1" kern="1200" dirty="0" smtClean="0">
              <a:latin typeface="標楷體" pitchFamily="65" charset="-120"/>
              <a:ea typeface="標楷體" pitchFamily="65" charset="-120"/>
            </a:rPr>
            <a:t>50%</a:t>
          </a:r>
          <a:r>
            <a:rPr lang="zh-TW" altLang="en-US" sz="1800" b="1" kern="1200" smtClean="0">
              <a:latin typeface="標楷體" pitchFamily="65" charset="-120"/>
              <a:ea typeface="標楷體" pitchFamily="65" charset="-120"/>
            </a:rPr>
            <a:t>以上</a:t>
          </a:r>
          <a:endParaRPr lang="zh-TW" altLang="en-US" sz="1800" b="1" kern="1200" dirty="0">
            <a:latin typeface="標楷體" pitchFamily="65" charset="-120"/>
            <a:ea typeface="標楷體" pitchFamily="65" charset="-120"/>
          </a:endParaRPr>
        </a:p>
        <a:p>
          <a:pPr marL="171450" lvl="1" indent="-171450" algn="l" defTabSz="800100">
            <a:lnSpc>
              <a:spcPct val="90000"/>
            </a:lnSpc>
            <a:spcBef>
              <a:spcPct val="0"/>
            </a:spcBef>
            <a:spcAft>
              <a:spcPct val="15000"/>
            </a:spcAft>
            <a:buChar char="••"/>
          </a:pPr>
          <a:r>
            <a:rPr lang="zh-TW" altLang="en-US" sz="1800" b="1" kern="1200" dirty="0" smtClean="0">
              <a:latin typeface="標楷體" pitchFamily="65" charset="-120"/>
              <a:ea typeface="標楷體" pitchFamily="65" charset="-120"/>
            </a:rPr>
            <a:t>航空公司貨機存封風美國沙漠</a:t>
          </a:r>
          <a:endParaRPr lang="zh-TW" altLang="en-US" sz="1800" b="1" kern="1200" dirty="0">
            <a:latin typeface="標楷體" pitchFamily="65" charset="-120"/>
            <a:ea typeface="標楷體" pitchFamily="65" charset="-120"/>
          </a:endParaRPr>
        </a:p>
      </dsp:txBody>
      <dsp:txXfrm rot="-5400000">
        <a:off x="2270347" y="2934443"/>
        <a:ext cx="3774093" cy="945456"/>
      </dsp:txXfrm>
    </dsp:sp>
    <dsp:sp modelId="{20587619-754E-45AB-80E1-1C0C49B5138F}">
      <dsp:nvSpPr>
        <dsp:cNvPr id="0" name=""/>
        <dsp:cNvSpPr/>
      </dsp:nvSpPr>
      <dsp:spPr>
        <a:xfrm>
          <a:off x="413" y="2752328"/>
          <a:ext cx="2269933" cy="13096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zh-TW" altLang="en-US" sz="2700" b="1" kern="1200" dirty="0" smtClean="0">
              <a:latin typeface="標楷體" pitchFamily="65" charset="-120"/>
              <a:ea typeface="標楷體" pitchFamily="65" charset="-120"/>
            </a:rPr>
            <a:t>國際重大事件</a:t>
          </a:r>
          <a:r>
            <a:rPr lang="en-US" altLang="zh-TW" sz="2700" b="1" kern="1200" dirty="0" smtClean="0">
              <a:latin typeface="標楷體" pitchFamily="65" charset="-120"/>
              <a:ea typeface="標楷體" pitchFamily="65" charset="-120"/>
            </a:rPr>
            <a:t>-</a:t>
          </a:r>
          <a:r>
            <a:rPr lang="zh-TW" altLang="en-US" sz="2700" b="1" kern="1200" dirty="0" smtClean="0">
              <a:latin typeface="標楷體" pitchFamily="65" charset="-120"/>
              <a:ea typeface="標楷體" pitchFamily="65" charset="-120"/>
            </a:rPr>
            <a:t>金融海嘯</a:t>
          </a:r>
          <a:endParaRPr lang="zh-TW" altLang="en-US" sz="2700" b="1" kern="1200" dirty="0">
            <a:latin typeface="標楷體" pitchFamily="65" charset="-120"/>
            <a:ea typeface="標楷體" pitchFamily="65" charset="-120"/>
          </a:endParaRPr>
        </a:p>
      </dsp:txBody>
      <dsp:txXfrm>
        <a:off x="64347" y="2816262"/>
        <a:ext cx="2142065" cy="11818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9F6D0-6F00-4337-BB86-246A52832412}">
      <dsp:nvSpPr>
        <dsp:cNvPr id="0" name=""/>
        <dsp:cNvSpPr/>
      </dsp:nvSpPr>
      <dsp:spPr>
        <a:xfrm rot="5400000">
          <a:off x="4030495" y="-1506756"/>
          <a:ext cx="1166849" cy="447649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zh-TW" altLang="en-US" sz="2800" b="1" kern="1200" dirty="0" smtClean="0">
              <a:latin typeface="標楷體" pitchFamily="65" charset="-120"/>
              <a:ea typeface="標楷體" pitchFamily="65" charset="-120"/>
            </a:rPr>
            <a:t>飛機調度彈性</a:t>
          </a:r>
          <a:endParaRPr lang="zh-TW" altLang="en-US" sz="2800" kern="1200" dirty="0">
            <a:latin typeface="標楷體" pitchFamily="65" charset="-120"/>
            <a:ea typeface="標楷體" pitchFamily="65" charset="-120"/>
          </a:endParaRPr>
        </a:p>
        <a:p>
          <a:pPr marL="285750" lvl="1" indent="-285750" algn="l" defTabSz="1244600">
            <a:lnSpc>
              <a:spcPct val="90000"/>
            </a:lnSpc>
            <a:spcBef>
              <a:spcPct val="0"/>
            </a:spcBef>
            <a:spcAft>
              <a:spcPct val="15000"/>
            </a:spcAft>
            <a:buChar char="••"/>
          </a:pPr>
          <a:r>
            <a:rPr lang="zh-TW" altLang="en-US" sz="2800" b="1" kern="1200" dirty="0" smtClean="0">
              <a:latin typeface="標楷體" pitchFamily="65" charset="-120"/>
              <a:ea typeface="標楷體" pitchFamily="65" charset="-120"/>
            </a:rPr>
            <a:t>駕駛員工作時間彈性</a:t>
          </a:r>
          <a:endParaRPr lang="zh-TW" altLang="en-US" sz="2800" kern="1200" dirty="0">
            <a:latin typeface="標楷體" pitchFamily="65" charset="-120"/>
            <a:ea typeface="標楷體" pitchFamily="65" charset="-120"/>
          </a:endParaRPr>
        </a:p>
      </dsp:txBody>
      <dsp:txXfrm rot="-5400000">
        <a:off x="2375672" y="205028"/>
        <a:ext cx="4419535" cy="1052927"/>
      </dsp:txXfrm>
    </dsp:sp>
    <dsp:sp modelId="{052A0186-E85C-43F0-814D-678E0DD5538A}">
      <dsp:nvSpPr>
        <dsp:cNvPr id="0" name=""/>
        <dsp:cNvSpPr/>
      </dsp:nvSpPr>
      <dsp:spPr>
        <a:xfrm>
          <a:off x="142356" y="2209"/>
          <a:ext cx="2233315"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zh-TW" altLang="en-US" sz="3300" b="1" kern="1200" dirty="0" smtClean="0">
              <a:latin typeface="標楷體" pitchFamily="65" charset="-120"/>
              <a:ea typeface="標楷體" pitchFamily="65" charset="-120"/>
            </a:rPr>
            <a:t>彈性</a:t>
          </a:r>
          <a:endParaRPr lang="zh-TW" altLang="en-US" sz="3300" kern="1200" dirty="0">
            <a:latin typeface="標楷體" pitchFamily="65" charset="-120"/>
            <a:ea typeface="標楷體" pitchFamily="65" charset="-120"/>
          </a:endParaRPr>
        </a:p>
      </dsp:txBody>
      <dsp:txXfrm>
        <a:off x="213557" y="73410"/>
        <a:ext cx="2090913" cy="1316160"/>
      </dsp:txXfrm>
    </dsp:sp>
    <dsp:sp modelId="{82111540-C9B6-40AB-B892-723AE2D4E187}">
      <dsp:nvSpPr>
        <dsp:cNvPr id="0" name=""/>
        <dsp:cNvSpPr/>
      </dsp:nvSpPr>
      <dsp:spPr>
        <a:xfrm>
          <a:off x="142356" y="1533700"/>
          <a:ext cx="2518029" cy="1458562"/>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endParaRPr lang="zh-TW" altLang="en-US" sz="3300" b="1" u="sng" kern="1200" baseline="0" dirty="0">
            <a:solidFill>
              <a:schemeClr val="tx1"/>
            </a:solidFill>
            <a:uFillTx/>
          </a:endParaRPr>
        </a:p>
      </dsp:txBody>
      <dsp:txXfrm>
        <a:off x="213557" y="1604901"/>
        <a:ext cx="2375627" cy="1316160"/>
      </dsp:txXfrm>
    </dsp:sp>
    <dsp:sp modelId="{98784CA9-9601-438C-AEBB-497140F8D05F}">
      <dsp:nvSpPr>
        <dsp:cNvPr id="0" name=""/>
        <dsp:cNvSpPr/>
      </dsp:nvSpPr>
      <dsp:spPr>
        <a:xfrm rot="5400000">
          <a:off x="3961350" y="101967"/>
          <a:ext cx="1166849" cy="447649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28600" lvl="1" indent="-228600" algn="l" defTabSz="889000">
            <a:lnSpc>
              <a:spcPct val="90000"/>
            </a:lnSpc>
            <a:spcBef>
              <a:spcPct val="0"/>
            </a:spcBef>
            <a:spcAft>
              <a:spcPct val="15000"/>
            </a:spcAft>
            <a:buChar char="••"/>
          </a:pPr>
          <a:r>
            <a:rPr lang="zh-TW" altLang="en-US" sz="2000" b="1" u="none" kern="1200" baseline="0" dirty="0" smtClean="0">
              <a:solidFill>
                <a:schemeClr val="tx1"/>
              </a:solidFill>
              <a:uFillTx/>
              <a:latin typeface="標楷體" pitchFamily="65" charset="-120"/>
              <a:ea typeface="標楷體" pitchFamily="65" charset="-120"/>
            </a:rPr>
            <a:t>美國的</a:t>
          </a:r>
          <a:r>
            <a:rPr lang="en-US" altLang="zh-TW" sz="2000" b="1" u="none" kern="1200" baseline="0" dirty="0" smtClean="0">
              <a:solidFill>
                <a:schemeClr val="tx1"/>
              </a:solidFill>
              <a:uFillTx/>
              <a:latin typeface="標楷體" pitchFamily="65" charset="-120"/>
              <a:ea typeface="標楷體" pitchFamily="65" charset="-120"/>
            </a:rPr>
            <a:t>People Express</a:t>
          </a:r>
          <a:endParaRPr lang="zh-TW" altLang="en-US" sz="2000" u="none" kern="1200" baseline="0" dirty="0">
            <a:latin typeface="標楷體" pitchFamily="65" charset="-120"/>
            <a:ea typeface="標楷體" pitchFamily="65" charset="-120"/>
          </a:endParaRPr>
        </a:p>
        <a:p>
          <a:pPr marL="228600" lvl="1" indent="-228600" algn="l" defTabSz="889000">
            <a:lnSpc>
              <a:spcPct val="90000"/>
            </a:lnSpc>
            <a:spcBef>
              <a:spcPct val="0"/>
            </a:spcBef>
            <a:spcAft>
              <a:spcPct val="15000"/>
            </a:spcAft>
            <a:buChar char="••"/>
          </a:pPr>
          <a:r>
            <a:rPr lang="zh-TW" altLang="en-US" sz="2000" b="1" kern="1200" dirty="0" smtClean="0">
              <a:latin typeface="標楷體" pitchFamily="65" charset="-120"/>
              <a:ea typeface="標楷體" pitchFamily="65" charset="-120"/>
            </a:rPr>
            <a:t>台灣的瑞聯航空及遠東航空</a:t>
          </a:r>
          <a:r>
            <a:rPr lang="en-US" altLang="zh-TW" sz="2000" b="1" kern="1200" dirty="0" smtClean="0">
              <a:latin typeface="標楷體" pitchFamily="65" charset="-120"/>
              <a:ea typeface="標楷體" pitchFamily="65" charset="-120"/>
            </a:rPr>
            <a:t>(</a:t>
          </a:r>
          <a:r>
            <a:rPr lang="zh-TW" altLang="en-US" sz="2000" b="1" kern="1200" dirty="0" smtClean="0">
              <a:latin typeface="標楷體" pitchFamily="65" charset="-120"/>
              <a:ea typeface="標楷體" pitchFamily="65" charset="-120"/>
            </a:rPr>
            <a:t>現已恢復營運</a:t>
          </a:r>
          <a:r>
            <a:rPr lang="en-US" altLang="zh-TW" sz="2000" b="1" kern="1200" dirty="0" smtClean="0">
              <a:latin typeface="標楷體" pitchFamily="65" charset="-120"/>
              <a:ea typeface="標楷體" pitchFamily="65" charset="-120"/>
            </a:rPr>
            <a:t>)</a:t>
          </a:r>
          <a:endParaRPr lang="zh-TW" altLang="en-US" sz="2000" b="1" kern="1200" dirty="0">
            <a:latin typeface="標楷體" pitchFamily="65" charset="-120"/>
            <a:ea typeface="標楷體" pitchFamily="65" charset="-120"/>
          </a:endParaRPr>
        </a:p>
      </dsp:txBody>
      <dsp:txXfrm rot="-5400000">
        <a:off x="2306527" y="1813752"/>
        <a:ext cx="4419535" cy="1052927"/>
      </dsp:txXfrm>
    </dsp:sp>
    <dsp:sp modelId="{443715F8-A5DD-436B-87A5-75BDD6EFBFC8}">
      <dsp:nvSpPr>
        <dsp:cNvPr id="0" name=""/>
        <dsp:cNvSpPr/>
      </dsp:nvSpPr>
      <dsp:spPr>
        <a:xfrm>
          <a:off x="213756" y="1612783"/>
          <a:ext cx="2090518"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zh-TW" altLang="en-US" sz="3300" b="1" kern="1200" dirty="0" smtClean="0">
              <a:latin typeface="標楷體" pitchFamily="65" charset="-120"/>
              <a:ea typeface="標楷體" pitchFamily="65" charset="-120"/>
            </a:rPr>
            <a:t>管理人才之良莠</a:t>
          </a:r>
          <a:endParaRPr lang="zh-TW" altLang="en-US" sz="3300" b="1" kern="1200" dirty="0">
            <a:latin typeface="標楷體" pitchFamily="65" charset="-120"/>
            <a:ea typeface="標楷體" pitchFamily="65" charset="-120"/>
          </a:endParaRPr>
        </a:p>
      </dsp:txBody>
      <dsp:txXfrm>
        <a:off x="284957" y="1683984"/>
        <a:ext cx="1948116" cy="13161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7A72C-B92A-4B52-A953-02AC16D4CED6}">
      <dsp:nvSpPr>
        <dsp:cNvPr id="0" name=""/>
        <dsp:cNvSpPr/>
      </dsp:nvSpPr>
      <dsp:spPr>
        <a:xfrm rot="5400000">
          <a:off x="-261619" y="264550"/>
          <a:ext cx="1744131" cy="12208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smtClean="0">
              <a:latin typeface="標楷體" pitchFamily="65" charset="-120"/>
              <a:ea typeface="標楷體" pitchFamily="65" charset="-120"/>
            </a:rPr>
            <a:t>一</a:t>
          </a:r>
          <a:endParaRPr lang="zh-TW" altLang="en-US" sz="3100" kern="1200" dirty="0">
            <a:latin typeface="標楷體" pitchFamily="65" charset="-120"/>
            <a:ea typeface="標楷體" pitchFamily="65" charset="-120"/>
          </a:endParaRPr>
        </a:p>
      </dsp:txBody>
      <dsp:txXfrm rot="-5400000">
        <a:off x="2" y="613376"/>
        <a:ext cx="1220891" cy="523240"/>
      </dsp:txXfrm>
    </dsp:sp>
    <dsp:sp modelId="{23C489AA-55D5-4349-861C-46D6DE2790F4}">
      <dsp:nvSpPr>
        <dsp:cNvPr id="0" name=""/>
        <dsp:cNvSpPr/>
      </dsp:nvSpPr>
      <dsp:spPr>
        <a:xfrm rot="5400000">
          <a:off x="3189025" y="-2020441"/>
          <a:ext cx="1133685" cy="518782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24130" rIns="24130" bIns="24130" numCol="1" spcCol="1270" anchor="ctr" anchorCtr="0">
          <a:noAutofit/>
        </a:bodyPr>
        <a:lstStyle/>
        <a:p>
          <a:pPr marL="285750" lvl="1" indent="-285750" algn="l" defTabSz="1689100">
            <a:lnSpc>
              <a:spcPct val="90000"/>
            </a:lnSpc>
            <a:spcBef>
              <a:spcPct val="0"/>
            </a:spcBef>
            <a:spcAft>
              <a:spcPct val="15000"/>
            </a:spcAft>
            <a:buChar char="••"/>
          </a:pPr>
          <a:r>
            <a:rPr lang="zh-TW" altLang="en-US" sz="3800" b="1" kern="1200" dirty="0" smtClean="0">
              <a:latin typeface="標楷體" pitchFamily="65" charset="-120"/>
              <a:ea typeface="標楷體" pitchFamily="65" charset="-120"/>
            </a:rPr>
            <a:t>國內航空公司家數</a:t>
          </a:r>
          <a:endParaRPr lang="zh-TW" altLang="en-US" sz="3800" b="1" kern="1200" dirty="0">
            <a:latin typeface="標楷體" pitchFamily="65" charset="-120"/>
            <a:ea typeface="標楷體" pitchFamily="65" charset="-120"/>
          </a:endParaRPr>
        </a:p>
      </dsp:txBody>
      <dsp:txXfrm rot="-5400000">
        <a:off x="1161958" y="61968"/>
        <a:ext cx="5132478" cy="1023001"/>
      </dsp:txXfrm>
    </dsp:sp>
    <dsp:sp modelId="{7DB66E25-8028-4E3C-B4EE-8BED32A12B39}">
      <dsp:nvSpPr>
        <dsp:cNvPr id="0" name=""/>
        <dsp:cNvSpPr/>
      </dsp:nvSpPr>
      <dsp:spPr>
        <a:xfrm rot="5400000">
          <a:off x="-261619" y="1816171"/>
          <a:ext cx="1744131" cy="12208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smtClean="0">
              <a:latin typeface="標楷體" pitchFamily="65" charset="-120"/>
              <a:ea typeface="標楷體" pitchFamily="65" charset="-120"/>
            </a:rPr>
            <a:t>二</a:t>
          </a:r>
          <a:endParaRPr lang="zh-TW" altLang="en-US" sz="3100" kern="1200" dirty="0">
            <a:latin typeface="標楷體" pitchFamily="65" charset="-120"/>
            <a:ea typeface="標楷體" pitchFamily="65" charset="-120"/>
          </a:endParaRPr>
        </a:p>
      </dsp:txBody>
      <dsp:txXfrm rot="-5400000">
        <a:off x="2" y="2164997"/>
        <a:ext cx="1220891" cy="523240"/>
      </dsp:txXfrm>
    </dsp:sp>
    <dsp:sp modelId="{2B1C6287-60E3-43FE-A67F-D47B1A96EB84}">
      <dsp:nvSpPr>
        <dsp:cNvPr id="0" name=""/>
        <dsp:cNvSpPr/>
      </dsp:nvSpPr>
      <dsp:spPr>
        <a:xfrm rot="5400000">
          <a:off x="3247959" y="-442892"/>
          <a:ext cx="1133685" cy="518782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TW" altLang="en-US" sz="2400" b="1" kern="1200" dirty="0" smtClean="0">
              <a:latin typeface="標楷體" pitchFamily="65" charset="-120"/>
              <a:ea typeface="標楷體" pitchFamily="65" charset="-120"/>
            </a:rPr>
            <a:t>民航六業資料及適航航空器數量</a:t>
          </a:r>
          <a:endParaRPr lang="zh-TW" altLang="en-US" sz="2400" b="1" kern="1200" dirty="0">
            <a:latin typeface="標楷體" pitchFamily="65" charset="-120"/>
            <a:ea typeface="標楷體" pitchFamily="65" charset="-120"/>
          </a:endParaRPr>
        </a:p>
        <a:p>
          <a:pPr marL="228600" lvl="1" indent="-228600" algn="l" defTabSz="889000">
            <a:lnSpc>
              <a:spcPct val="90000"/>
            </a:lnSpc>
            <a:spcBef>
              <a:spcPct val="0"/>
            </a:spcBef>
            <a:spcAft>
              <a:spcPct val="15000"/>
            </a:spcAft>
            <a:buChar char="••"/>
          </a:pPr>
          <a:endParaRPr lang="zh-TW" altLang="en-US" sz="2000" kern="1200" dirty="0"/>
        </a:p>
      </dsp:txBody>
      <dsp:txXfrm rot="-5400000">
        <a:off x="1220892" y="1639517"/>
        <a:ext cx="5132478" cy="1023001"/>
      </dsp:txXfrm>
    </dsp:sp>
    <dsp:sp modelId="{89D2C652-A542-46D3-986F-01395D231CE8}">
      <dsp:nvSpPr>
        <dsp:cNvPr id="0" name=""/>
        <dsp:cNvSpPr/>
      </dsp:nvSpPr>
      <dsp:spPr>
        <a:xfrm rot="5400000">
          <a:off x="-261619" y="3367792"/>
          <a:ext cx="1744131" cy="12208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smtClean="0">
              <a:latin typeface="標楷體" pitchFamily="65" charset="-120"/>
              <a:ea typeface="標楷體" pitchFamily="65" charset="-120"/>
            </a:rPr>
            <a:t>三</a:t>
          </a:r>
          <a:endParaRPr lang="zh-TW" altLang="en-US" sz="3100" kern="1200" dirty="0">
            <a:latin typeface="標楷體" pitchFamily="65" charset="-120"/>
            <a:ea typeface="標楷體" pitchFamily="65" charset="-120"/>
          </a:endParaRPr>
        </a:p>
      </dsp:txBody>
      <dsp:txXfrm rot="-5400000">
        <a:off x="2" y="3716618"/>
        <a:ext cx="1220891" cy="523240"/>
      </dsp:txXfrm>
    </dsp:sp>
    <dsp:sp modelId="{E3F6A6EB-2F65-4808-B78C-D89D92BF304F}">
      <dsp:nvSpPr>
        <dsp:cNvPr id="0" name=""/>
        <dsp:cNvSpPr/>
      </dsp:nvSpPr>
      <dsp:spPr>
        <a:xfrm rot="5400000">
          <a:off x="3247959" y="1061579"/>
          <a:ext cx="1133685" cy="518782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24130" rIns="24130" bIns="24130" numCol="1" spcCol="1270" anchor="ctr" anchorCtr="0">
          <a:noAutofit/>
        </a:bodyPr>
        <a:lstStyle/>
        <a:p>
          <a:pPr marL="285750" lvl="1" indent="-285750" algn="l" defTabSz="1689100">
            <a:lnSpc>
              <a:spcPct val="90000"/>
            </a:lnSpc>
            <a:spcBef>
              <a:spcPct val="0"/>
            </a:spcBef>
            <a:spcAft>
              <a:spcPct val="15000"/>
            </a:spcAft>
            <a:buChar char="••"/>
          </a:pPr>
          <a:r>
            <a:rPr lang="zh-TW" altLang="en-US" sz="3800" b="1" kern="1200" dirty="0" smtClean="0">
              <a:latin typeface="標楷體" pitchFamily="65" charset="-120"/>
              <a:ea typeface="標楷體" pitchFamily="65" charset="-120"/>
            </a:rPr>
            <a:t>國內航網及運輸能量</a:t>
          </a:r>
          <a:endParaRPr lang="zh-TW" altLang="en-US" sz="3800" b="1" kern="1200" dirty="0">
            <a:latin typeface="標楷體" pitchFamily="65" charset="-120"/>
            <a:ea typeface="標楷體" pitchFamily="65" charset="-120"/>
          </a:endParaRPr>
        </a:p>
      </dsp:txBody>
      <dsp:txXfrm rot="-5400000">
        <a:off x="1220892" y="3143988"/>
        <a:ext cx="5132478" cy="102300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hdr" sz="quarter"/>
          </p:nvPr>
        </p:nvSpPr>
        <p:spPr bwMode="auto">
          <a:xfrm>
            <a:off x="0" y="0"/>
            <a:ext cx="2920193" cy="49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36" rIns="91074" bIns="45536" numCol="1" anchor="t" anchorCtr="0" compatLnSpc="1">
            <a:prstTxWarp prst="textNoShape">
              <a:avLst/>
            </a:prstTxWarp>
          </a:bodyPr>
          <a:lstStyle>
            <a:lvl1pPr defTabSz="911166" eaLnBrk="1" hangingPunct="1">
              <a:defRPr kumimoji="1" sz="1200"/>
            </a:lvl1pPr>
          </a:lstStyle>
          <a:p>
            <a:endParaRPr lang="en-US" altLang="zh-TW"/>
          </a:p>
        </p:txBody>
      </p:sp>
      <p:sp>
        <p:nvSpPr>
          <p:cNvPr id="148483" name="Rectangle 3"/>
          <p:cNvSpPr>
            <a:spLocks noGrp="1" noChangeArrowheads="1"/>
          </p:cNvSpPr>
          <p:nvPr>
            <p:ph type="dt" sz="quarter" idx="1"/>
          </p:nvPr>
        </p:nvSpPr>
        <p:spPr bwMode="auto">
          <a:xfrm>
            <a:off x="3814000" y="0"/>
            <a:ext cx="2920193" cy="49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36" rIns="91074" bIns="45536" numCol="1" anchor="t" anchorCtr="0" compatLnSpc="1">
            <a:prstTxWarp prst="textNoShape">
              <a:avLst/>
            </a:prstTxWarp>
          </a:bodyPr>
          <a:lstStyle>
            <a:lvl1pPr algn="r" defTabSz="911166" eaLnBrk="1" hangingPunct="1">
              <a:defRPr kumimoji="1" sz="1200"/>
            </a:lvl1pPr>
          </a:lstStyle>
          <a:p>
            <a:endParaRPr lang="en-US" altLang="zh-TW"/>
          </a:p>
        </p:txBody>
      </p:sp>
      <p:sp>
        <p:nvSpPr>
          <p:cNvPr id="148484" name="Rectangle 4"/>
          <p:cNvSpPr>
            <a:spLocks noGrp="1" noChangeArrowheads="1"/>
          </p:cNvSpPr>
          <p:nvPr>
            <p:ph type="ftr" sz="quarter" idx="2"/>
          </p:nvPr>
        </p:nvSpPr>
        <p:spPr bwMode="auto">
          <a:xfrm>
            <a:off x="0" y="9369924"/>
            <a:ext cx="2920193" cy="49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36" rIns="91074" bIns="45536" numCol="1" anchor="b" anchorCtr="0" compatLnSpc="1">
            <a:prstTxWarp prst="textNoShape">
              <a:avLst/>
            </a:prstTxWarp>
          </a:bodyPr>
          <a:lstStyle>
            <a:lvl1pPr defTabSz="911166" eaLnBrk="1" hangingPunct="1">
              <a:defRPr kumimoji="1" sz="1200"/>
            </a:lvl1pPr>
          </a:lstStyle>
          <a:p>
            <a:endParaRPr lang="en-US" altLang="zh-TW"/>
          </a:p>
        </p:txBody>
      </p:sp>
      <p:sp>
        <p:nvSpPr>
          <p:cNvPr id="148485" name="Rectangle 5"/>
          <p:cNvSpPr>
            <a:spLocks noGrp="1" noChangeArrowheads="1"/>
          </p:cNvSpPr>
          <p:nvPr>
            <p:ph type="sldNum" sz="quarter" idx="3"/>
          </p:nvPr>
        </p:nvSpPr>
        <p:spPr bwMode="auto">
          <a:xfrm>
            <a:off x="3814000" y="9369924"/>
            <a:ext cx="2920193" cy="49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36" rIns="91074" bIns="45536" numCol="1" anchor="b" anchorCtr="0" compatLnSpc="1">
            <a:prstTxWarp prst="textNoShape">
              <a:avLst/>
            </a:prstTxWarp>
          </a:bodyPr>
          <a:lstStyle>
            <a:lvl1pPr algn="r" defTabSz="911166" eaLnBrk="1" hangingPunct="1">
              <a:defRPr kumimoji="1" sz="1200"/>
            </a:lvl1pPr>
          </a:lstStyle>
          <a:p>
            <a:fld id="{619DF1E9-9028-470A-BAFB-BB2141B5E29E}" type="slidenum">
              <a:rPr lang="en-US" altLang="zh-TW"/>
              <a:pPr/>
              <a:t>‹#›</a:t>
            </a:fld>
            <a:endParaRPr lang="en-US" altLang="zh-TW"/>
          </a:p>
        </p:txBody>
      </p:sp>
    </p:spTree>
    <p:extLst>
      <p:ext uri="{BB962C8B-B14F-4D97-AF65-F5344CB8AC3E}">
        <p14:creationId xmlns:p14="http://schemas.microsoft.com/office/powerpoint/2010/main" val="3092767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1026"/>
          <p:cNvSpPr>
            <a:spLocks noGrp="1" noChangeArrowheads="1"/>
          </p:cNvSpPr>
          <p:nvPr>
            <p:ph type="hdr" sz="quarter"/>
          </p:nvPr>
        </p:nvSpPr>
        <p:spPr bwMode="auto">
          <a:xfrm>
            <a:off x="0" y="0"/>
            <a:ext cx="2920193" cy="49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36" rIns="91074" bIns="45536" numCol="1" anchor="t" anchorCtr="0" compatLnSpc="1">
            <a:prstTxWarp prst="textNoShape">
              <a:avLst/>
            </a:prstTxWarp>
          </a:bodyPr>
          <a:lstStyle>
            <a:lvl1pPr defTabSz="911166" eaLnBrk="1" hangingPunct="1">
              <a:defRPr kumimoji="1" sz="1200"/>
            </a:lvl1pPr>
          </a:lstStyle>
          <a:p>
            <a:endParaRPr lang="en-US" altLang="zh-TW"/>
          </a:p>
        </p:txBody>
      </p:sp>
      <p:sp>
        <p:nvSpPr>
          <p:cNvPr id="151555" name="Rectangle 1027"/>
          <p:cNvSpPr>
            <a:spLocks noGrp="1" noChangeArrowheads="1"/>
          </p:cNvSpPr>
          <p:nvPr>
            <p:ph type="dt" idx="1"/>
          </p:nvPr>
        </p:nvSpPr>
        <p:spPr bwMode="auto">
          <a:xfrm>
            <a:off x="3814000" y="0"/>
            <a:ext cx="2920193" cy="49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36" rIns="91074" bIns="45536" numCol="1" anchor="t" anchorCtr="0" compatLnSpc="1">
            <a:prstTxWarp prst="textNoShape">
              <a:avLst/>
            </a:prstTxWarp>
          </a:bodyPr>
          <a:lstStyle>
            <a:lvl1pPr algn="r" defTabSz="911166" eaLnBrk="1" hangingPunct="1">
              <a:defRPr kumimoji="1" sz="1200"/>
            </a:lvl1pPr>
          </a:lstStyle>
          <a:p>
            <a:endParaRPr lang="en-US" altLang="zh-TW"/>
          </a:p>
        </p:txBody>
      </p:sp>
      <p:sp>
        <p:nvSpPr>
          <p:cNvPr id="151556" name="Rectangle 1028"/>
          <p:cNvSpPr>
            <a:spLocks noGrp="1" noRot="1" noChangeAspect="1" noChangeArrowheads="1" noTextEdit="1"/>
          </p:cNvSpPr>
          <p:nvPr>
            <p:ph type="sldImg" idx="2"/>
          </p:nvPr>
        </p:nvSpPr>
        <p:spPr bwMode="auto">
          <a:xfrm>
            <a:off x="903288" y="739775"/>
            <a:ext cx="4930775" cy="36988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1557" name="Rectangle 1029"/>
          <p:cNvSpPr>
            <a:spLocks noGrp="1" noChangeArrowheads="1"/>
          </p:cNvSpPr>
          <p:nvPr>
            <p:ph type="body" sz="quarter" idx="3"/>
          </p:nvPr>
        </p:nvSpPr>
        <p:spPr bwMode="auto">
          <a:xfrm>
            <a:off x="673891" y="4686538"/>
            <a:ext cx="5387982" cy="4440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36" rIns="91074" bIns="45536"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51558" name="Rectangle 1030"/>
          <p:cNvSpPr>
            <a:spLocks noGrp="1" noChangeArrowheads="1"/>
          </p:cNvSpPr>
          <p:nvPr>
            <p:ph type="ftr" sz="quarter" idx="4"/>
          </p:nvPr>
        </p:nvSpPr>
        <p:spPr bwMode="auto">
          <a:xfrm>
            <a:off x="0" y="9369924"/>
            <a:ext cx="2920193" cy="49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36" rIns="91074" bIns="45536" numCol="1" anchor="b" anchorCtr="0" compatLnSpc="1">
            <a:prstTxWarp prst="textNoShape">
              <a:avLst/>
            </a:prstTxWarp>
          </a:bodyPr>
          <a:lstStyle>
            <a:lvl1pPr defTabSz="911166" eaLnBrk="1" hangingPunct="1">
              <a:defRPr kumimoji="1" sz="1200"/>
            </a:lvl1pPr>
          </a:lstStyle>
          <a:p>
            <a:endParaRPr lang="en-US" altLang="zh-TW"/>
          </a:p>
        </p:txBody>
      </p:sp>
      <p:sp>
        <p:nvSpPr>
          <p:cNvPr id="151559" name="Rectangle 1031"/>
          <p:cNvSpPr>
            <a:spLocks noGrp="1" noChangeArrowheads="1"/>
          </p:cNvSpPr>
          <p:nvPr>
            <p:ph type="sldNum" sz="quarter" idx="5"/>
          </p:nvPr>
        </p:nvSpPr>
        <p:spPr bwMode="auto">
          <a:xfrm>
            <a:off x="3814000" y="9369924"/>
            <a:ext cx="2920193" cy="49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36" rIns="91074" bIns="45536" numCol="1" anchor="b" anchorCtr="0" compatLnSpc="1">
            <a:prstTxWarp prst="textNoShape">
              <a:avLst/>
            </a:prstTxWarp>
          </a:bodyPr>
          <a:lstStyle>
            <a:lvl1pPr algn="r" defTabSz="911166" eaLnBrk="1" hangingPunct="1">
              <a:defRPr kumimoji="1" sz="1200"/>
            </a:lvl1pPr>
          </a:lstStyle>
          <a:p>
            <a:fld id="{B773FE79-DE1F-43D6-A6EF-A3D5F4920940}" type="slidenum">
              <a:rPr lang="en-US" altLang="zh-TW"/>
              <a:pPr/>
              <a:t>‹#›</a:t>
            </a:fld>
            <a:endParaRPr lang="en-US" altLang="zh-TW"/>
          </a:p>
        </p:txBody>
      </p:sp>
    </p:spTree>
    <p:extLst>
      <p:ext uri="{BB962C8B-B14F-4D97-AF65-F5344CB8AC3E}">
        <p14:creationId xmlns:p14="http://schemas.microsoft.com/office/powerpoint/2010/main" val="30079887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fontAlgn="base">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fontAlgn="base">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fontAlgn="base">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fontAlgn="base">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ctrTitle"/>
          </p:nvPr>
        </p:nvSpPr>
        <p:spPr>
          <a:xfrm>
            <a:off x="1979712" y="2130425"/>
            <a:ext cx="6912768" cy="1470025"/>
          </a:xfrm>
        </p:spPr>
        <p:txBody>
          <a:body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2451933" y="386104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4" name="日期版面配置區 3"/>
          <p:cNvSpPr>
            <a:spLocks noGrp="1"/>
          </p:cNvSpPr>
          <p:nvPr>
            <p:ph type="dt" sz="half" idx="10"/>
          </p:nvPr>
        </p:nvSpPr>
        <p:spPr/>
        <p:txBody>
          <a:bodyPr/>
          <a:lstStyle/>
          <a:p>
            <a:r>
              <a:rPr lang="en-US" altLang="zh-TW" smtClean="0"/>
              <a:t>102.8</a:t>
            </a:r>
            <a:endParaRPr lang="en-US" altLang="zh-TW"/>
          </a:p>
        </p:txBody>
      </p:sp>
      <p:sp>
        <p:nvSpPr>
          <p:cNvPr id="5" name="頁尾版面配置區 4"/>
          <p:cNvSpPr>
            <a:spLocks noGrp="1"/>
          </p:cNvSpPr>
          <p:nvPr>
            <p:ph type="ftr" sz="quarter" idx="11"/>
          </p:nvPr>
        </p:nvSpPr>
        <p:spPr/>
        <p:txBody>
          <a:bodyPr/>
          <a:lstStyle/>
          <a:p>
            <a:endParaRPr lang="en-US" altLang="zh-TW"/>
          </a:p>
        </p:txBody>
      </p:sp>
      <p:sp>
        <p:nvSpPr>
          <p:cNvPr id="6" name="投影片編號版面配置區 5"/>
          <p:cNvSpPr>
            <a:spLocks noGrp="1"/>
          </p:cNvSpPr>
          <p:nvPr>
            <p:ph type="sldNum" sz="quarter" idx="12"/>
          </p:nvPr>
        </p:nvSpPr>
        <p:spPr/>
        <p:txBody>
          <a:bodyPr/>
          <a:lstStyle/>
          <a:p>
            <a:fld id="{9BC1ACEF-D76E-4136-BE15-8CA12B759264}" type="slidenum">
              <a:rPr lang="en-US" altLang="zh-TW" smtClean="0"/>
              <a:pPr/>
              <a:t>‹#›</a:t>
            </a:fld>
            <a:endParaRPr lang="en-US" altLang="zh-TW"/>
          </a:p>
        </p:txBody>
      </p:sp>
      <p:pic>
        <p:nvPicPr>
          <p:cNvPr id="11" name="圖片 10"/>
          <p:cNvPicPr>
            <a:picLocks noChangeAspect="1"/>
          </p:cNvPicPr>
          <p:nvPr userDrawn="1"/>
        </p:nvPicPr>
        <p:blipFill rotWithShape="1">
          <a:blip r:embed="rId3" cstate="screen">
            <a:duotone>
              <a:schemeClr val="accent6">
                <a:shade val="45000"/>
                <a:satMod val="135000"/>
              </a:schemeClr>
              <a:prstClr val="white"/>
            </a:duotone>
            <a:extLst>
              <a:ext uri="{28A0092B-C50C-407E-A947-70E740481C1C}">
                <a14:useLocalDpi xmlns:a14="http://schemas.microsoft.com/office/drawing/2010/main"/>
              </a:ext>
            </a:extLst>
          </a:blip>
          <a:srcRect r="89882" b="22251"/>
          <a:stretch/>
        </p:blipFill>
        <p:spPr>
          <a:xfrm>
            <a:off x="35496" y="2996952"/>
            <a:ext cx="554707" cy="3789040"/>
          </a:xfrm>
          <a:prstGeom prst="rect">
            <a:avLst/>
          </a:prstGeom>
          <a:effectLst>
            <a:outerShdw blurRad="50800" dist="38100" dir="5400000" algn="t" rotWithShape="0">
              <a:prstClr val="black">
                <a:alpha val="40000"/>
              </a:prstClr>
            </a:outerShdw>
          </a:effectLst>
        </p:spPr>
      </p:pic>
      <p:pic>
        <p:nvPicPr>
          <p:cNvPr id="30" name="圖片 29"/>
          <p:cNvPicPr>
            <a:picLocks noChangeAspect="1"/>
          </p:cNvPicPr>
          <p:nvPr userDrawn="1"/>
        </p:nvPicPr>
        <p:blipFill rotWithShape="1">
          <a:blip r:embed="rId3" cstate="screen">
            <a:duotone>
              <a:schemeClr val="bg2">
                <a:shade val="45000"/>
                <a:satMod val="135000"/>
              </a:schemeClr>
              <a:prstClr val="white"/>
            </a:duotone>
            <a:extLst>
              <a:ext uri="{28A0092B-C50C-407E-A947-70E740481C1C}">
                <a14:useLocalDpi xmlns:a14="http://schemas.microsoft.com/office/drawing/2010/main"/>
              </a:ext>
            </a:extLst>
          </a:blip>
          <a:srcRect r="89882" b="43718"/>
          <a:stretch/>
        </p:blipFill>
        <p:spPr>
          <a:xfrm>
            <a:off x="683568" y="448455"/>
            <a:ext cx="792088" cy="3916649"/>
          </a:xfrm>
          <a:prstGeom prst="rect">
            <a:avLst/>
          </a:prstGeom>
          <a:effectLst>
            <a:outerShdw blurRad="50800" dist="38100" dir="5400000" algn="t" rotWithShape="0">
              <a:prstClr val="black">
                <a:alpha val="40000"/>
              </a:prstClr>
            </a:outerShdw>
          </a:effectLst>
        </p:spPr>
      </p:pic>
      <p:pic>
        <p:nvPicPr>
          <p:cNvPr id="31" name="圖片 30"/>
          <p:cNvPicPr>
            <a:picLocks noChangeAspect="1"/>
          </p:cNvPicPr>
          <p:nvPr userDrawn="1"/>
        </p:nvPicPr>
        <p:blipFill rotWithShape="1">
          <a:blip r:embed="rId3" cstate="screen">
            <a:lum bright="70000" contrast="-70000"/>
            <a:extLst>
              <a:ext uri="{28A0092B-C50C-407E-A947-70E740481C1C}">
                <a14:useLocalDpi xmlns:a14="http://schemas.microsoft.com/office/drawing/2010/main"/>
              </a:ext>
            </a:extLst>
          </a:blip>
          <a:srcRect r="89882" b="43796"/>
          <a:stretch/>
        </p:blipFill>
        <p:spPr>
          <a:xfrm>
            <a:off x="1331640" y="3789040"/>
            <a:ext cx="481230" cy="237626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802814334"/>
      </p:ext>
    </p:extLst>
  </p:cSld>
  <p:clrMapOvr>
    <a:masterClrMapping/>
  </p:clrMapOvr>
  <p:transition>
    <p:randomBa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614" y="0"/>
            <a:ext cx="15430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矩形 11"/>
          <p:cNvSpPr/>
          <p:nvPr userDrawn="1"/>
        </p:nvSpPr>
        <p:spPr>
          <a:xfrm>
            <a:off x="1331640" y="2780928"/>
            <a:ext cx="216024" cy="4077072"/>
          </a:xfrm>
          <a:prstGeom prst="rect">
            <a:avLst/>
          </a:prstGeom>
          <a:gradFill flip="none" rotWithShape="1">
            <a:gsLst>
              <a:gs pos="0">
                <a:schemeClr val="bg1">
                  <a:alpha val="0"/>
                </a:schemeClr>
              </a:gs>
              <a:gs pos="100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1691680" y="274638"/>
            <a:ext cx="6995120" cy="1143000"/>
          </a:xfrm>
        </p:spPr>
        <p:txBody>
          <a:bodyPr/>
          <a:lstStyle>
            <a:lvl1pPr>
              <a:defRPr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微軟正黑體" pitchFamily="34" charset="-120"/>
                <a:ea typeface="微軟正黑體"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1691680" y="1600200"/>
            <a:ext cx="6995120" cy="4525963"/>
          </a:xfrm>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a:xfrm>
            <a:off x="35496" y="6453336"/>
            <a:ext cx="802432" cy="365125"/>
          </a:xfrm>
        </p:spPr>
        <p:txBody>
          <a:bodyPr/>
          <a:lstStyle>
            <a:lvl1pPr>
              <a:defRPr>
                <a:solidFill>
                  <a:schemeClr val="bg1"/>
                </a:solidFill>
              </a:defRPr>
            </a:lvl1pPr>
          </a:lstStyle>
          <a:p>
            <a:r>
              <a:rPr lang="en-US" altLang="zh-TW" smtClean="0"/>
              <a:t>102.8</a:t>
            </a:r>
            <a:endParaRPr lang="en-US" altLang="zh-TW" dirty="0"/>
          </a:p>
        </p:txBody>
      </p:sp>
      <p:sp>
        <p:nvSpPr>
          <p:cNvPr id="6" name="投影片編號版面配置區 5"/>
          <p:cNvSpPr>
            <a:spLocks noGrp="1"/>
          </p:cNvSpPr>
          <p:nvPr>
            <p:ph type="sldNum" sz="quarter" idx="12"/>
          </p:nvPr>
        </p:nvSpPr>
        <p:spPr>
          <a:xfrm>
            <a:off x="6948264" y="6453336"/>
            <a:ext cx="2133600" cy="365125"/>
          </a:xfrm>
        </p:spPr>
        <p:txBody>
          <a:bodyPr/>
          <a:lstStyle>
            <a:lvl1pPr>
              <a:defRPr>
                <a:solidFill>
                  <a:schemeClr val="accent1">
                    <a:lumMod val="50000"/>
                  </a:schemeClr>
                </a:solidFill>
                <a:effectLst>
                  <a:outerShdw blurRad="38100" dist="38100" dir="2700000" algn="tl">
                    <a:srgbClr val="000000">
                      <a:alpha val="43137"/>
                    </a:srgbClr>
                  </a:outerShdw>
                </a:effectLst>
              </a:defRPr>
            </a:lvl1pPr>
          </a:lstStyle>
          <a:p>
            <a:fld id="{F9B552CE-4532-4F25-BC7B-E9630A562888}" type="slidenum">
              <a:rPr lang="en-US" altLang="zh-TW" smtClean="0"/>
              <a:pPr/>
              <a:t>‹#›</a:t>
            </a:fld>
            <a:endParaRPr lang="en-US" altLang="zh-TW"/>
          </a:p>
        </p:txBody>
      </p:sp>
      <p:pic>
        <p:nvPicPr>
          <p:cNvPr id="11" name="圖片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3494" y="116632"/>
            <a:ext cx="527450" cy="527450"/>
          </a:xfrm>
          <a:prstGeom prst="rect">
            <a:avLst/>
          </a:prstGeom>
        </p:spPr>
      </p:pic>
    </p:spTree>
    <p:extLst>
      <p:ext uri="{BB962C8B-B14F-4D97-AF65-F5344CB8AC3E}">
        <p14:creationId xmlns:p14="http://schemas.microsoft.com/office/powerpoint/2010/main" val="2057923260"/>
      </p:ext>
    </p:extLst>
  </p:cSld>
  <p:clrMapOvr>
    <a:masterClrMapping/>
  </p:clrMapOvr>
  <p:transition>
    <p:randomBa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33226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a:xfrm>
            <a:off x="2195736" y="274638"/>
            <a:ext cx="6491064" cy="1143000"/>
          </a:xfrm>
        </p:spPr>
        <p:txBody>
          <a:bodyPr>
            <a:normAutofit/>
          </a:bodyPr>
          <a:lstStyle>
            <a:lvl1pPr algn="ctr" defTabSz="914400" rtl="0" eaLnBrk="1" fontAlgn="base" latinLnBrk="0" hangingPunct="1">
              <a:spcBef>
                <a:spcPct val="0"/>
              </a:spcBef>
              <a:spcAft>
                <a:spcPct val="0"/>
              </a:spcAft>
              <a:buNone/>
              <a:defRPr lang="zh-TW" altLang="en-US" sz="44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微軟正黑體" pitchFamily="34" charset="-120"/>
                <a:ea typeface="微軟正黑體" pitchFamily="34" charset="-120"/>
                <a:cs typeface="+mj-cs"/>
              </a:defRPr>
            </a:lvl1pPr>
          </a:lstStyle>
          <a:p>
            <a:r>
              <a:rPr lang="zh-TW" altLang="en-US" dirty="0" smtClean="0"/>
              <a:t>按一下以編輯母片標題樣式</a:t>
            </a:r>
            <a:endParaRPr lang="zh-TW" altLang="en-US" dirty="0"/>
          </a:p>
        </p:txBody>
      </p:sp>
      <p:sp>
        <p:nvSpPr>
          <p:cNvPr id="3" name="日期版面配置區 2"/>
          <p:cNvSpPr>
            <a:spLocks noGrp="1"/>
          </p:cNvSpPr>
          <p:nvPr>
            <p:ph type="dt" sz="half" idx="10"/>
          </p:nvPr>
        </p:nvSpPr>
        <p:spPr>
          <a:xfrm>
            <a:off x="6896" y="6448251"/>
            <a:ext cx="2133600" cy="365125"/>
          </a:xfrm>
        </p:spPr>
        <p:txBody>
          <a:bodyPr/>
          <a:lstStyle>
            <a:lvl1pPr>
              <a:defRPr>
                <a:solidFill>
                  <a:schemeClr val="bg1"/>
                </a:solidFill>
              </a:defRPr>
            </a:lvl1pPr>
          </a:lstStyle>
          <a:p>
            <a:r>
              <a:rPr lang="en-US" altLang="zh-TW" smtClean="0"/>
              <a:t>102.8</a:t>
            </a:r>
            <a:endParaRPr lang="en-US" altLang="zh-TW" dirty="0"/>
          </a:p>
        </p:txBody>
      </p:sp>
      <p:sp>
        <p:nvSpPr>
          <p:cNvPr id="5" name="投影片編號版面配置區 4"/>
          <p:cNvSpPr>
            <a:spLocks noGrp="1"/>
          </p:cNvSpPr>
          <p:nvPr>
            <p:ph type="sldNum" sz="quarter" idx="12"/>
          </p:nvPr>
        </p:nvSpPr>
        <p:spPr>
          <a:xfrm>
            <a:off x="6876256" y="6381328"/>
            <a:ext cx="2133600" cy="365125"/>
          </a:xfrm>
        </p:spPr>
        <p:txBody>
          <a:bodyPr/>
          <a:lstStyle/>
          <a:p>
            <a:fld id="{F28EDCCA-72F7-42D9-BE93-86342C8A5205}" type="slidenum">
              <a:rPr lang="en-US" altLang="zh-TW" smtClean="0"/>
              <a:pPr/>
              <a:t>‹#›</a:t>
            </a:fld>
            <a:endParaRPr lang="en-US" altLang="zh-TW"/>
          </a:p>
        </p:txBody>
      </p:sp>
      <p:pic>
        <p:nvPicPr>
          <p:cNvPr id="9" name="圖片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3494" y="116632"/>
            <a:ext cx="527450" cy="527450"/>
          </a:xfrm>
          <a:prstGeom prst="rect">
            <a:avLst/>
          </a:prstGeom>
        </p:spPr>
      </p:pic>
    </p:spTree>
    <p:extLst>
      <p:ext uri="{BB962C8B-B14F-4D97-AF65-F5344CB8AC3E}">
        <p14:creationId xmlns:p14="http://schemas.microsoft.com/office/powerpoint/2010/main" val="3702330418"/>
      </p:ext>
    </p:extLst>
  </p:cSld>
  <p:clrMapOvr>
    <a:masterClrMapping/>
  </p:clrMapOvr>
  <p:transition>
    <p:randomBa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TW" smtClean="0"/>
              <a:t>102.8</a:t>
            </a:r>
            <a:endParaRPr lang="en-US" altLang="zh-TW"/>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zh-TW"/>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8CB55D-DB83-46C5-B534-1516C3CA6747}" type="slidenum">
              <a:rPr lang="en-US" altLang="zh-TW" smtClean="0"/>
              <a:pPr/>
              <a:t>‹#›</a:t>
            </a:fld>
            <a:endParaRPr lang="en-US" altLang="zh-TW"/>
          </a:p>
        </p:txBody>
      </p:sp>
    </p:spTree>
    <p:extLst>
      <p:ext uri="{BB962C8B-B14F-4D97-AF65-F5344CB8AC3E}">
        <p14:creationId xmlns:p14="http://schemas.microsoft.com/office/powerpoint/2010/main" val="250884429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6" r:id="rId3"/>
  </p:sldLayoutIdLst>
  <p:transition>
    <p:randomBar/>
  </p:transition>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2" Type="http://schemas.openxmlformats.org/officeDocument/2006/relationships/hyperlink" Target="../&#20491;&#20154;&#25972;&#29702;&#30456;&#38364;&#36039;&#26009;/&#22283;&#20869;&#33322;&#31354;&#22120;&#32113;&#35336;&#34920;.xlsx"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20491;&#20154;&#25972;&#29702;&#30456;&#38364;&#36039;&#26009;/&#21488;&#28771;102&#24180;&#27231;&#22580;&#32317;&#36939;&#36664;&#33021;&#37327;&#34920;.xlsx" TargetMode="External"/><Relationship Id="rId2" Type="http://schemas.openxmlformats.org/officeDocument/2006/relationships/hyperlink" Target="../&#22823;&#23616;&#30456;&#38364;&#24180;&#22577;/101&#22823;&#23616;&#24180;&#22577;-&#30772;&#35299;&#29256;.pdf"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20491;&#20154;&#25972;&#29702;&#30456;&#38364;&#36039;&#26009;/&#20841;&#23736;&#31354;&#36939;&#30332;&#23637;&#31777;&#34920;.xlsx" TargetMode="External"/><Relationship Id="rId2" Type="http://schemas.openxmlformats.org/officeDocument/2006/relationships/hyperlink" Target="../&#20491;&#20154;&#25972;&#29702;&#30456;&#38364;&#36039;&#26009;/&#21488;&#28771;&#33322;&#32004;&#30332;&#23637;&#29376;&#27841;.docx"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20491;&#20154;&#25972;&#29702;&#30456;&#38364;&#36039;&#26009;/&#22283;&#20839;&#19978;&#24066;&#27331;&#33322;&#31354;&#29151;&#25910;&#36039;&#26009;&#32113;&#35336;.xlsx" TargetMode="External"/><Relationship Id="rId2" Type="http://schemas.openxmlformats.org/officeDocument/2006/relationships/hyperlink" Target="../&#20491;&#20154;&#25972;&#29702;&#30456;&#38364;&#36039;&#26009;/&#22283;&#20869;&#33322;&#31354;&#20844;&#21496;&#20195;&#34920;&#20154;&#36039;&#26412;&#38989;&#36039;&#26009;.xlsx"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hyperlink" Target="http://www.uniair.com.tw/uniairec/index1.aspx" TargetMode="External"/><Relationship Id="rId3" Type="http://schemas.openxmlformats.org/officeDocument/2006/relationships/hyperlink" Target="http://www.evaair.com/html/b2c/chinese/" TargetMode="External"/><Relationship Id="rId7" Type="http://schemas.openxmlformats.org/officeDocument/2006/relationships/hyperlink" Target="http://www.tna.com.tw/index.aspx" TargetMode="External"/><Relationship Id="rId2" Type="http://schemas.openxmlformats.org/officeDocument/2006/relationships/hyperlink" Target="http://www.china-airlines.com/ch/index.htm" TargetMode="External"/><Relationship Id="rId1" Type="http://schemas.openxmlformats.org/officeDocument/2006/relationships/slideLayout" Target="../slideLayouts/slideLayout3.xml"/><Relationship Id="rId6" Type="http://schemas.openxmlformats.org/officeDocument/2006/relationships/hyperlink" Target="http://www.tna.com.tw/b2c" TargetMode="External"/><Relationship Id="rId5" Type="http://schemas.openxmlformats.org/officeDocument/2006/relationships/hyperlink" Target="http://www.fat.com.tw/" TargetMode="External"/><Relationship Id="rId10" Type="http://schemas.openxmlformats.org/officeDocument/2006/relationships/hyperlink" Target="http://www.sunrise-/" TargetMode="External"/><Relationship Id="rId4" Type="http://schemas.openxmlformats.org/officeDocument/2006/relationships/hyperlink" Target="http://www.mandarin-airlines.com/index.html" TargetMode="External"/><Relationship Id="rId9" Type="http://schemas.openxmlformats.org/officeDocument/2006/relationships/hyperlink" Target="http://www.dailyair.com.tw/"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ep-air.com.tw/ch/index.htm" TargetMode="External"/><Relationship Id="rId2" Type="http://schemas.openxmlformats.org/officeDocument/2006/relationships/hyperlink" Target="http://www.dailyair.com.tw/" TargetMode="External"/><Relationship Id="rId1" Type="http://schemas.openxmlformats.org/officeDocument/2006/relationships/slideLayout" Target="../slideLayouts/slideLayout3.xml"/><Relationship Id="rId5" Type="http://schemas.openxmlformats.org/officeDocument/2006/relationships/hyperlink" Target="http://www.aidc.com.tw/" TargetMode="External"/><Relationship Id="rId4" Type="http://schemas.openxmlformats.org/officeDocument/2006/relationships/hyperlink" Target="http://www.gwa.com.tw/"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www.hh-cal.com.tw/" TargetMode="External"/><Relationship Id="rId3" Type="http://schemas.openxmlformats.org/officeDocument/2006/relationships/hyperlink" Target="http://www.tias.com.tw/ch.htm" TargetMode="External"/><Relationship Id="rId7" Type="http://schemas.openxmlformats.org/officeDocument/2006/relationships/hyperlink" Target="http://www.uniair.com.tw/groundDuty.htm" TargetMode="External"/><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hyperlink" Target="http://www.tna.com.tw/b2c/aboutus/agent.aspx" TargetMode="External"/><Relationship Id="rId5" Type="http://schemas.openxmlformats.org/officeDocument/2006/relationships/hyperlink" Target="http://www.taichin.com.tw/" TargetMode="External"/><Relationship Id="rId4" Type="http://schemas.openxmlformats.org/officeDocument/2006/relationships/hyperlink" Target="http://www.egas.com.tw/ch/index.htm"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tacs.com.tw/" TargetMode="External"/><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hyperlink" Target="http://www.kacs.com.tw/" TargetMode="External"/><Relationship Id="rId5" Type="http://schemas.openxmlformats.org/officeDocument/2006/relationships/hyperlink" Target="http://www.egsc.com.tw/index.htm" TargetMode="External"/><Relationship Id="rId4" Type="http://schemas.openxmlformats.org/officeDocument/2006/relationships/hyperlink" Target="http://www.cpcs.com.tw/"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www.fedex.com/tw/" TargetMode="External"/><Relationship Id="rId3" Type="http://schemas.openxmlformats.org/officeDocument/2006/relationships/hyperlink" Target="http://www.tactl.com/" TargetMode="External"/><Relationship Id="rId7" Type="http://schemas.openxmlformats.org/officeDocument/2006/relationships/hyperlink" Target="http://www.ups.com/content/tw/zh/index.jsx" TargetMode="External"/><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hyperlink" Target="http://www.ftz.com.tw/frontend/index.jsp" TargetMode="External"/><Relationship Id="rId5" Type="http://schemas.openxmlformats.org/officeDocument/2006/relationships/hyperlink" Target="http://www.egac.com.tw/" TargetMode="External"/><Relationship Id="rId4" Type="http://schemas.openxmlformats.org/officeDocument/2006/relationships/hyperlink" Target="http://www.everterminal.com.tw/"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7.bmp"/><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9.bmp"/><Relationship Id="rId2" Type="http://schemas.openxmlformats.org/officeDocument/2006/relationships/image" Target="../media/image18.bmp"/><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1.bmp"/><Relationship Id="rId2" Type="http://schemas.openxmlformats.org/officeDocument/2006/relationships/image" Target="../media/image20.bmp"/><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hyperlink" Target="../&#20491;&#20154;&#25972;&#29702;&#30456;&#38364;&#36039;&#26009;/&#22283;&#20839;&#33775;&#33322;&#38263;&#27054;&#24489;&#33288;&#33322;&#31354;&#20844;&#21496;&#27231;&#24107;&#22521;&#35347;&#26178;&#38291;&#24409;&#25972;&#34920;.docx" TargetMode="Externa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1.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1.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87624" y="332656"/>
            <a:ext cx="6912768" cy="1143000"/>
          </a:xfrm>
        </p:spPr>
        <p:txBody>
          <a:bodyPr>
            <a:normAutofit fontScale="90000"/>
          </a:bodyPr>
          <a:lstStyle/>
          <a:p>
            <a:r>
              <a:rPr lang="zh-TW" altLang="zh-TW" dirty="0">
                <a:latin typeface="標楷體" pitchFamily="65" charset="-120"/>
                <a:ea typeface="標楷體" pitchFamily="65" charset="-120"/>
              </a:rPr>
              <a:t>正修科大『航空運輸管理概要</a:t>
            </a:r>
            <a:r>
              <a:rPr lang="zh-TW" altLang="zh-TW" dirty="0" smtClean="0">
                <a:latin typeface="標楷體" pitchFamily="65" charset="-120"/>
                <a:ea typeface="標楷體" pitchFamily="65" charset="-120"/>
              </a:rPr>
              <a:t>』</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總論及現況編</a:t>
            </a:r>
            <a:endParaRPr lang="zh-TW" altLang="en-US" dirty="0">
              <a:latin typeface="標楷體" pitchFamily="65" charset="-120"/>
              <a:ea typeface="標楷體" pitchFamily="65" charset="-120"/>
            </a:endParaRPr>
          </a:p>
        </p:txBody>
      </p:sp>
      <p:sp>
        <p:nvSpPr>
          <p:cNvPr id="3" name="日期版面配置區 2"/>
          <p:cNvSpPr>
            <a:spLocks noGrp="1"/>
          </p:cNvSpPr>
          <p:nvPr>
            <p:ph type="dt" sz="half" idx="10"/>
          </p:nvPr>
        </p:nvSpPr>
        <p:spPr/>
        <p:txBody>
          <a:bodyPr/>
          <a:lstStyle/>
          <a:p>
            <a:r>
              <a:rPr lang="en-US" altLang="zh-TW" smtClean="0"/>
              <a:t>102.8</a:t>
            </a:r>
            <a:endParaRPr lang="en-US" altLang="zh-TW" dirty="0"/>
          </a:p>
        </p:txBody>
      </p:sp>
      <p:sp>
        <p:nvSpPr>
          <p:cNvPr id="4" name="投影片編號版面配置區 3"/>
          <p:cNvSpPr>
            <a:spLocks noGrp="1"/>
          </p:cNvSpPr>
          <p:nvPr>
            <p:ph type="sldNum" sz="quarter" idx="12"/>
          </p:nvPr>
        </p:nvSpPr>
        <p:spPr/>
        <p:txBody>
          <a:bodyPr/>
          <a:lstStyle/>
          <a:p>
            <a:fld id="{F28EDCCA-72F7-42D9-BE93-86342C8A5205}" type="slidenum">
              <a:rPr lang="en-US" altLang="zh-TW" smtClean="0"/>
              <a:pPr/>
              <a:t>1</a:t>
            </a:fld>
            <a:endParaRPr lang="en-US" altLang="zh-TW"/>
          </a:p>
        </p:txBody>
      </p:sp>
      <p:sp>
        <p:nvSpPr>
          <p:cNvPr id="6" name="矩形 5"/>
          <p:cNvSpPr/>
          <p:nvPr/>
        </p:nvSpPr>
        <p:spPr>
          <a:xfrm>
            <a:off x="1043608" y="1556792"/>
            <a:ext cx="6536352" cy="3170099"/>
          </a:xfrm>
          <a:prstGeom prst="rect">
            <a:avLst/>
          </a:prstGeom>
        </p:spPr>
        <p:txBody>
          <a:bodyPr wrap="square">
            <a:spAutoFit/>
          </a:bodyPr>
          <a:lstStyle/>
          <a:p>
            <a:r>
              <a:rPr lang="zh-TW" altLang="en-US" sz="4000" b="1" dirty="0" smtClean="0">
                <a:latin typeface="標楷體" pitchFamily="65" charset="-120"/>
                <a:ea typeface="標楷體" pitchFamily="65" charset="-120"/>
              </a:rPr>
              <a:t>壹</a:t>
            </a:r>
            <a:r>
              <a:rPr lang="en-US" altLang="zh-TW" sz="4000" b="1" dirty="0" smtClean="0">
                <a:latin typeface="標楷體" pitchFamily="65" charset="-120"/>
                <a:ea typeface="標楷體" pitchFamily="65" charset="-120"/>
              </a:rPr>
              <a:t>.</a:t>
            </a:r>
            <a:r>
              <a:rPr lang="zh-TW" altLang="en-US" sz="4000" b="1" dirty="0">
                <a:latin typeface="標楷體" pitchFamily="65" charset="-120"/>
                <a:ea typeface="標楷體" pitchFamily="65" charset="-120"/>
              </a:rPr>
              <a:t>航空運輸總論</a:t>
            </a:r>
            <a:endParaRPr lang="en-US" altLang="zh-TW" sz="4000" b="1" dirty="0">
              <a:latin typeface="標楷體" pitchFamily="65" charset="-120"/>
              <a:ea typeface="標楷體" pitchFamily="65" charset="-120"/>
            </a:endParaRPr>
          </a:p>
          <a:p>
            <a:r>
              <a:rPr lang="zh-TW" altLang="en-US" sz="4000" b="1" dirty="0" smtClean="0">
                <a:latin typeface="標楷體" pitchFamily="65" charset="-120"/>
                <a:ea typeface="標楷體" pitchFamily="65" charset="-120"/>
              </a:rPr>
              <a:t>貳</a:t>
            </a:r>
            <a:r>
              <a:rPr lang="en-US" altLang="zh-TW" sz="4000" b="1" dirty="0" smtClean="0">
                <a:latin typeface="標楷體" pitchFamily="65" charset="-120"/>
                <a:ea typeface="標楷體" pitchFamily="65" charset="-120"/>
              </a:rPr>
              <a:t>.</a:t>
            </a:r>
            <a:r>
              <a:rPr lang="zh-TW" altLang="zh-TW" sz="4000" b="1" dirty="0">
                <a:latin typeface="標楷體" pitchFamily="65" charset="-120"/>
                <a:ea typeface="標楷體" pitchFamily="65" charset="-120"/>
              </a:rPr>
              <a:t>國內航空運輸現況</a:t>
            </a:r>
            <a:endParaRPr lang="en-US" altLang="zh-TW" sz="4000" b="1" dirty="0">
              <a:latin typeface="標楷體" pitchFamily="65" charset="-120"/>
              <a:ea typeface="標楷體" pitchFamily="65" charset="-120"/>
            </a:endParaRPr>
          </a:p>
          <a:p>
            <a:r>
              <a:rPr lang="zh-TW" altLang="en-US" sz="4000" b="1" dirty="0" smtClean="0">
                <a:latin typeface="標楷體" pitchFamily="65" charset="-120"/>
                <a:ea typeface="標楷體" pitchFamily="65" charset="-120"/>
              </a:rPr>
              <a:t>參</a:t>
            </a:r>
            <a:r>
              <a:rPr lang="en-US" altLang="zh-TW" sz="4000" b="1" dirty="0" smtClean="0">
                <a:latin typeface="標楷體" pitchFamily="65" charset="-120"/>
                <a:ea typeface="標楷體" pitchFamily="65" charset="-120"/>
              </a:rPr>
              <a:t>.</a:t>
            </a:r>
            <a:r>
              <a:rPr lang="zh-TW" altLang="zh-TW" sz="4000" b="1" dirty="0">
                <a:latin typeface="標楷體" pitchFamily="65" charset="-120"/>
                <a:ea typeface="標楷體" pitchFamily="65" charset="-120"/>
              </a:rPr>
              <a:t>航約與航</a:t>
            </a:r>
            <a:r>
              <a:rPr lang="zh-TW" altLang="zh-TW" sz="4000" b="1" dirty="0" smtClean="0">
                <a:latin typeface="標楷體" pitchFamily="65" charset="-120"/>
                <a:ea typeface="標楷體" pitchFamily="65" charset="-120"/>
              </a:rPr>
              <a:t>權</a:t>
            </a:r>
            <a:endParaRPr lang="en-US" altLang="zh-TW" sz="4000" b="1" dirty="0" smtClean="0">
              <a:latin typeface="標楷體" pitchFamily="65" charset="-120"/>
              <a:ea typeface="標楷體" pitchFamily="65" charset="-120"/>
            </a:endParaRPr>
          </a:p>
          <a:p>
            <a:r>
              <a:rPr lang="zh-TW" altLang="en-US" sz="4000" b="1" dirty="0" smtClean="0">
                <a:latin typeface="標楷體" pitchFamily="65" charset="-120"/>
                <a:ea typeface="標楷體" pitchFamily="65" charset="-120"/>
              </a:rPr>
              <a:t>肆</a:t>
            </a:r>
            <a:r>
              <a:rPr lang="en-US" altLang="zh-TW" sz="4000" b="1" dirty="0" smtClean="0">
                <a:latin typeface="標楷體" pitchFamily="65" charset="-120"/>
                <a:ea typeface="標楷體" pitchFamily="65" charset="-120"/>
              </a:rPr>
              <a:t>.</a:t>
            </a:r>
            <a:r>
              <a:rPr lang="zh-TW" altLang="zh-TW" sz="4000" b="1" dirty="0">
                <a:latin typeface="標楷體" pitchFamily="65" charset="-120"/>
                <a:ea typeface="標楷體" pitchFamily="65" charset="-120"/>
              </a:rPr>
              <a:t>民航六業簡介</a:t>
            </a:r>
            <a:endParaRPr lang="en-US" altLang="zh-TW" sz="4000" b="1" dirty="0">
              <a:latin typeface="標楷體" pitchFamily="65" charset="-120"/>
              <a:ea typeface="標楷體" pitchFamily="65" charset="-120"/>
            </a:endParaRPr>
          </a:p>
          <a:p>
            <a:r>
              <a:rPr lang="zh-TW" altLang="en-US" sz="4000" b="1" dirty="0" smtClean="0">
                <a:latin typeface="標楷體" pitchFamily="65" charset="-120"/>
                <a:ea typeface="標楷體" pitchFamily="65" charset="-120"/>
              </a:rPr>
              <a:t>伍</a:t>
            </a:r>
            <a:r>
              <a:rPr lang="en-US" altLang="zh-TW" sz="4000" b="1" dirty="0" smtClean="0">
                <a:latin typeface="標楷體" pitchFamily="65" charset="-120"/>
                <a:ea typeface="標楷體" pitchFamily="65" charset="-120"/>
              </a:rPr>
              <a:t>.</a:t>
            </a:r>
            <a:r>
              <a:rPr lang="zh-TW" altLang="zh-TW" sz="4000" b="1" dirty="0">
                <a:latin typeface="標楷體" pitchFamily="65" charset="-120"/>
                <a:ea typeface="標楷體" pitchFamily="65" charset="-120"/>
              </a:rPr>
              <a:t>航空公司之</a:t>
            </a:r>
            <a:r>
              <a:rPr lang="zh-TW" altLang="zh-TW" sz="4000" b="1" dirty="0" smtClean="0">
                <a:latin typeface="標楷體" pitchFamily="65" charset="-120"/>
                <a:ea typeface="標楷體" pitchFamily="65" charset="-120"/>
              </a:rPr>
              <a:t>管理</a:t>
            </a:r>
            <a:endParaRPr lang="zh-TW" altLang="en-US" sz="4000" dirty="0">
              <a:latin typeface="標楷體" pitchFamily="65" charset="-120"/>
              <a:ea typeface="標楷體" pitchFamily="65" charset="-120"/>
            </a:endParaRPr>
          </a:p>
        </p:txBody>
      </p:sp>
    </p:spTree>
    <p:extLst>
      <p:ext uri="{BB962C8B-B14F-4D97-AF65-F5344CB8AC3E}">
        <p14:creationId xmlns:p14="http://schemas.microsoft.com/office/powerpoint/2010/main" val="1447039115"/>
      </p:ext>
    </p:extLst>
  </p:cSld>
  <p:clrMapOvr>
    <a:masterClrMapping/>
  </p:clrMapOvr>
  <p:transition>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47664" y="188640"/>
            <a:ext cx="7056784" cy="1152128"/>
          </a:xfrm>
        </p:spPr>
        <p:txBody>
          <a:bodyPr>
            <a:noAutofit/>
          </a:bodyPr>
          <a:lstStyle/>
          <a:p>
            <a:r>
              <a:rPr lang="zh-TW" altLang="en-US" dirty="0" smtClean="0">
                <a:latin typeface="標楷體" pitchFamily="65" charset="-120"/>
                <a:ea typeface="標楷體" pitchFamily="65" charset="-120"/>
              </a:rPr>
              <a:t>三、航空</a:t>
            </a:r>
            <a:r>
              <a:rPr lang="zh-TW" altLang="en-US" dirty="0">
                <a:latin typeface="標楷體" pitchFamily="65" charset="-120"/>
                <a:ea typeface="標楷體" pitchFamily="65" charset="-120"/>
              </a:rPr>
              <a:t>運輸之重要性</a:t>
            </a:r>
            <a:r>
              <a:rPr lang="en-US" altLang="zh-TW" dirty="0" smtClean="0">
                <a:latin typeface="標楷體" pitchFamily="65" charset="-120"/>
                <a:ea typeface="標楷體" pitchFamily="65" charset="-120"/>
              </a:rPr>
              <a:t>-3/4</a:t>
            </a:r>
            <a:endParaRPr lang="zh-TW" altLang="en-US" dirty="0">
              <a:latin typeface="標楷體" pitchFamily="65" charset="-120"/>
              <a:ea typeface="標楷體" pitchFamily="65" charset="-120"/>
            </a:endParaRPr>
          </a:p>
        </p:txBody>
      </p:sp>
      <p:sp>
        <p:nvSpPr>
          <p:cNvPr id="4" name="內容版面配置區 3"/>
          <p:cNvSpPr>
            <a:spLocks noGrp="1"/>
          </p:cNvSpPr>
          <p:nvPr>
            <p:ph idx="1"/>
          </p:nvPr>
        </p:nvSpPr>
        <p:spPr>
          <a:xfrm>
            <a:off x="1747248" y="1998291"/>
            <a:ext cx="6995120" cy="4425355"/>
          </a:xfrm>
        </p:spPr>
        <p:txBody>
          <a:bodyPr/>
          <a:lstStyle/>
          <a:p>
            <a:endParaRPr lang="zh-TW" altLang="en-US" dirty="0"/>
          </a:p>
        </p:txBody>
      </p:sp>
      <p:pic>
        <p:nvPicPr>
          <p:cNvPr id="481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804320"/>
            <a:ext cx="6696744" cy="4813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日期版面配置區 2"/>
          <p:cNvSpPr>
            <a:spLocks noGrp="1"/>
          </p:cNvSpPr>
          <p:nvPr>
            <p:ph type="dt" sz="half" idx="10"/>
          </p:nvPr>
        </p:nvSpPr>
        <p:spPr/>
        <p:txBody>
          <a:bodyPr/>
          <a:lstStyle/>
          <a:p>
            <a:fld id="{78D801FF-7D26-44E1-874E-974C6BF999D3}" type="datetime1">
              <a:rPr lang="zh-TW" altLang="en-US" smtClean="0"/>
              <a:pPr/>
              <a:t>2014/3/17</a:t>
            </a:fld>
            <a:endParaRPr lang="zh-TW" altLang="en-US"/>
          </a:p>
        </p:txBody>
      </p:sp>
      <p:sp>
        <p:nvSpPr>
          <p:cNvPr id="5" name="投影片編號版面配置區 4"/>
          <p:cNvSpPr>
            <a:spLocks noGrp="1"/>
          </p:cNvSpPr>
          <p:nvPr>
            <p:ph type="sldNum" sz="quarter" idx="12"/>
          </p:nvPr>
        </p:nvSpPr>
        <p:spPr/>
        <p:txBody>
          <a:bodyPr/>
          <a:lstStyle/>
          <a:p>
            <a:fld id="{9CE0CE0F-39EB-42D2-99BD-83B0A3AE4EE3}" type="slidenum">
              <a:rPr lang="zh-TW" altLang="en-US" smtClean="0"/>
              <a:pPr/>
              <a:t>10</a:t>
            </a:fld>
            <a:endParaRPr lang="zh-TW" altLang="en-US"/>
          </a:p>
        </p:txBody>
      </p:sp>
      <p:sp>
        <p:nvSpPr>
          <p:cNvPr id="7" name="文字方塊 6"/>
          <p:cNvSpPr txBox="1"/>
          <p:nvPr/>
        </p:nvSpPr>
        <p:spPr>
          <a:xfrm>
            <a:off x="1763688" y="1196752"/>
            <a:ext cx="6336704" cy="646331"/>
          </a:xfrm>
          <a:prstGeom prst="rect">
            <a:avLst/>
          </a:prstGeom>
          <a:noFill/>
        </p:spPr>
        <p:txBody>
          <a:bodyPr wrap="square" rtlCol="0">
            <a:spAutoFit/>
          </a:bodyPr>
          <a:lstStyle/>
          <a:p>
            <a:r>
              <a:rPr lang="zh-TW" altLang="en-US" sz="3600" b="1" dirty="0" smtClean="0">
                <a:latin typeface="標楷體" pitchFamily="65" charset="-120"/>
                <a:ea typeface="標楷體" pitchFamily="65" charset="-120"/>
              </a:rPr>
              <a:t>（三）世界地球村的主要媒介</a:t>
            </a:r>
            <a:endParaRPr lang="zh-TW" altLang="en-US" sz="3600" b="1" dirty="0">
              <a:latin typeface="標楷體" pitchFamily="65" charset="-120"/>
              <a:ea typeface="標楷體" pitchFamily="65" charset="-120"/>
            </a:endParaRPr>
          </a:p>
        </p:txBody>
      </p:sp>
    </p:spTree>
    <p:extLst>
      <p:ext uri="{BB962C8B-B14F-4D97-AF65-F5344CB8AC3E}">
        <p14:creationId xmlns:p14="http://schemas.microsoft.com/office/powerpoint/2010/main" val="2795042828"/>
      </p:ext>
    </p:extLst>
  </p:cSld>
  <p:clrMapOvr>
    <a:masterClrMapping/>
  </p:clrMapOvr>
  <p:transition>
    <p:randomBa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latin typeface="標楷體" pitchFamily="65" charset="-120"/>
                <a:ea typeface="標楷體" pitchFamily="65" charset="-120"/>
              </a:rPr>
              <a:t>三、航空運輸之重要性</a:t>
            </a:r>
            <a:r>
              <a:rPr lang="en-US" altLang="zh-TW" dirty="0" smtClean="0">
                <a:latin typeface="標楷體" pitchFamily="65" charset="-120"/>
                <a:ea typeface="標楷體" pitchFamily="65" charset="-120"/>
              </a:rPr>
              <a:t>-4/4</a:t>
            </a:r>
            <a:endParaRPr lang="zh-TW" altLang="en-US" dirty="0">
              <a:latin typeface="標楷體" pitchFamily="65" charset="-120"/>
              <a:ea typeface="標楷體" pitchFamily="65" charset="-120"/>
            </a:endParaRPr>
          </a:p>
        </p:txBody>
      </p:sp>
      <p:pic>
        <p:nvPicPr>
          <p:cNvPr id="6" name="內容版面配置區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19672" y="1772816"/>
            <a:ext cx="6912768" cy="4752528"/>
          </a:xfrm>
        </p:spPr>
      </p:pic>
      <p:sp>
        <p:nvSpPr>
          <p:cNvPr id="4" name="日期版面配置區 3"/>
          <p:cNvSpPr>
            <a:spLocks noGrp="1"/>
          </p:cNvSpPr>
          <p:nvPr>
            <p:ph type="dt" sz="half" idx="10"/>
          </p:nvPr>
        </p:nvSpPr>
        <p:spPr/>
        <p:txBody>
          <a:bodyPr/>
          <a:lstStyle/>
          <a:p>
            <a:r>
              <a:rPr lang="en-US" altLang="zh-TW" smtClean="0"/>
              <a:t>102.8</a:t>
            </a:r>
            <a:endParaRPr lang="en-US" altLang="zh-TW" dirty="0"/>
          </a:p>
        </p:txBody>
      </p:sp>
      <p:sp>
        <p:nvSpPr>
          <p:cNvPr id="5" name="投影片編號版面配置區 4"/>
          <p:cNvSpPr>
            <a:spLocks noGrp="1"/>
          </p:cNvSpPr>
          <p:nvPr>
            <p:ph type="sldNum" sz="quarter" idx="12"/>
          </p:nvPr>
        </p:nvSpPr>
        <p:spPr/>
        <p:txBody>
          <a:bodyPr/>
          <a:lstStyle/>
          <a:p>
            <a:fld id="{F9B552CE-4532-4F25-BC7B-E9630A562888}" type="slidenum">
              <a:rPr lang="en-US" altLang="zh-TW" smtClean="0"/>
              <a:pPr/>
              <a:t>11</a:t>
            </a:fld>
            <a:endParaRPr lang="en-US" altLang="zh-TW"/>
          </a:p>
        </p:txBody>
      </p:sp>
      <p:sp>
        <p:nvSpPr>
          <p:cNvPr id="7" name="文字方塊 6"/>
          <p:cNvSpPr txBox="1"/>
          <p:nvPr/>
        </p:nvSpPr>
        <p:spPr>
          <a:xfrm>
            <a:off x="1752280" y="1196752"/>
            <a:ext cx="4896544" cy="646331"/>
          </a:xfrm>
          <a:prstGeom prst="rect">
            <a:avLst/>
          </a:prstGeom>
          <a:noFill/>
        </p:spPr>
        <p:txBody>
          <a:bodyPr wrap="square" rtlCol="0">
            <a:spAutoFit/>
          </a:bodyPr>
          <a:lstStyle/>
          <a:p>
            <a:r>
              <a:rPr lang="zh-TW" altLang="en-US" sz="3600" b="1" dirty="0" smtClean="0">
                <a:latin typeface="標楷體" pitchFamily="65" charset="-120"/>
                <a:ea typeface="標楷體" pitchFamily="65" charset="-120"/>
              </a:rPr>
              <a:t>（四）製造就業機會</a:t>
            </a:r>
            <a:endParaRPr lang="zh-TW" altLang="en-US" sz="3600" b="1" dirty="0">
              <a:latin typeface="標楷體" pitchFamily="65" charset="-120"/>
              <a:ea typeface="標楷體" pitchFamily="65" charset="-120"/>
            </a:endParaRPr>
          </a:p>
        </p:txBody>
      </p:sp>
    </p:spTree>
    <p:extLst>
      <p:ext uri="{BB962C8B-B14F-4D97-AF65-F5344CB8AC3E}">
        <p14:creationId xmlns:p14="http://schemas.microsoft.com/office/powerpoint/2010/main" val="2368941691"/>
      </p:ext>
    </p:extLst>
  </p:cSld>
  <p:clrMapOvr>
    <a:masterClrMapping/>
  </p:clrMapOvr>
  <p:transition>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latin typeface="標楷體" pitchFamily="65" charset="-120"/>
                <a:ea typeface="標楷體" pitchFamily="65" charset="-120"/>
              </a:rPr>
              <a:t>四、影響航空運輸營運之重大因素</a:t>
            </a:r>
            <a:r>
              <a:rPr lang="en-US" altLang="zh-TW" dirty="0">
                <a:latin typeface="標楷體" pitchFamily="65" charset="-120"/>
                <a:ea typeface="標楷體" pitchFamily="65" charset="-120"/>
              </a:rPr>
              <a:t>-</a:t>
            </a:r>
            <a:r>
              <a:rPr lang="en-US" altLang="zh-TW" dirty="0" smtClean="0">
                <a:latin typeface="標楷體" pitchFamily="65" charset="-120"/>
                <a:ea typeface="標楷體" pitchFamily="65" charset="-120"/>
              </a:rPr>
              <a:t>1/4</a:t>
            </a:r>
            <a:endParaRPr lang="zh-TW" altLang="en-US" dirty="0">
              <a:latin typeface="標楷體" pitchFamily="65" charset="-120"/>
              <a:ea typeface="標楷體" pitchFamily="65" charset="-120"/>
            </a:endParaRP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292409512"/>
              </p:ext>
            </p:extLst>
          </p:nvPr>
        </p:nvGraphicFramePr>
        <p:xfrm>
          <a:off x="1475656" y="1454050"/>
          <a:ext cx="699452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日期版面配置區 3"/>
          <p:cNvSpPr>
            <a:spLocks noGrp="1"/>
          </p:cNvSpPr>
          <p:nvPr>
            <p:ph type="dt" sz="half" idx="10"/>
          </p:nvPr>
        </p:nvSpPr>
        <p:spPr/>
        <p:txBody>
          <a:bodyPr/>
          <a:lstStyle/>
          <a:p>
            <a:r>
              <a:rPr lang="en-US" altLang="zh-TW" smtClean="0"/>
              <a:t>102.8</a:t>
            </a:r>
            <a:endParaRPr lang="en-US" altLang="zh-TW" dirty="0"/>
          </a:p>
        </p:txBody>
      </p:sp>
      <p:sp>
        <p:nvSpPr>
          <p:cNvPr id="5" name="投影片編號版面配置區 4"/>
          <p:cNvSpPr>
            <a:spLocks noGrp="1"/>
          </p:cNvSpPr>
          <p:nvPr>
            <p:ph type="sldNum" sz="quarter" idx="12"/>
          </p:nvPr>
        </p:nvSpPr>
        <p:spPr/>
        <p:txBody>
          <a:bodyPr/>
          <a:lstStyle/>
          <a:p>
            <a:fld id="{F9B552CE-4532-4F25-BC7B-E9630A562888}" type="slidenum">
              <a:rPr lang="en-US" altLang="zh-TW" smtClean="0"/>
              <a:pPr/>
              <a:t>12</a:t>
            </a:fld>
            <a:endParaRPr lang="en-US" altLang="zh-TW"/>
          </a:p>
        </p:txBody>
      </p:sp>
      <p:sp>
        <p:nvSpPr>
          <p:cNvPr id="7" name="橢圓 6"/>
          <p:cNvSpPr/>
          <p:nvPr/>
        </p:nvSpPr>
        <p:spPr>
          <a:xfrm>
            <a:off x="5335070" y="4509120"/>
            <a:ext cx="1224136"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latin typeface="標楷體" pitchFamily="65" charset="-120"/>
                <a:ea typeface="標楷體" pitchFamily="65" charset="-120"/>
              </a:rPr>
              <a:t>彈性</a:t>
            </a:r>
          </a:p>
        </p:txBody>
      </p:sp>
      <p:sp>
        <p:nvSpPr>
          <p:cNvPr id="8" name="橢圓 7"/>
          <p:cNvSpPr/>
          <p:nvPr/>
        </p:nvSpPr>
        <p:spPr>
          <a:xfrm>
            <a:off x="4139952" y="3024568"/>
            <a:ext cx="1389603"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latin typeface="標楷體" pitchFamily="65" charset="-120"/>
                <a:ea typeface="標楷體" pitchFamily="65" charset="-120"/>
              </a:rPr>
              <a:t>航空</a:t>
            </a:r>
            <a:r>
              <a:rPr lang="zh-TW" altLang="en-US" sz="2400" dirty="0">
                <a:latin typeface="標楷體" pitchFamily="65" charset="-120"/>
                <a:ea typeface="標楷體" pitchFamily="65" charset="-120"/>
              </a:rPr>
              <a:t>運輸</a:t>
            </a:r>
          </a:p>
        </p:txBody>
      </p:sp>
      <p:sp>
        <p:nvSpPr>
          <p:cNvPr id="9" name="向右箭號 8"/>
          <p:cNvSpPr/>
          <p:nvPr/>
        </p:nvSpPr>
        <p:spPr>
          <a:xfrm flipH="1" flipV="1">
            <a:off x="5529555" y="3442808"/>
            <a:ext cx="389148" cy="315648"/>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向右箭號 11"/>
          <p:cNvSpPr/>
          <p:nvPr/>
        </p:nvSpPr>
        <p:spPr>
          <a:xfrm rot="18194899" flipH="1" flipV="1">
            <a:off x="5113417" y="2745460"/>
            <a:ext cx="430089" cy="315648"/>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749315402"/>
      </p:ext>
    </p:extLst>
  </p:cSld>
  <p:clrMapOvr>
    <a:masterClrMapping/>
  </p:clrMapOvr>
  <p:transition>
    <p:randomBa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latin typeface="標楷體" pitchFamily="65" charset="-120"/>
                <a:ea typeface="標楷體" pitchFamily="65" charset="-120"/>
              </a:rPr>
              <a:t>四、影響航空運輸營運之重大因素</a:t>
            </a:r>
            <a:r>
              <a:rPr lang="en-US" altLang="zh-TW" dirty="0" smtClean="0">
                <a:latin typeface="標楷體" pitchFamily="65" charset="-120"/>
                <a:ea typeface="標楷體" pitchFamily="65" charset="-120"/>
              </a:rPr>
              <a:t>-2/4</a:t>
            </a:r>
            <a:endParaRPr lang="zh-TW" altLang="en-US" dirty="0">
              <a:latin typeface="標楷體" pitchFamily="65" charset="-120"/>
              <a:ea typeface="標楷體" pitchFamily="65" charset="-120"/>
            </a:endParaRP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2379137092"/>
              </p:ext>
            </p:extLst>
          </p:nvPr>
        </p:nvGraphicFramePr>
        <p:xfrm>
          <a:off x="1692275" y="1600200"/>
          <a:ext cx="699452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日期版面配置區 3"/>
          <p:cNvSpPr>
            <a:spLocks noGrp="1"/>
          </p:cNvSpPr>
          <p:nvPr>
            <p:ph type="dt" sz="half" idx="10"/>
          </p:nvPr>
        </p:nvSpPr>
        <p:spPr/>
        <p:txBody>
          <a:bodyPr/>
          <a:lstStyle/>
          <a:p>
            <a:r>
              <a:rPr lang="en-US" altLang="zh-TW" smtClean="0"/>
              <a:t>102.8</a:t>
            </a:r>
            <a:endParaRPr lang="en-US" altLang="zh-TW" dirty="0"/>
          </a:p>
        </p:txBody>
      </p:sp>
      <p:sp>
        <p:nvSpPr>
          <p:cNvPr id="5" name="投影片編號版面配置區 4"/>
          <p:cNvSpPr>
            <a:spLocks noGrp="1"/>
          </p:cNvSpPr>
          <p:nvPr>
            <p:ph type="sldNum" sz="quarter" idx="12"/>
          </p:nvPr>
        </p:nvSpPr>
        <p:spPr/>
        <p:txBody>
          <a:bodyPr/>
          <a:lstStyle/>
          <a:p>
            <a:fld id="{F9B552CE-4532-4F25-BC7B-E9630A562888}" type="slidenum">
              <a:rPr lang="en-US" altLang="zh-TW" smtClean="0"/>
              <a:pPr/>
              <a:t>13</a:t>
            </a:fld>
            <a:endParaRPr lang="en-US" altLang="zh-TW"/>
          </a:p>
        </p:txBody>
      </p:sp>
    </p:spTree>
    <p:extLst>
      <p:ext uri="{BB962C8B-B14F-4D97-AF65-F5344CB8AC3E}">
        <p14:creationId xmlns:p14="http://schemas.microsoft.com/office/powerpoint/2010/main" val="1917360245"/>
      </p:ext>
    </p:extLst>
  </p:cSld>
  <p:clrMapOvr>
    <a:masterClrMapping/>
  </p:clrMapOvr>
  <p:transition>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latin typeface="標楷體" pitchFamily="65" charset="-120"/>
                <a:ea typeface="標楷體" pitchFamily="65" charset="-120"/>
              </a:rPr>
              <a:t>四、影響航空運輸營運之重大因素</a:t>
            </a:r>
            <a:r>
              <a:rPr lang="en-US" altLang="zh-TW" dirty="0" smtClean="0">
                <a:latin typeface="標楷體" pitchFamily="65" charset="-120"/>
                <a:ea typeface="標楷體" pitchFamily="65" charset="-120"/>
              </a:rPr>
              <a:t>-3/4</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zh-TW" altLang="en-US" b="1" dirty="0" smtClean="0">
                <a:latin typeface="新細明體"/>
                <a:ea typeface="新細明體"/>
              </a:rPr>
              <a:t>＊</a:t>
            </a:r>
            <a:r>
              <a:rPr lang="en-US" altLang="zh-TW" b="1" dirty="0" smtClean="0">
                <a:latin typeface="新細明體"/>
                <a:ea typeface="新細明體"/>
              </a:rPr>
              <a:t>—</a:t>
            </a:r>
            <a:r>
              <a:rPr lang="zh-TW" altLang="en-US" b="1" dirty="0" smtClean="0">
                <a:latin typeface="新細明體"/>
                <a:ea typeface="新細明體"/>
              </a:rPr>
              <a:t>＊</a:t>
            </a:r>
            <a:r>
              <a:rPr lang="en-US" altLang="zh-TW" b="1" dirty="0" smtClean="0">
                <a:latin typeface="新細明體"/>
                <a:ea typeface="新細明體"/>
              </a:rPr>
              <a:t>—</a:t>
            </a:r>
            <a:r>
              <a:rPr lang="zh-TW" altLang="en-US" b="1" dirty="0" smtClean="0">
                <a:latin typeface="新細明體"/>
                <a:ea typeface="新細明體"/>
              </a:rPr>
              <a:t>＊</a:t>
            </a:r>
            <a:r>
              <a:rPr lang="en-US" altLang="zh-TW" b="1" dirty="0" smtClean="0">
                <a:latin typeface="新細明體"/>
                <a:ea typeface="新細明體"/>
              </a:rPr>
              <a:t>—</a:t>
            </a:r>
          </a:p>
          <a:p>
            <a:endParaRPr lang="zh-TW" altLang="en-US" dirty="0"/>
          </a:p>
        </p:txBody>
      </p:sp>
      <p:sp>
        <p:nvSpPr>
          <p:cNvPr id="4" name="日期版面配置區 3"/>
          <p:cNvSpPr>
            <a:spLocks noGrp="1"/>
          </p:cNvSpPr>
          <p:nvPr>
            <p:ph type="dt" sz="half" idx="10"/>
          </p:nvPr>
        </p:nvSpPr>
        <p:spPr/>
        <p:txBody>
          <a:bodyPr/>
          <a:lstStyle/>
          <a:p>
            <a:r>
              <a:rPr lang="en-US" altLang="zh-TW" smtClean="0"/>
              <a:t>102.8</a:t>
            </a:r>
            <a:endParaRPr lang="en-US" altLang="zh-TW" dirty="0"/>
          </a:p>
        </p:txBody>
      </p:sp>
      <p:sp>
        <p:nvSpPr>
          <p:cNvPr id="5" name="投影片編號版面配置區 4"/>
          <p:cNvSpPr>
            <a:spLocks noGrp="1"/>
          </p:cNvSpPr>
          <p:nvPr>
            <p:ph type="sldNum" sz="quarter" idx="12"/>
          </p:nvPr>
        </p:nvSpPr>
        <p:spPr/>
        <p:txBody>
          <a:bodyPr/>
          <a:lstStyle/>
          <a:p>
            <a:fld id="{F9B552CE-4532-4F25-BC7B-E9630A562888}" type="slidenum">
              <a:rPr lang="en-US" altLang="zh-TW" smtClean="0"/>
              <a:pPr/>
              <a:t>14</a:t>
            </a:fld>
            <a:endParaRPr lang="en-US" altLang="zh-TW"/>
          </a:p>
        </p:txBody>
      </p:sp>
      <p:graphicFrame>
        <p:nvGraphicFramePr>
          <p:cNvPr id="7" name="資料庫圖表 6"/>
          <p:cNvGraphicFramePr/>
          <p:nvPr>
            <p:extLst>
              <p:ext uri="{D42A27DB-BD31-4B8C-83A1-F6EECF244321}">
                <p14:modId xmlns:p14="http://schemas.microsoft.com/office/powerpoint/2010/main" val="3696367550"/>
              </p:ext>
            </p:extLst>
          </p:nvPr>
        </p:nvGraphicFramePr>
        <p:xfrm>
          <a:off x="1763688" y="155679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916136"/>
      </p:ext>
    </p:extLst>
  </p:cSld>
  <p:clrMapOvr>
    <a:masterClrMapping/>
  </p:clrMapOvr>
  <p:transition>
    <p:randomBa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latin typeface="標楷體" pitchFamily="65" charset="-120"/>
                <a:ea typeface="標楷體" pitchFamily="65" charset="-120"/>
              </a:rPr>
              <a:t>四、影響航空運輸營運之重大因素</a:t>
            </a:r>
            <a:r>
              <a:rPr lang="en-US" altLang="zh-TW" dirty="0" smtClean="0">
                <a:latin typeface="標楷體" pitchFamily="65" charset="-120"/>
                <a:ea typeface="標楷體" pitchFamily="65" charset="-120"/>
              </a:rPr>
              <a:t>-4/4</a:t>
            </a:r>
            <a:endParaRPr lang="zh-TW" altLang="en-US" dirty="0">
              <a:latin typeface="標楷體" pitchFamily="65" charset="-120"/>
              <a:ea typeface="標楷體" pitchFamily="65" charset="-120"/>
            </a:endParaRP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3550771275"/>
              </p:ext>
            </p:extLst>
          </p:nvPr>
        </p:nvGraphicFramePr>
        <p:xfrm>
          <a:off x="1692275" y="1600200"/>
          <a:ext cx="699452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日期版面配置區 3"/>
          <p:cNvSpPr>
            <a:spLocks noGrp="1"/>
          </p:cNvSpPr>
          <p:nvPr>
            <p:ph type="dt" sz="half" idx="10"/>
          </p:nvPr>
        </p:nvSpPr>
        <p:spPr/>
        <p:txBody>
          <a:bodyPr/>
          <a:lstStyle/>
          <a:p>
            <a:r>
              <a:rPr lang="en-US" altLang="zh-TW" smtClean="0"/>
              <a:t>102.8</a:t>
            </a:r>
            <a:endParaRPr lang="en-US" altLang="zh-TW" dirty="0"/>
          </a:p>
        </p:txBody>
      </p:sp>
      <p:sp>
        <p:nvSpPr>
          <p:cNvPr id="5" name="投影片編號版面配置區 4"/>
          <p:cNvSpPr>
            <a:spLocks noGrp="1"/>
          </p:cNvSpPr>
          <p:nvPr>
            <p:ph type="sldNum" sz="quarter" idx="12"/>
          </p:nvPr>
        </p:nvSpPr>
        <p:spPr/>
        <p:txBody>
          <a:bodyPr/>
          <a:lstStyle/>
          <a:p>
            <a:fld id="{F9B552CE-4532-4F25-BC7B-E9630A562888}" type="slidenum">
              <a:rPr lang="en-US" altLang="zh-TW" smtClean="0"/>
              <a:pPr/>
              <a:t>15</a:t>
            </a:fld>
            <a:endParaRPr lang="en-US" altLang="zh-TW"/>
          </a:p>
        </p:txBody>
      </p:sp>
    </p:spTree>
    <p:extLst>
      <p:ext uri="{BB962C8B-B14F-4D97-AF65-F5344CB8AC3E}">
        <p14:creationId xmlns:p14="http://schemas.microsoft.com/office/powerpoint/2010/main" val="417392791"/>
      </p:ext>
    </p:extLst>
  </p:cSld>
  <p:clrMapOvr>
    <a:masterClrMapping/>
  </p:clrMapOvr>
  <p:transition>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87624" y="-243408"/>
            <a:ext cx="6995120" cy="1143000"/>
          </a:xfrm>
        </p:spPr>
        <p:txBody>
          <a:bodyPr>
            <a:normAutofit/>
          </a:bodyPr>
          <a:lstStyle/>
          <a:p>
            <a:r>
              <a:rPr lang="zh-TW" altLang="en-US" dirty="0">
                <a:latin typeface="標楷體" pitchFamily="65" charset="-120"/>
                <a:ea typeface="標楷體" pitchFamily="65" charset="-120"/>
              </a:rPr>
              <a:t>五、重要專有</a:t>
            </a:r>
            <a:r>
              <a:rPr lang="zh-TW" altLang="en-US" dirty="0" smtClean="0">
                <a:latin typeface="標楷體" pitchFamily="65" charset="-120"/>
                <a:ea typeface="標楷體" pitchFamily="65" charset="-120"/>
              </a:rPr>
              <a:t>名詞</a:t>
            </a:r>
            <a:endParaRPr lang="zh-TW" altLang="en-US" dirty="0"/>
          </a:p>
        </p:txBody>
      </p:sp>
      <p:sp>
        <p:nvSpPr>
          <p:cNvPr id="3" name="內容版面配置區 2"/>
          <p:cNvSpPr>
            <a:spLocks noGrp="1"/>
          </p:cNvSpPr>
          <p:nvPr>
            <p:ph idx="1"/>
          </p:nvPr>
        </p:nvSpPr>
        <p:spPr>
          <a:xfrm>
            <a:off x="899592" y="836712"/>
            <a:ext cx="7848872" cy="5760640"/>
          </a:xfrm>
        </p:spPr>
        <p:txBody>
          <a:bodyPr>
            <a:noAutofit/>
          </a:bodyPr>
          <a:lstStyle/>
          <a:p>
            <a:r>
              <a:rPr lang="en-US" altLang="zh-TW" sz="2400" b="1" dirty="0" smtClean="0">
                <a:solidFill>
                  <a:srgbClr val="FF0000"/>
                </a:solidFill>
                <a:latin typeface="標楷體" pitchFamily="65" charset="-120"/>
                <a:ea typeface="標楷體" pitchFamily="65" charset="-120"/>
              </a:rPr>
              <a:t>ICAO</a:t>
            </a:r>
            <a:r>
              <a:rPr lang="zh-TW" altLang="en-US" sz="2400" dirty="0" smtClean="0">
                <a:latin typeface="標楷體" pitchFamily="65" charset="-120"/>
                <a:ea typeface="標楷體" pitchFamily="65" charset="-120"/>
              </a:rPr>
              <a:t>：國際民航組織（</a:t>
            </a:r>
            <a:r>
              <a:rPr lang="en-US" altLang="zh-TW" sz="2400" dirty="0" smtClean="0">
                <a:latin typeface="標楷體" pitchFamily="65" charset="-120"/>
                <a:ea typeface="標楷體" pitchFamily="65" charset="-120"/>
              </a:rPr>
              <a:t>International </a:t>
            </a:r>
            <a:r>
              <a:rPr lang="en-US" altLang="zh-TW" sz="2400" dirty="0">
                <a:latin typeface="標楷體" pitchFamily="65" charset="-120"/>
                <a:ea typeface="標楷體" pitchFamily="65" charset="-120"/>
              </a:rPr>
              <a:t>Civil Aviation </a:t>
            </a:r>
            <a:r>
              <a:rPr lang="en-US" altLang="zh-TW" sz="2400" dirty="0" smtClean="0">
                <a:latin typeface="標楷體" pitchFamily="65" charset="-120"/>
                <a:ea typeface="標楷體" pitchFamily="65" charset="-120"/>
              </a:rPr>
              <a:t>Organization</a:t>
            </a:r>
            <a:r>
              <a:rPr lang="zh-TW" altLang="en-US" sz="2400" dirty="0" smtClean="0">
                <a:latin typeface="標楷體" pitchFamily="65" charset="-120"/>
                <a:ea typeface="標楷體" pitchFamily="65" charset="-120"/>
              </a:rPr>
              <a:t>）</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官方組織</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係屬聯合國之附屬組織</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研訂各類國際航空運輸規範供各國遵循。</a:t>
            </a:r>
            <a:endParaRPr lang="en-US" altLang="zh-TW" sz="2400" dirty="0" smtClean="0">
              <a:latin typeface="標楷體" pitchFamily="65" charset="-120"/>
              <a:ea typeface="標楷體" pitchFamily="65" charset="-120"/>
            </a:endParaRPr>
          </a:p>
          <a:p>
            <a:r>
              <a:rPr lang="en-US" altLang="zh-TW" sz="2400" b="1" dirty="0" smtClean="0">
                <a:solidFill>
                  <a:srgbClr val="FF0000"/>
                </a:solidFill>
                <a:latin typeface="標楷體" pitchFamily="65" charset="-120"/>
                <a:ea typeface="標楷體" pitchFamily="65" charset="-120"/>
              </a:rPr>
              <a:t>IATA</a:t>
            </a:r>
            <a:r>
              <a:rPr lang="zh-TW" altLang="en-US" sz="2400" dirty="0" smtClean="0">
                <a:latin typeface="標楷體" pitchFamily="65" charset="-120"/>
                <a:ea typeface="標楷體" pitchFamily="65" charset="-120"/>
              </a:rPr>
              <a:t>：國際</a:t>
            </a:r>
            <a:r>
              <a:rPr lang="zh-TW" altLang="en-US" sz="2400" dirty="0">
                <a:latin typeface="標楷體" pitchFamily="65" charset="-120"/>
                <a:ea typeface="標楷體" pitchFamily="65" charset="-120"/>
              </a:rPr>
              <a:t>航空運輸協會</a:t>
            </a:r>
            <a:r>
              <a:rPr lang="en-US" altLang="zh-TW" sz="2400" dirty="0">
                <a:latin typeface="標楷體" pitchFamily="65" charset="-120"/>
                <a:ea typeface="標楷體" pitchFamily="65" charset="-120"/>
              </a:rPr>
              <a:t>(International Air Transport </a:t>
            </a:r>
            <a:r>
              <a:rPr lang="en-US" altLang="zh-TW" sz="2400" dirty="0" smtClean="0">
                <a:latin typeface="標楷體" pitchFamily="65" charset="-120"/>
                <a:ea typeface="標楷體" pitchFamily="65" charset="-120"/>
              </a:rPr>
              <a:t>Association )-</a:t>
            </a:r>
            <a:r>
              <a:rPr lang="zh-TW" altLang="en-US" sz="2400" dirty="0" smtClean="0">
                <a:latin typeface="標楷體" pitchFamily="65" charset="-120"/>
                <a:ea typeface="標楷體" pitchFamily="65" charset="-120"/>
              </a:rPr>
              <a:t>國際民間組織</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目前有</a:t>
            </a:r>
            <a:r>
              <a:rPr lang="en-US" altLang="zh-TW" sz="2400" dirty="0" smtClean="0">
                <a:latin typeface="標楷體" pitchFamily="65" charset="-120"/>
                <a:ea typeface="標楷體" pitchFamily="65" charset="-120"/>
              </a:rPr>
              <a:t>240</a:t>
            </a:r>
            <a:r>
              <a:rPr lang="zh-TW" altLang="en-US" sz="2400" dirty="0" smtClean="0">
                <a:latin typeface="標楷體" pitchFamily="65" charset="-120"/>
                <a:ea typeface="標楷體" pitchFamily="65" charset="-120"/>
              </a:rPr>
              <a:t>家各國航空公司組織而成討論中轉票價危險品運送等規範。</a:t>
            </a:r>
            <a:endParaRPr lang="en-US" altLang="zh-TW" sz="2400" dirty="0" smtClean="0">
              <a:latin typeface="標楷體" pitchFamily="65" charset="-120"/>
              <a:ea typeface="標楷體" pitchFamily="65" charset="-120"/>
            </a:endParaRPr>
          </a:p>
          <a:p>
            <a:r>
              <a:rPr lang="en-US" altLang="zh-TW" sz="2400" b="1" dirty="0" smtClean="0">
                <a:solidFill>
                  <a:srgbClr val="FF0000"/>
                </a:solidFill>
                <a:latin typeface="標楷體" pitchFamily="65" charset="-120"/>
                <a:ea typeface="標楷體" pitchFamily="65" charset="-120"/>
              </a:rPr>
              <a:t>CAA</a:t>
            </a:r>
            <a:r>
              <a:rPr lang="zh-TW" altLang="en-US" sz="2400" dirty="0" smtClean="0">
                <a:latin typeface="標楷體" pitchFamily="65" charset="-120"/>
                <a:ea typeface="標楷體" pitchFamily="65" charset="-120"/>
              </a:rPr>
              <a:t>：民航局（</a:t>
            </a:r>
            <a:r>
              <a:rPr lang="en-US" altLang="zh-TW" sz="2400" dirty="0" smtClean="0">
                <a:latin typeface="標楷體" pitchFamily="65" charset="-120"/>
                <a:ea typeface="標楷體" pitchFamily="65" charset="-120"/>
              </a:rPr>
              <a:t>Civil </a:t>
            </a:r>
            <a:r>
              <a:rPr lang="en-US" altLang="zh-TW" sz="2400" dirty="0">
                <a:latin typeface="標楷體" pitchFamily="65" charset="-120"/>
                <a:ea typeface="標楷體" pitchFamily="65" charset="-120"/>
              </a:rPr>
              <a:t>Aviation </a:t>
            </a:r>
            <a:r>
              <a:rPr lang="en-US" altLang="zh-TW" sz="2400" dirty="0" smtClean="0">
                <a:latin typeface="標楷體" pitchFamily="65" charset="-120"/>
                <a:ea typeface="標楷體" pitchFamily="65" charset="-120"/>
              </a:rPr>
              <a:t>Administration</a:t>
            </a:r>
            <a:r>
              <a:rPr lang="zh-TW" altLang="en-US" sz="2400" dirty="0" smtClean="0">
                <a:latin typeface="標楷體" pitchFamily="65" charset="-120"/>
                <a:ea typeface="標楷體" pitchFamily="65" charset="-120"/>
              </a:rPr>
              <a:t>）</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我國主管民航業務之主管機關。</a:t>
            </a:r>
            <a:endParaRPr lang="en-US" altLang="zh-TW" sz="2400" dirty="0" smtClean="0">
              <a:latin typeface="標楷體" pitchFamily="65" charset="-120"/>
              <a:ea typeface="標楷體" pitchFamily="65" charset="-120"/>
            </a:endParaRPr>
          </a:p>
          <a:p>
            <a:r>
              <a:rPr lang="en-US" altLang="zh-TW" sz="2400" b="1" dirty="0" smtClean="0">
                <a:solidFill>
                  <a:srgbClr val="FF0000"/>
                </a:solidFill>
                <a:latin typeface="標楷體" pitchFamily="65" charset="-120"/>
                <a:ea typeface="標楷體" pitchFamily="65" charset="-120"/>
              </a:rPr>
              <a:t>FAA</a:t>
            </a:r>
            <a:r>
              <a:rPr lang="zh-TW" altLang="en-US" sz="2400" dirty="0" smtClean="0">
                <a:latin typeface="標楷體" pitchFamily="65" charset="-120"/>
                <a:ea typeface="標楷體" pitchFamily="65" charset="-120"/>
              </a:rPr>
              <a:t>：美國聯邦航空總署（</a:t>
            </a:r>
            <a:r>
              <a:rPr lang="en-US" altLang="zh-TW" sz="2400" dirty="0" smtClean="0">
                <a:latin typeface="標楷體" pitchFamily="65" charset="-120"/>
                <a:ea typeface="標楷體" pitchFamily="65" charset="-120"/>
              </a:rPr>
              <a:t>Federal Aviation </a:t>
            </a:r>
            <a:r>
              <a:rPr lang="en-US" altLang="zh-TW" sz="2400" dirty="0">
                <a:latin typeface="標楷體" pitchFamily="65" charset="-120"/>
                <a:ea typeface="標楷體" pitchFamily="65" charset="-120"/>
              </a:rPr>
              <a:t>Administration </a:t>
            </a:r>
            <a:r>
              <a:rPr lang="zh-TW" altLang="en-US" sz="2400" dirty="0" smtClean="0">
                <a:latin typeface="標楷體" pitchFamily="65" charset="-120"/>
                <a:ea typeface="標楷體" pitchFamily="65" charset="-120"/>
              </a:rPr>
              <a:t>）</a:t>
            </a:r>
            <a:endParaRPr lang="en-US" altLang="zh-TW" sz="2400" dirty="0" smtClean="0">
              <a:latin typeface="標楷體" pitchFamily="65" charset="-120"/>
              <a:ea typeface="標楷體" pitchFamily="65" charset="-120"/>
            </a:endParaRPr>
          </a:p>
          <a:p>
            <a:r>
              <a:rPr lang="en-US" altLang="zh-TW" sz="2400" b="1" dirty="0" smtClean="0">
                <a:solidFill>
                  <a:srgbClr val="FF0000"/>
                </a:solidFill>
                <a:latin typeface="標楷體" pitchFamily="65" charset="-120"/>
                <a:ea typeface="標楷體" pitchFamily="65" charset="-120"/>
              </a:rPr>
              <a:t>SMS</a:t>
            </a:r>
            <a:r>
              <a:rPr lang="zh-TW" altLang="en-US" sz="2400" dirty="0" smtClean="0">
                <a:latin typeface="標楷體" pitchFamily="65" charset="-120"/>
                <a:ea typeface="標楷體" pitchFamily="65" charset="-120"/>
              </a:rPr>
              <a:t>：安全管理系統（</a:t>
            </a:r>
            <a:r>
              <a:rPr lang="en-US" altLang="zh-TW" sz="2400" dirty="0" smtClean="0">
                <a:latin typeface="標楷體" pitchFamily="65" charset="-120"/>
                <a:ea typeface="標楷體" pitchFamily="65" charset="-120"/>
              </a:rPr>
              <a:t>Safety Management System</a:t>
            </a:r>
            <a:r>
              <a:rPr lang="zh-TW" altLang="en-US" sz="2400" dirty="0" smtClean="0">
                <a:latin typeface="標楷體" pitchFamily="65" charset="-120"/>
                <a:ea typeface="標楷體" pitchFamily="65" charset="-120"/>
              </a:rPr>
              <a:t>）</a:t>
            </a:r>
            <a:endParaRPr lang="en-US" altLang="zh-TW" sz="2400" dirty="0" smtClean="0">
              <a:latin typeface="標楷體" pitchFamily="65" charset="-120"/>
              <a:ea typeface="標楷體" pitchFamily="65" charset="-120"/>
            </a:endParaRPr>
          </a:p>
          <a:p>
            <a:r>
              <a:rPr lang="en-US" altLang="zh-TW" sz="2400" b="1" dirty="0" smtClean="0">
                <a:solidFill>
                  <a:srgbClr val="FF0000"/>
                </a:solidFill>
                <a:latin typeface="標楷體" pitchFamily="65" charset="-120"/>
                <a:ea typeface="標楷體" pitchFamily="65" charset="-120"/>
              </a:rPr>
              <a:t>CNS/ATM</a:t>
            </a:r>
            <a:r>
              <a:rPr lang="zh-TW" altLang="en-US" sz="2400" dirty="0" smtClean="0">
                <a:latin typeface="標楷體" pitchFamily="65" charset="-120"/>
                <a:ea typeface="標楷體" pitchFamily="65" charset="-120"/>
              </a:rPr>
              <a:t>：新一代通信、導航、監視及飛航管理系統（</a:t>
            </a:r>
            <a:r>
              <a:rPr lang="en-US" altLang="zh-TW" sz="2400" dirty="0" smtClean="0">
                <a:latin typeface="標楷體" pitchFamily="65" charset="-120"/>
                <a:ea typeface="標楷體" pitchFamily="65" charset="-120"/>
              </a:rPr>
              <a:t>Communication, Navigation, Surveillance, Air Traffic Management, ATM</a:t>
            </a:r>
            <a:r>
              <a:rPr lang="zh-TW" altLang="en-US" sz="2400" dirty="0" smtClean="0">
                <a:latin typeface="標楷體" pitchFamily="65" charset="-120"/>
                <a:ea typeface="標楷體" pitchFamily="65" charset="-120"/>
              </a:rPr>
              <a:t>）</a:t>
            </a:r>
            <a:endParaRPr lang="zh-TW" altLang="en-US" sz="2400" dirty="0">
              <a:latin typeface="標楷體" pitchFamily="65" charset="-120"/>
              <a:ea typeface="標楷體" pitchFamily="65" charset="-120"/>
            </a:endParaRPr>
          </a:p>
        </p:txBody>
      </p:sp>
      <p:sp>
        <p:nvSpPr>
          <p:cNvPr id="4" name="日期版面配置區 3"/>
          <p:cNvSpPr>
            <a:spLocks noGrp="1"/>
          </p:cNvSpPr>
          <p:nvPr>
            <p:ph type="dt" sz="half" idx="10"/>
          </p:nvPr>
        </p:nvSpPr>
        <p:spPr/>
        <p:txBody>
          <a:bodyPr/>
          <a:lstStyle/>
          <a:p>
            <a:r>
              <a:rPr lang="en-US" altLang="zh-TW" smtClean="0"/>
              <a:t>102.8</a:t>
            </a:r>
            <a:endParaRPr lang="en-US" altLang="zh-TW" dirty="0"/>
          </a:p>
        </p:txBody>
      </p:sp>
      <p:sp>
        <p:nvSpPr>
          <p:cNvPr id="5" name="投影片編號版面配置區 4"/>
          <p:cNvSpPr>
            <a:spLocks noGrp="1"/>
          </p:cNvSpPr>
          <p:nvPr>
            <p:ph type="sldNum" sz="quarter" idx="12"/>
          </p:nvPr>
        </p:nvSpPr>
        <p:spPr/>
        <p:txBody>
          <a:bodyPr/>
          <a:lstStyle/>
          <a:p>
            <a:fld id="{F9B552CE-4532-4F25-BC7B-E9630A562888}" type="slidenum">
              <a:rPr lang="en-US" altLang="zh-TW" smtClean="0"/>
              <a:pPr/>
              <a:t>16</a:t>
            </a:fld>
            <a:endParaRPr lang="en-US" altLang="zh-TW"/>
          </a:p>
        </p:txBody>
      </p:sp>
    </p:spTree>
    <p:extLst>
      <p:ext uri="{BB962C8B-B14F-4D97-AF65-F5344CB8AC3E}">
        <p14:creationId xmlns:p14="http://schemas.microsoft.com/office/powerpoint/2010/main" val="1210113259"/>
      </p:ext>
    </p:extLst>
  </p:cSld>
  <p:clrMapOvr>
    <a:masterClrMapping/>
  </p:clrMapOvr>
  <p:transition>
    <p:randomBa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187624" y="692696"/>
            <a:ext cx="6624736" cy="1080120"/>
          </a:xfrm>
        </p:spPr>
        <p:txBody>
          <a:bodyPr>
            <a:normAutofit fontScale="90000"/>
          </a:bodyPr>
          <a:lstStyle/>
          <a:p>
            <a:r>
              <a:rPr lang="zh-TW" altLang="en-US" b="1" dirty="0" smtClean="0">
                <a:latin typeface="標楷體" pitchFamily="65" charset="-120"/>
                <a:ea typeface="標楷體" pitchFamily="65" charset="-120"/>
              </a:rPr>
              <a:t>貳</a:t>
            </a:r>
            <a:r>
              <a:rPr lang="zh-TW" altLang="en-US" b="1" dirty="0" smtClean="0">
                <a:latin typeface="新細明體"/>
                <a:ea typeface="新細明體"/>
              </a:rPr>
              <a:t>、</a:t>
            </a:r>
            <a:r>
              <a:rPr lang="zh-TW" altLang="zh-TW" b="1" dirty="0" smtClean="0">
                <a:latin typeface="標楷體" pitchFamily="65" charset="-120"/>
                <a:ea typeface="標楷體" pitchFamily="65" charset="-120"/>
              </a:rPr>
              <a:t>國內</a:t>
            </a:r>
            <a:r>
              <a:rPr lang="zh-TW" altLang="en-US" b="1" dirty="0" smtClean="0">
                <a:latin typeface="標楷體" pitchFamily="65" charset="-120"/>
                <a:ea typeface="標楷體" pitchFamily="65" charset="-120"/>
              </a:rPr>
              <a:t>民</a:t>
            </a:r>
            <a:r>
              <a:rPr lang="zh-TW" altLang="zh-TW" b="1" dirty="0" smtClean="0">
                <a:latin typeface="標楷體" pitchFamily="65" charset="-120"/>
                <a:ea typeface="標楷體" pitchFamily="65" charset="-120"/>
              </a:rPr>
              <a:t>航運輸</a:t>
            </a:r>
            <a:r>
              <a:rPr lang="zh-TW" altLang="zh-TW" b="1" dirty="0">
                <a:latin typeface="標楷體" pitchFamily="65" charset="-120"/>
                <a:ea typeface="標楷體" pitchFamily="65" charset="-120"/>
              </a:rPr>
              <a:t>現況</a:t>
            </a:r>
            <a:r>
              <a:rPr lang="en-US" altLang="zh-TW" b="1" dirty="0">
                <a:latin typeface="標楷體" pitchFamily="65" charset="-120"/>
                <a:ea typeface="標楷體" pitchFamily="65" charset="-120"/>
              </a:rPr>
              <a:t/>
            </a:r>
            <a:br>
              <a:rPr lang="en-US" altLang="zh-TW" b="1" dirty="0">
                <a:latin typeface="標楷體" pitchFamily="65" charset="-120"/>
                <a:ea typeface="標楷體" pitchFamily="65" charset="-120"/>
              </a:rPr>
            </a:br>
            <a:endParaRPr lang="zh-TW" altLang="en-US" dirty="0"/>
          </a:p>
        </p:txBody>
      </p:sp>
      <p:sp>
        <p:nvSpPr>
          <p:cNvPr id="5" name="副標題 4"/>
          <p:cNvSpPr>
            <a:spLocks noGrp="1"/>
          </p:cNvSpPr>
          <p:nvPr>
            <p:ph type="subTitle" idx="1"/>
          </p:nvPr>
        </p:nvSpPr>
        <p:spPr>
          <a:xfrm>
            <a:off x="2451933" y="3861048"/>
            <a:ext cx="6400800" cy="1152128"/>
          </a:xfrm>
        </p:spPr>
        <p:txBody>
          <a:bodyPr/>
          <a:lstStyle/>
          <a:p>
            <a:endParaRPr lang="zh-TW" altLang="en-US" dirty="0"/>
          </a:p>
        </p:txBody>
      </p:sp>
      <p:graphicFrame>
        <p:nvGraphicFramePr>
          <p:cNvPr id="9" name="資料庫圖表 8"/>
          <p:cNvGraphicFramePr/>
          <p:nvPr>
            <p:extLst>
              <p:ext uri="{D42A27DB-BD31-4B8C-83A1-F6EECF244321}">
                <p14:modId xmlns:p14="http://schemas.microsoft.com/office/powerpoint/2010/main" val="266777184"/>
              </p:ext>
            </p:extLst>
          </p:nvPr>
        </p:nvGraphicFramePr>
        <p:xfrm>
          <a:off x="1042432" y="1772816"/>
          <a:ext cx="6408712" cy="4853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3715049"/>
      </p:ext>
    </p:extLst>
  </p:cSld>
  <p:clrMapOvr>
    <a:masterClrMapping/>
  </p:clrMapOvr>
  <p:transition>
    <p:randomBa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187624" y="332656"/>
            <a:ext cx="6912768" cy="1470025"/>
          </a:xfrm>
        </p:spPr>
        <p:txBody>
          <a:bodyPr>
            <a:normAutofit/>
          </a:bodyPr>
          <a:lstStyle/>
          <a:p>
            <a:pPr lvl="0"/>
            <a:r>
              <a:rPr lang="zh-TW" altLang="en-US" sz="4000" b="1" dirty="0" smtClean="0">
                <a:latin typeface="標楷體" pitchFamily="65" charset="-120"/>
                <a:ea typeface="標楷體" pitchFamily="65" charset="-120"/>
              </a:rPr>
              <a:t>一、國內</a:t>
            </a:r>
            <a:r>
              <a:rPr lang="zh-TW" altLang="en-US" sz="4000" b="1" dirty="0">
                <a:latin typeface="標楷體" pitchFamily="65" charset="-120"/>
                <a:ea typeface="標楷體" pitchFamily="65" charset="-120"/>
              </a:rPr>
              <a:t>航空公司家數及航網</a:t>
            </a:r>
          </a:p>
        </p:txBody>
      </p:sp>
      <p:sp>
        <p:nvSpPr>
          <p:cNvPr id="3" name="副標題 2"/>
          <p:cNvSpPr>
            <a:spLocks noGrp="1"/>
          </p:cNvSpPr>
          <p:nvPr>
            <p:ph type="subTitle" idx="1"/>
          </p:nvPr>
        </p:nvSpPr>
        <p:spPr/>
        <p:txBody>
          <a:bodyPr/>
          <a:lstStyle/>
          <a:p>
            <a:endParaRPr lang="zh-TW" altLang="en-US"/>
          </a:p>
        </p:txBody>
      </p:sp>
      <p:graphicFrame>
        <p:nvGraphicFramePr>
          <p:cNvPr id="4" name="資料庫圖表 3"/>
          <p:cNvGraphicFramePr/>
          <p:nvPr>
            <p:extLst>
              <p:ext uri="{D42A27DB-BD31-4B8C-83A1-F6EECF244321}">
                <p14:modId xmlns:p14="http://schemas.microsoft.com/office/powerpoint/2010/main" val="125572750"/>
              </p:ext>
            </p:extLst>
          </p:nvPr>
        </p:nvGraphicFramePr>
        <p:xfrm>
          <a:off x="1259632" y="1628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4803535"/>
      </p:ext>
    </p:extLst>
  </p:cSld>
  <p:clrMapOvr>
    <a:masterClrMapping/>
  </p:clrMapOvr>
  <p:transition>
    <p:randomBa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187624" y="332656"/>
            <a:ext cx="6912768" cy="1470025"/>
          </a:xfrm>
        </p:spPr>
        <p:txBody>
          <a:bodyPr>
            <a:normAutofit/>
          </a:bodyPr>
          <a:lstStyle/>
          <a:p>
            <a:pPr lvl="0"/>
            <a:r>
              <a:rPr lang="zh-TW" altLang="en-US" sz="4000" b="1" dirty="0" smtClean="0">
                <a:latin typeface="標楷體" pitchFamily="65" charset="-120"/>
                <a:ea typeface="標楷體" pitchFamily="65" charset="-120"/>
              </a:rPr>
              <a:t>一、國內航空公司總家數</a:t>
            </a:r>
            <a:endParaRPr lang="zh-TW" altLang="en-US" sz="4000" b="1" dirty="0">
              <a:latin typeface="標楷體" pitchFamily="65" charset="-120"/>
              <a:ea typeface="標楷體" pitchFamily="65" charset="-120"/>
            </a:endParaRPr>
          </a:p>
        </p:txBody>
      </p:sp>
      <p:graphicFrame>
        <p:nvGraphicFramePr>
          <p:cNvPr id="4" name="資料庫圖表 3"/>
          <p:cNvGraphicFramePr/>
          <p:nvPr>
            <p:extLst>
              <p:ext uri="{D42A27DB-BD31-4B8C-83A1-F6EECF244321}">
                <p14:modId xmlns:p14="http://schemas.microsoft.com/office/powerpoint/2010/main" val="2270117902"/>
              </p:ext>
            </p:extLst>
          </p:nvPr>
        </p:nvGraphicFramePr>
        <p:xfrm>
          <a:off x="1259632" y="1628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4595455"/>
      </p:ext>
    </p:extLst>
  </p:cSld>
  <p:clrMapOvr>
    <a:masterClrMapping/>
  </p:clrMapOvr>
  <p:transition>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壹、航空運輸總論</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zh-TW" altLang="en-US" b="1" dirty="0" smtClean="0">
                <a:latin typeface="標楷體" pitchFamily="65" charset="-120"/>
                <a:ea typeface="標楷體" pitchFamily="65" charset="-120"/>
              </a:rPr>
              <a:t>一、</a:t>
            </a:r>
            <a:r>
              <a:rPr lang="zh-TW" altLang="en-US" b="1" dirty="0">
                <a:latin typeface="標楷體" pitchFamily="65" charset="-120"/>
                <a:ea typeface="標楷體" pitchFamily="65" charset="-120"/>
              </a:rPr>
              <a:t>航空運輸之</a:t>
            </a:r>
            <a:r>
              <a:rPr lang="zh-TW" altLang="en-US" b="1" dirty="0" smtClean="0">
                <a:latin typeface="標楷體" pitchFamily="65" charset="-120"/>
                <a:ea typeface="標楷體" pitchFamily="65" charset="-120"/>
              </a:rPr>
              <a:t>範圍</a:t>
            </a:r>
            <a:endParaRPr lang="en-US" altLang="zh-TW" b="1" dirty="0" smtClean="0">
              <a:latin typeface="標楷體" pitchFamily="65" charset="-120"/>
              <a:ea typeface="標楷體" pitchFamily="65" charset="-120"/>
            </a:endParaRPr>
          </a:p>
          <a:p>
            <a:r>
              <a:rPr lang="zh-TW" altLang="en-US" b="1" dirty="0" smtClean="0">
                <a:latin typeface="標楷體" pitchFamily="65" charset="-120"/>
                <a:ea typeface="標楷體" pitchFamily="65" charset="-120"/>
              </a:rPr>
              <a:t>二、</a:t>
            </a:r>
            <a:r>
              <a:rPr lang="zh-TW" altLang="en-US" b="1" dirty="0">
                <a:latin typeface="標楷體" pitchFamily="65" charset="-120"/>
                <a:ea typeface="標楷體" pitchFamily="65" charset="-120"/>
              </a:rPr>
              <a:t>航空</a:t>
            </a:r>
            <a:r>
              <a:rPr lang="zh-TW" altLang="en-US" b="1" dirty="0" smtClean="0">
                <a:latin typeface="標楷體" pitchFamily="65" charset="-120"/>
                <a:ea typeface="標楷體" pitchFamily="65" charset="-120"/>
              </a:rPr>
              <a:t>運輸之特性</a:t>
            </a:r>
            <a:endParaRPr lang="en-US" altLang="zh-TW" b="1" dirty="0" smtClean="0">
              <a:latin typeface="標楷體" pitchFamily="65" charset="-120"/>
              <a:ea typeface="標楷體" pitchFamily="65" charset="-120"/>
            </a:endParaRPr>
          </a:p>
          <a:p>
            <a:r>
              <a:rPr lang="zh-TW" altLang="en-US" b="1" dirty="0" smtClean="0">
                <a:latin typeface="標楷體" pitchFamily="65" charset="-120"/>
                <a:ea typeface="標楷體" pitchFamily="65" charset="-120"/>
              </a:rPr>
              <a:t>三</a:t>
            </a:r>
            <a:r>
              <a:rPr lang="zh-TW" altLang="en-US" b="1" dirty="0">
                <a:latin typeface="標楷體" pitchFamily="65" charset="-120"/>
                <a:ea typeface="標楷體" pitchFamily="65" charset="-120"/>
              </a:rPr>
              <a:t>、航空運輸</a:t>
            </a:r>
            <a:r>
              <a:rPr lang="zh-TW" altLang="en-US" b="1" dirty="0" smtClean="0">
                <a:latin typeface="標楷體" pitchFamily="65" charset="-120"/>
                <a:ea typeface="標楷體" pitchFamily="65" charset="-120"/>
              </a:rPr>
              <a:t>之重要性</a:t>
            </a:r>
            <a:endParaRPr lang="en-US" altLang="zh-TW" b="1" dirty="0" smtClean="0">
              <a:latin typeface="標楷體" pitchFamily="65" charset="-120"/>
              <a:ea typeface="標楷體" pitchFamily="65" charset="-120"/>
            </a:endParaRPr>
          </a:p>
          <a:p>
            <a:r>
              <a:rPr lang="zh-TW" altLang="en-US" b="1" dirty="0" smtClean="0">
                <a:latin typeface="標楷體" pitchFamily="65" charset="-120"/>
                <a:ea typeface="標楷體" pitchFamily="65" charset="-120"/>
              </a:rPr>
              <a:t>四、影響航空運輸營運之重大因素</a:t>
            </a:r>
            <a:endParaRPr lang="zh-TW" altLang="en-US" b="1" dirty="0">
              <a:latin typeface="標楷體" pitchFamily="65" charset="-120"/>
              <a:ea typeface="標楷體" pitchFamily="65" charset="-120"/>
            </a:endParaRPr>
          </a:p>
        </p:txBody>
      </p:sp>
      <p:sp>
        <p:nvSpPr>
          <p:cNvPr id="4" name="日期版面配置區 3"/>
          <p:cNvSpPr>
            <a:spLocks noGrp="1"/>
          </p:cNvSpPr>
          <p:nvPr>
            <p:ph type="dt" sz="half" idx="10"/>
          </p:nvPr>
        </p:nvSpPr>
        <p:spPr/>
        <p:txBody>
          <a:bodyPr/>
          <a:lstStyle/>
          <a:p>
            <a:r>
              <a:rPr lang="en-US" altLang="zh-TW" smtClean="0"/>
              <a:t>102.8</a:t>
            </a:r>
            <a:endParaRPr lang="en-US" altLang="zh-TW" dirty="0"/>
          </a:p>
        </p:txBody>
      </p:sp>
      <p:sp>
        <p:nvSpPr>
          <p:cNvPr id="5" name="投影片編號版面配置區 4"/>
          <p:cNvSpPr>
            <a:spLocks noGrp="1"/>
          </p:cNvSpPr>
          <p:nvPr>
            <p:ph type="sldNum" sz="quarter" idx="12"/>
          </p:nvPr>
        </p:nvSpPr>
        <p:spPr/>
        <p:txBody>
          <a:bodyPr/>
          <a:lstStyle/>
          <a:p>
            <a:fld id="{F9B552CE-4532-4F25-BC7B-E9630A562888}" type="slidenum">
              <a:rPr lang="en-US" altLang="zh-TW" smtClean="0"/>
              <a:pPr/>
              <a:t>2</a:t>
            </a:fld>
            <a:endParaRPr lang="en-US" altLang="zh-TW"/>
          </a:p>
        </p:txBody>
      </p:sp>
    </p:spTree>
    <p:extLst>
      <p:ext uri="{BB962C8B-B14F-4D97-AF65-F5344CB8AC3E}">
        <p14:creationId xmlns:p14="http://schemas.microsoft.com/office/powerpoint/2010/main" val="2565011064"/>
      </p:ext>
    </p:extLst>
  </p:cSld>
  <p:clrMapOvr>
    <a:masterClrMapping/>
  </p:clrMapOvr>
  <p:transition>
    <p:randomBa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4181351531"/>
              </p:ext>
            </p:extLst>
          </p:nvPr>
        </p:nvGraphicFramePr>
        <p:xfrm>
          <a:off x="1259632" y="1628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4"/>
          <p:cNvSpPr/>
          <p:nvPr/>
        </p:nvSpPr>
        <p:spPr>
          <a:xfrm>
            <a:off x="1415088" y="620688"/>
            <a:ext cx="6685304" cy="1323439"/>
          </a:xfrm>
          <a:prstGeom prst="rect">
            <a:avLst/>
          </a:prstGeom>
        </p:spPr>
        <p:txBody>
          <a:bodyPr wrap="square">
            <a:spAutoFit/>
          </a:bodyPr>
          <a:lstStyle/>
          <a:p>
            <a:pPr lvl="0"/>
            <a:r>
              <a:rPr lang="zh-TW" altLang="en-US" sz="4000" b="1" dirty="0" smtClean="0">
                <a:latin typeface="標楷體" pitchFamily="65" charset="-120"/>
                <a:ea typeface="標楷體" pitchFamily="65" charset="-120"/>
              </a:rPr>
              <a:t>二</a:t>
            </a:r>
            <a:r>
              <a:rPr lang="zh-TW" altLang="en-US" sz="4000" b="1" dirty="0" smtClean="0">
                <a:latin typeface="新細明體"/>
                <a:ea typeface="新細明體"/>
              </a:rPr>
              <a:t>、</a:t>
            </a:r>
            <a:r>
              <a:rPr lang="zh-TW" altLang="en-US" sz="4000" b="1" dirty="0">
                <a:latin typeface="標楷體" pitchFamily="65" charset="-120"/>
                <a:ea typeface="標楷體" pitchFamily="65" charset="-120"/>
              </a:rPr>
              <a:t>民航六業資料</a:t>
            </a:r>
            <a:r>
              <a:rPr lang="zh-TW" altLang="en-US" sz="4000" b="1" dirty="0" smtClean="0">
                <a:latin typeface="標楷體" pitchFamily="65" charset="-120"/>
                <a:ea typeface="標楷體" pitchFamily="65" charset="-120"/>
              </a:rPr>
              <a:t>及適</a:t>
            </a:r>
            <a:r>
              <a:rPr lang="zh-TW" altLang="en-US" sz="4000" b="1" dirty="0">
                <a:latin typeface="標楷體" pitchFamily="65" charset="-120"/>
                <a:ea typeface="標楷體" pitchFamily="65" charset="-120"/>
              </a:rPr>
              <a:t>航航空器</a:t>
            </a:r>
            <a:r>
              <a:rPr lang="zh-TW" altLang="en-US" sz="4000" b="1" dirty="0" smtClean="0">
                <a:latin typeface="標楷體" pitchFamily="65" charset="-120"/>
                <a:ea typeface="標楷體" pitchFamily="65" charset="-120"/>
              </a:rPr>
              <a:t>數量</a:t>
            </a:r>
            <a:r>
              <a:rPr lang="en-US" altLang="zh-TW" sz="4000" b="1" dirty="0" smtClean="0">
                <a:latin typeface="標楷體" pitchFamily="65" charset="-120"/>
                <a:ea typeface="標楷體" pitchFamily="65" charset="-120"/>
              </a:rPr>
              <a:t>-</a:t>
            </a:r>
            <a:r>
              <a:rPr lang="zh-TW" altLang="en-US" sz="4000" b="1" dirty="0" smtClean="0">
                <a:latin typeface="標楷體" pitchFamily="65" charset="-120"/>
                <a:ea typeface="標楷體" pitchFamily="65" charset="-120"/>
              </a:rPr>
              <a:t>民用航空運輸業</a:t>
            </a:r>
            <a:endParaRPr lang="zh-TW" altLang="en-US" sz="4000" b="1" dirty="0">
              <a:latin typeface="標楷體" pitchFamily="65" charset="-120"/>
              <a:ea typeface="標楷體" pitchFamily="65" charset="-120"/>
            </a:endParaRPr>
          </a:p>
        </p:txBody>
      </p:sp>
    </p:spTree>
    <p:extLst>
      <p:ext uri="{BB962C8B-B14F-4D97-AF65-F5344CB8AC3E}">
        <p14:creationId xmlns:p14="http://schemas.microsoft.com/office/powerpoint/2010/main" val="3830523514"/>
      </p:ext>
    </p:extLst>
  </p:cSld>
  <p:clrMapOvr>
    <a:masterClrMapping/>
  </p:clrMapOvr>
  <p:transition>
    <p:randomBa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317935476"/>
              </p:ext>
            </p:extLst>
          </p:nvPr>
        </p:nvGraphicFramePr>
        <p:xfrm>
          <a:off x="1187624" y="1800111"/>
          <a:ext cx="633670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矩形 5"/>
          <p:cNvSpPr/>
          <p:nvPr/>
        </p:nvSpPr>
        <p:spPr>
          <a:xfrm>
            <a:off x="1115616" y="188640"/>
            <a:ext cx="6685304" cy="1323439"/>
          </a:xfrm>
          <a:prstGeom prst="rect">
            <a:avLst/>
          </a:prstGeom>
        </p:spPr>
        <p:txBody>
          <a:bodyPr wrap="square">
            <a:spAutoFit/>
          </a:bodyPr>
          <a:lstStyle/>
          <a:p>
            <a:pPr lvl="0"/>
            <a:r>
              <a:rPr lang="zh-TW" altLang="en-US" sz="4000" b="1" dirty="0" smtClean="0">
                <a:latin typeface="標楷體" pitchFamily="65" charset="-120"/>
                <a:ea typeface="標楷體" pitchFamily="65" charset="-120"/>
              </a:rPr>
              <a:t>二</a:t>
            </a:r>
            <a:r>
              <a:rPr lang="zh-TW" altLang="en-US" sz="4000" b="1" dirty="0" smtClean="0">
                <a:latin typeface="新細明體"/>
                <a:ea typeface="新細明體"/>
              </a:rPr>
              <a:t>、</a:t>
            </a:r>
            <a:r>
              <a:rPr lang="zh-TW" altLang="en-US" sz="4000" b="1" dirty="0">
                <a:latin typeface="標楷體" pitchFamily="65" charset="-120"/>
                <a:ea typeface="標楷體" pitchFamily="65" charset="-120"/>
              </a:rPr>
              <a:t>民航六業資料</a:t>
            </a:r>
            <a:r>
              <a:rPr lang="zh-TW" altLang="en-US" sz="4000" b="1" dirty="0" smtClean="0">
                <a:latin typeface="標楷體" pitchFamily="65" charset="-120"/>
                <a:ea typeface="標楷體" pitchFamily="65" charset="-120"/>
              </a:rPr>
              <a:t>及適</a:t>
            </a:r>
            <a:r>
              <a:rPr lang="zh-TW" altLang="en-US" sz="4000" b="1" dirty="0">
                <a:latin typeface="標楷體" pitchFamily="65" charset="-120"/>
                <a:ea typeface="標楷體" pitchFamily="65" charset="-120"/>
              </a:rPr>
              <a:t>航航空器</a:t>
            </a:r>
            <a:r>
              <a:rPr lang="zh-TW" altLang="en-US" sz="4000" b="1" dirty="0" smtClean="0">
                <a:latin typeface="標楷體" pitchFamily="65" charset="-120"/>
                <a:ea typeface="標楷體" pitchFamily="65" charset="-120"/>
              </a:rPr>
              <a:t>數量</a:t>
            </a:r>
            <a:r>
              <a:rPr lang="en-US" altLang="zh-TW" sz="4000" b="1" dirty="0" smtClean="0">
                <a:latin typeface="標楷體" pitchFamily="65" charset="-120"/>
                <a:ea typeface="標楷體" pitchFamily="65" charset="-120"/>
              </a:rPr>
              <a:t>-</a:t>
            </a:r>
            <a:r>
              <a:rPr lang="zh-TW" altLang="en-US" sz="4000" b="1" dirty="0" smtClean="0">
                <a:latin typeface="標楷體" pitchFamily="65" charset="-120"/>
                <a:ea typeface="標楷體" pitchFamily="65" charset="-120"/>
              </a:rPr>
              <a:t>普通航空業</a:t>
            </a:r>
            <a:endParaRPr lang="zh-TW" altLang="en-US" sz="4000" b="1" dirty="0">
              <a:latin typeface="標楷體" pitchFamily="65" charset="-120"/>
              <a:ea typeface="標楷體" pitchFamily="65" charset="-120"/>
            </a:endParaRPr>
          </a:p>
        </p:txBody>
      </p:sp>
    </p:spTree>
    <p:extLst>
      <p:ext uri="{BB962C8B-B14F-4D97-AF65-F5344CB8AC3E}">
        <p14:creationId xmlns:p14="http://schemas.microsoft.com/office/powerpoint/2010/main" val="963893216"/>
      </p:ext>
    </p:extLst>
  </p:cSld>
  <p:clrMapOvr>
    <a:masterClrMapping/>
  </p:clrMapOvr>
  <p:transition>
    <p:randomBa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2909352428"/>
              </p:ext>
            </p:extLst>
          </p:nvPr>
        </p:nvGraphicFramePr>
        <p:xfrm>
          <a:off x="1259632" y="1412776"/>
          <a:ext cx="6696744" cy="4280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字方塊 4"/>
          <p:cNvSpPr txBox="1"/>
          <p:nvPr/>
        </p:nvSpPr>
        <p:spPr>
          <a:xfrm>
            <a:off x="4608004" y="3864502"/>
            <a:ext cx="2160240" cy="1015663"/>
          </a:xfrm>
          <a:prstGeom prst="rect">
            <a:avLst/>
          </a:prstGeom>
          <a:solidFill>
            <a:schemeClr val="accent1"/>
          </a:solidFill>
        </p:spPr>
        <p:txBody>
          <a:bodyPr wrap="square" rtlCol="0">
            <a:spAutoFit/>
          </a:bodyPr>
          <a:lstStyle/>
          <a:p>
            <a:r>
              <a:rPr lang="zh-TW" altLang="en-US" sz="2000" dirty="0">
                <a:solidFill>
                  <a:schemeClr val="bg1"/>
                </a:solidFill>
                <a:latin typeface="標楷體" pitchFamily="65" charset="-120"/>
                <a:ea typeface="標楷體" pitchFamily="65" charset="-120"/>
              </a:rPr>
              <a:t>航空貨物集散站</a:t>
            </a:r>
            <a:r>
              <a:rPr lang="zh-TW" altLang="en-US" sz="2000" dirty="0" smtClean="0">
                <a:solidFill>
                  <a:schemeClr val="bg1"/>
                </a:solidFill>
                <a:latin typeface="標楷體" pitchFamily="65" charset="-120"/>
                <a:ea typeface="標楷體" pitchFamily="65" charset="-120"/>
              </a:rPr>
              <a:t>業</a:t>
            </a:r>
            <a:endParaRPr lang="en-US" altLang="zh-TW" sz="2000" dirty="0" smtClean="0">
              <a:solidFill>
                <a:schemeClr val="bg1"/>
              </a:solidFill>
              <a:latin typeface="標楷體" pitchFamily="65" charset="-120"/>
              <a:ea typeface="標楷體" pitchFamily="65" charset="-120"/>
            </a:endParaRPr>
          </a:p>
          <a:p>
            <a:endParaRPr lang="zh-TW" altLang="en-US" sz="2000" dirty="0">
              <a:solidFill>
                <a:schemeClr val="bg1"/>
              </a:solidFill>
            </a:endParaRPr>
          </a:p>
        </p:txBody>
      </p:sp>
      <p:sp>
        <p:nvSpPr>
          <p:cNvPr id="6" name="文字方塊 5"/>
          <p:cNvSpPr txBox="1"/>
          <p:nvPr/>
        </p:nvSpPr>
        <p:spPr>
          <a:xfrm>
            <a:off x="4614656" y="4695499"/>
            <a:ext cx="2160240" cy="646331"/>
          </a:xfrm>
          <a:prstGeom prst="rect">
            <a:avLst/>
          </a:prstGeom>
          <a:solidFill>
            <a:schemeClr val="accent1">
              <a:lumMod val="40000"/>
              <a:lumOff val="60000"/>
            </a:schemeClr>
          </a:solidFill>
        </p:spPr>
        <p:txBody>
          <a:bodyPr wrap="square" rtlCol="0">
            <a:spAutoFit/>
          </a:bodyPr>
          <a:lstStyle/>
          <a:p>
            <a:r>
              <a:rPr lang="zh-TW" altLang="en-US" sz="3200" dirty="0" smtClean="0"/>
              <a:t>      </a:t>
            </a:r>
            <a:r>
              <a:rPr lang="en-US" altLang="zh-TW" sz="3600" dirty="0" smtClean="0">
                <a:latin typeface="標楷體" pitchFamily="65" charset="-120"/>
                <a:ea typeface="標楷體" pitchFamily="65" charset="-120"/>
              </a:rPr>
              <a:t>7</a:t>
            </a:r>
            <a:endParaRPr lang="en-US" altLang="zh-TW" sz="3600" dirty="0">
              <a:latin typeface="標楷體" pitchFamily="65" charset="-120"/>
              <a:ea typeface="標楷體" pitchFamily="65" charset="-120"/>
            </a:endParaRPr>
          </a:p>
        </p:txBody>
      </p:sp>
      <p:sp>
        <p:nvSpPr>
          <p:cNvPr id="8" name="矩形 7"/>
          <p:cNvSpPr/>
          <p:nvPr/>
        </p:nvSpPr>
        <p:spPr>
          <a:xfrm>
            <a:off x="971600" y="332656"/>
            <a:ext cx="6685304" cy="1323439"/>
          </a:xfrm>
          <a:prstGeom prst="rect">
            <a:avLst/>
          </a:prstGeom>
        </p:spPr>
        <p:txBody>
          <a:bodyPr wrap="square">
            <a:spAutoFit/>
          </a:bodyPr>
          <a:lstStyle/>
          <a:p>
            <a:pPr lvl="0"/>
            <a:r>
              <a:rPr lang="zh-TW" altLang="en-US" sz="4000" b="1" dirty="0" smtClean="0">
                <a:latin typeface="標楷體" pitchFamily="65" charset="-120"/>
                <a:ea typeface="標楷體" pitchFamily="65" charset="-120"/>
              </a:rPr>
              <a:t>二</a:t>
            </a:r>
            <a:r>
              <a:rPr lang="zh-TW" altLang="en-US" sz="4000" b="1" dirty="0" smtClean="0">
                <a:latin typeface="新細明體"/>
                <a:ea typeface="新細明體"/>
              </a:rPr>
              <a:t>、</a:t>
            </a:r>
            <a:r>
              <a:rPr lang="zh-TW" altLang="en-US" sz="4000" b="1" dirty="0">
                <a:latin typeface="標楷體" pitchFamily="65" charset="-120"/>
                <a:ea typeface="標楷體" pitchFamily="65" charset="-120"/>
              </a:rPr>
              <a:t>民航六業資料</a:t>
            </a:r>
            <a:r>
              <a:rPr lang="zh-TW" altLang="en-US" sz="4000" b="1" dirty="0" smtClean="0">
                <a:latin typeface="標楷體" pitchFamily="65" charset="-120"/>
                <a:ea typeface="標楷體" pitchFamily="65" charset="-120"/>
              </a:rPr>
              <a:t>及適</a:t>
            </a:r>
            <a:r>
              <a:rPr lang="zh-TW" altLang="en-US" sz="4000" b="1" dirty="0">
                <a:latin typeface="標楷體" pitchFamily="65" charset="-120"/>
                <a:ea typeface="標楷體" pitchFamily="65" charset="-120"/>
              </a:rPr>
              <a:t>航航空器</a:t>
            </a:r>
            <a:r>
              <a:rPr lang="zh-TW" altLang="en-US" sz="4000" b="1" dirty="0" smtClean="0">
                <a:latin typeface="標楷體" pitchFamily="65" charset="-120"/>
                <a:ea typeface="標楷體" pitchFamily="65" charset="-120"/>
              </a:rPr>
              <a:t>數量</a:t>
            </a:r>
            <a:r>
              <a:rPr lang="en-US" altLang="zh-TW" sz="4000" b="1" dirty="0" smtClean="0">
                <a:latin typeface="標楷體" pitchFamily="65" charset="-120"/>
                <a:ea typeface="標楷體" pitchFamily="65" charset="-120"/>
              </a:rPr>
              <a:t>-</a:t>
            </a:r>
            <a:r>
              <a:rPr lang="zh-TW" altLang="en-US" sz="4000" b="1" dirty="0" smtClean="0">
                <a:latin typeface="標楷體" pitchFamily="65" charset="-120"/>
                <a:ea typeface="標楷體" pitchFamily="65" charset="-120"/>
              </a:rPr>
              <a:t>其他四業</a:t>
            </a:r>
            <a:endParaRPr lang="zh-TW" altLang="en-US" sz="4000" b="1" dirty="0">
              <a:latin typeface="標楷體" pitchFamily="65" charset="-120"/>
              <a:ea typeface="標楷體" pitchFamily="65" charset="-120"/>
            </a:endParaRPr>
          </a:p>
        </p:txBody>
      </p:sp>
    </p:spTree>
    <p:extLst>
      <p:ext uri="{BB962C8B-B14F-4D97-AF65-F5344CB8AC3E}">
        <p14:creationId xmlns:p14="http://schemas.microsoft.com/office/powerpoint/2010/main" val="2662164434"/>
      </p:ext>
    </p:extLst>
  </p:cSld>
  <p:clrMapOvr>
    <a:masterClrMapping/>
  </p:clrMapOvr>
  <p:transition>
    <p:randomBa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619672" y="1844824"/>
            <a:ext cx="6400800" cy="1752600"/>
          </a:xfrm>
        </p:spPr>
        <p:txBody>
          <a:bodyPr>
            <a:noAutofit/>
          </a:bodyPr>
          <a:lstStyle/>
          <a:p>
            <a:pPr algn="l"/>
            <a:r>
              <a:rPr lang="en-US" altLang="zh-TW" sz="3600" dirty="0" smtClean="0">
                <a:solidFill>
                  <a:schemeClr val="tx1"/>
                </a:solidFill>
                <a:latin typeface="標楷體" pitchFamily="65" charset="-120"/>
                <a:ea typeface="標楷體" pitchFamily="65" charset="-120"/>
              </a:rPr>
              <a:t>1.</a:t>
            </a:r>
            <a:r>
              <a:rPr lang="zh-TW" altLang="en-US" sz="3600" dirty="0" smtClean="0">
                <a:solidFill>
                  <a:schemeClr val="tx1"/>
                </a:solidFill>
                <a:latin typeface="標楷體" pitchFamily="65" charset="-120"/>
                <a:ea typeface="標楷體" pitchFamily="65" charset="-120"/>
              </a:rPr>
              <a:t>共計</a:t>
            </a:r>
            <a:r>
              <a:rPr lang="en-US" altLang="zh-TW" sz="3600" dirty="0" smtClean="0">
                <a:solidFill>
                  <a:schemeClr val="tx1"/>
                </a:solidFill>
                <a:latin typeface="標楷體" pitchFamily="65" charset="-120"/>
                <a:ea typeface="標楷體" pitchFamily="65" charset="-120"/>
              </a:rPr>
              <a:t>217</a:t>
            </a:r>
            <a:r>
              <a:rPr lang="zh-TW" altLang="en-US" sz="3600" dirty="0" smtClean="0">
                <a:solidFill>
                  <a:schemeClr val="tx1"/>
                </a:solidFill>
                <a:latin typeface="標楷體" pitchFamily="65" charset="-120"/>
                <a:ea typeface="標楷體" pitchFamily="65" charset="-120"/>
              </a:rPr>
              <a:t>架</a:t>
            </a:r>
            <a:endParaRPr lang="en-US" altLang="zh-TW" sz="3600" dirty="0" smtClean="0">
              <a:solidFill>
                <a:schemeClr val="tx1"/>
              </a:solidFill>
              <a:latin typeface="標楷體" pitchFamily="65" charset="-120"/>
              <a:ea typeface="標楷體" pitchFamily="65" charset="-120"/>
            </a:endParaRPr>
          </a:p>
          <a:p>
            <a:pPr algn="l"/>
            <a:r>
              <a:rPr lang="en-US" altLang="zh-TW" sz="3600" dirty="0" smtClean="0">
                <a:solidFill>
                  <a:schemeClr val="tx1"/>
                </a:solidFill>
                <a:latin typeface="標楷體" pitchFamily="65" charset="-120"/>
                <a:ea typeface="標楷體" pitchFamily="65" charset="-120"/>
              </a:rPr>
              <a:t>2.</a:t>
            </a:r>
            <a:r>
              <a:rPr lang="zh-TW" altLang="en-US" sz="3600" dirty="0" smtClean="0">
                <a:solidFill>
                  <a:schemeClr val="tx1"/>
                </a:solidFill>
                <a:latin typeface="標楷體" pitchFamily="65" charset="-120"/>
                <a:ea typeface="標楷體" pitchFamily="65" charset="-120"/>
              </a:rPr>
              <a:t>數量統計表</a:t>
            </a:r>
            <a:r>
              <a:rPr lang="en-US" altLang="zh-TW" sz="3600" dirty="0" smtClean="0">
                <a:solidFill>
                  <a:schemeClr val="tx1"/>
                </a:solidFill>
                <a:latin typeface="標楷體" pitchFamily="65" charset="-120"/>
                <a:ea typeface="標楷體" pitchFamily="65" charset="-120"/>
                <a:hlinkClick r:id="rId2" action="ppaction://hlinkfile"/>
              </a:rPr>
              <a:t>..\</a:t>
            </a:r>
            <a:r>
              <a:rPr lang="zh-TW" altLang="en-US" sz="3600" dirty="0" smtClean="0">
                <a:solidFill>
                  <a:schemeClr val="tx1"/>
                </a:solidFill>
                <a:latin typeface="標楷體" pitchFamily="65" charset="-120"/>
                <a:ea typeface="標楷體" pitchFamily="65" charset="-120"/>
                <a:hlinkClick r:id="rId2" action="ppaction://hlinkfile"/>
              </a:rPr>
              <a:t>個人整理相關資料</a:t>
            </a:r>
            <a:r>
              <a:rPr lang="en-US" altLang="zh-TW" sz="3600" dirty="0" smtClean="0">
                <a:solidFill>
                  <a:schemeClr val="tx1"/>
                </a:solidFill>
                <a:latin typeface="標楷體" pitchFamily="65" charset="-120"/>
                <a:ea typeface="標楷體" pitchFamily="65" charset="-120"/>
                <a:hlinkClick r:id="rId2" action="ppaction://hlinkfile"/>
              </a:rPr>
              <a:t>\</a:t>
            </a:r>
            <a:r>
              <a:rPr lang="zh-TW" altLang="en-US" sz="3600" dirty="0" smtClean="0">
                <a:solidFill>
                  <a:schemeClr val="tx1"/>
                </a:solidFill>
                <a:latin typeface="標楷體" pitchFamily="65" charset="-120"/>
                <a:ea typeface="標楷體" pitchFamily="65" charset="-120"/>
                <a:hlinkClick r:id="rId2" action="ppaction://hlinkfile"/>
              </a:rPr>
              <a:t>國内航空器統計表</a:t>
            </a:r>
            <a:r>
              <a:rPr lang="en-US" altLang="zh-TW" sz="3600" dirty="0" smtClean="0">
                <a:solidFill>
                  <a:schemeClr val="tx1"/>
                </a:solidFill>
                <a:latin typeface="標楷體" pitchFamily="65" charset="-120"/>
                <a:ea typeface="標楷體" pitchFamily="65" charset="-120"/>
                <a:hlinkClick r:id="rId2" action="ppaction://hlinkfile"/>
              </a:rPr>
              <a:t>.</a:t>
            </a:r>
            <a:r>
              <a:rPr lang="en-US" altLang="zh-TW" sz="3600" dirty="0" err="1" smtClean="0">
                <a:solidFill>
                  <a:schemeClr val="tx1"/>
                </a:solidFill>
                <a:latin typeface="標楷體" pitchFamily="65" charset="-120"/>
                <a:ea typeface="標楷體" pitchFamily="65" charset="-120"/>
                <a:hlinkClick r:id="rId2" action="ppaction://hlinkfile"/>
              </a:rPr>
              <a:t>xlsx</a:t>
            </a:r>
            <a:endParaRPr lang="en-US" altLang="zh-TW" sz="3600" dirty="0" smtClean="0">
              <a:solidFill>
                <a:schemeClr val="tx1"/>
              </a:solidFill>
              <a:latin typeface="標楷體" pitchFamily="65" charset="-120"/>
              <a:ea typeface="標楷體" pitchFamily="65" charset="-120"/>
            </a:endParaRPr>
          </a:p>
        </p:txBody>
      </p:sp>
      <p:sp>
        <p:nvSpPr>
          <p:cNvPr id="4" name="矩形 3"/>
          <p:cNvSpPr/>
          <p:nvPr/>
        </p:nvSpPr>
        <p:spPr>
          <a:xfrm>
            <a:off x="1331640" y="377369"/>
            <a:ext cx="6685304" cy="1323439"/>
          </a:xfrm>
          <a:prstGeom prst="rect">
            <a:avLst/>
          </a:prstGeom>
        </p:spPr>
        <p:txBody>
          <a:bodyPr wrap="square">
            <a:spAutoFit/>
          </a:bodyPr>
          <a:lstStyle/>
          <a:p>
            <a:pPr lvl="0"/>
            <a:r>
              <a:rPr lang="zh-TW" altLang="en-US" sz="4000" b="1" dirty="0" smtClean="0">
                <a:latin typeface="標楷體" pitchFamily="65" charset="-120"/>
                <a:ea typeface="標楷體" pitchFamily="65" charset="-120"/>
              </a:rPr>
              <a:t>二</a:t>
            </a:r>
            <a:r>
              <a:rPr lang="zh-TW" altLang="en-US" sz="4000" b="1" dirty="0" smtClean="0">
                <a:latin typeface="新細明體"/>
                <a:ea typeface="新細明體"/>
              </a:rPr>
              <a:t>、</a:t>
            </a:r>
            <a:r>
              <a:rPr lang="zh-TW" altLang="en-US" sz="4000" b="1" dirty="0">
                <a:latin typeface="標楷體" pitchFamily="65" charset="-120"/>
                <a:ea typeface="標楷體" pitchFamily="65" charset="-120"/>
              </a:rPr>
              <a:t>民航六業資料</a:t>
            </a:r>
            <a:r>
              <a:rPr lang="zh-TW" altLang="en-US" sz="4000" b="1" dirty="0" smtClean="0">
                <a:latin typeface="標楷體" pitchFamily="65" charset="-120"/>
                <a:ea typeface="標楷體" pitchFamily="65" charset="-120"/>
              </a:rPr>
              <a:t>及適</a:t>
            </a:r>
            <a:r>
              <a:rPr lang="zh-TW" altLang="en-US" sz="4000" b="1" dirty="0">
                <a:latin typeface="標楷體" pitchFamily="65" charset="-120"/>
                <a:ea typeface="標楷體" pitchFamily="65" charset="-120"/>
              </a:rPr>
              <a:t>航航空器</a:t>
            </a:r>
            <a:r>
              <a:rPr lang="zh-TW" altLang="en-US" sz="4000" b="1" dirty="0" smtClean="0">
                <a:latin typeface="標楷體" pitchFamily="65" charset="-120"/>
                <a:ea typeface="標楷體" pitchFamily="65" charset="-120"/>
              </a:rPr>
              <a:t>數量</a:t>
            </a:r>
            <a:r>
              <a:rPr lang="en-US" altLang="zh-TW" sz="4000" b="1" dirty="0" smtClean="0">
                <a:latin typeface="標楷體" pitchFamily="65" charset="-120"/>
                <a:ea typeface="標楷體" pitchFamily="65" charset="-120"/>
              </a:rPr>
              <a:t>-</a:t>
            </a:r>
            <a:r>
              <a:rPr lang="zh-TW" altLang="en-US" sz="4000" b="1" dirty="0">
                <a:latin typeface="標楷體" pitchFamily="65" charset="-120"/>
                <a:ea typeface="標楷體" pitchFamily="65" charset="-120"/>
              </a:rPr>
              <a:t>適航航空器數量</a:t>
            </a:r>
          </a:p>
        </p:txBody>
      </p:sp>
    </p:spTree>
    <p:extLst>
      <p:ext uri="{BB962C8B-B14F-4D97-AF65-F5344CB8AC3E}">
        <p14:creationId xmlns:p14="http://schemas.microsoft.com/office/powerpoint/2010/main" val="1173714606"/>
      </p:ext>
    </p:extLst>
  </p:cSld>
  <p:clrMapOvr>
    <a:masterClrMapping/>
  </p:clrMapOvr>
  <p:transition>
    <p:randomBa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971600" y="332656"/>
            <a:ext cx="6912768" cy="1470025"/>
          </a:xfrm>
        </p:spPr>
        <p:txBody>
          <a:bodyPr/>
          <a:lstStyle/>
          <a:p>
            <a:pPr lvl="0"/>
            <a:r>
              <a:rPr lang="zh-TW" altLang="en-US" b="1" dirty="0" smtClean="0">
                <a:latin typeface="標楷體" pitchFamily="65" charset="-120"/>
                <a:ea typeface="標楷體" pitchFamily="65" charset="-120"/>
              </a:rPr>
              <a:t>三</a:t>
            </a:r>
            <a:r>
              <a:rPr lang="zh-TW" altLang="en-US" b="1" dirty="0" smtClean="0">
                <a:latin typeface="新細明體"/>
                <a:ea typeface="新細明體"/>
              </a:rPr>
              <a:t>、</a:t>
            </a:r>
            <a:r>
              <a:rPr lang="zh-TW" altLang="en-US" b="1" dirty="0" smtClean="0">
                <a:latin typeface="標楷體" pitchFamily="65" charset="-120"/>
                <a:ea typeface="標楷體" pitchFamily="65" charset="-120"/>
              </a:rPr>
              <a:t>國內</a:t>
            </a:r>
            <a:r>
              <a:rPr lang="zh-TW" altLang="en-US" b="1" dirty="0">
                <a:latin typeface="標楷體" pitchFamily="65" charset="-120"/>
                <a:ea typeface="標楷體" pitchFamily="65" charset="-120"/>
              </a:rPr>
              <a:t>航網及運輸能量</a:t>
            </a:r>
            <a:br>
              <a:rPr lang="zh-TW" altLang="en-US" b="1" dirty="0">
                <a:latin typeface="標楷體" pitchFamily="65" charset="-120"/>
                <a:ea typeface="標楷體" pitchFamily="65" charset="-120"/>
              </a:rPr>
            </a:br>
            <a:endParaRPr lang="zh-TW" altLang="en-US" dirty="0"/>
          </a:p>
        </p:txBody>
      </p:sp>
      <p:sp>
        <p:nvSpPr>
          <p:cNvPr id="3" name="副標題 2"/>
          <p:cNvSpPr>
            <a:spLocks noGrp="1"/>
          </p:cNvSpPr>
          <p:nvPr>
            <p:ph type="subTitle" idx="1"/>
          </p:nvPr>
        </p:nvSpPr>
        <p:spPr>
          <a:xfrm>
            <a:off x="1187624" y="1340768"/>
            <a:ext cx="6400800" cy="3240360"/>
          </a:xfrm>
        </p:spPr>
        <p:txBody>
          <a:bodyPr/>
          <a:lstStyle/>
          <a:p>
            <a:pPr algn="l"/>
            <a:r>
              <a:rPr lang="zh-TW" altLang="en-US" b="1" dirty="0" smtClean="0">
                <a:solidFill>
                  <a:schemeClr val="tx1"/>
                </a:solidFill>
                <a:latin typeface="標楷體" pitchFamily="65" charset="-120"/>
                <a:ea typeface="標楷體" pitchFamily="65" charset="-120"/>
              </a:rPr>
              <a:t>◇國內航網：詳如</a:t>
            </a:r>
            <a:r>
              <a:rPr lang="en-US" altLang="zh-TW" dirty="0" smtClean="0">
                <a:latin typeface="新細明體"/>
                <a:ea typeface="新細明體"/>
                <a:hlinkClick r:id="rId2" action="ppaction://hlinkfile"/>
              </a:rPr>
              <a:t>..\</a:t>
            </a:r>
            <a:r>
              <a:rPr lang="zh-TW" altLang="en-US" dirty="0" smtClean="0">
                <a:latin typeface="新細明體"/>
                <a:ea typeface="新細明體"/>
                <a:hlinkClick r:id="rId2" action="ppaction://hlinkfile"/>
              </a:rPr>
              <a:t>大局相關年報</a:t>
            </a:r>
            <a:r>
              <a:rPr lang="en-US" altLang="zh-TW" dirty="0" smtClean="0">
                <a:latin typeface="新細明體"/>
                <a:ea typeface="新細明體"/>
                <a:hlinkClick r:id="rId2" action="ppaction://hlinkfile"/>
              </a:rPr>
              <a:t>\101</a:t>
            </a:r>
            <a:r>
              <a:rPr lang="zh-TW" altLang="en-US" dirty="0" smtClean="0">
                <a:latin typeface="新細明體"/>
                <a:ea typeface="新細明體"/>
                <a:hlinkClick r:id="rId2" action="ppaction://hlinkfile"/>
              </a:rPr>
              <a:t>大局年報</a:t>
            </a:r>
            <a:r>
              <a:rPr lang="en-US" altLang="zh-TW" dirty="0" smtClean="0">
                <a:latin typeface="新細明體"/>
                <a:ea typeface="新細明體"/>
                <a:hlinkClick r:id="rId2" action="ppaction://hlinkfile"/>
              </a:rPr>
              <a:t>-</a:t>
            </a:r>
            <a:r>
              <a:rPr lang="zh-TW" altLang="en-US" dirty="0" smtClean="0">
                <a:latin typeface="新細明體"/>
                <a:ea typeface="新細明體"/>
                <a:hlinkClick r:id="rId2" action="ppaction://hlinkfile"/>
              </a:rPr>
              <a:t>破解版</a:t>
            </a:r>
            <a:r>
              <a:rPr lang="en-US" altLang="zh-TW" dirty="0" smtClean="0">
                <a:latin typeface="新細明體"/>
                <a:ea typeface="新細明體"/>
                <a:hlinkClick r:id="rId2" action="ppaction://hlinkfile"/>
              </a:rPr>
              <a:t>.</a:t>
            </a:r>
            <a:r>
              <a:rPr lang="en-US" altLang="zh-TW" dirty="0" err="1" smtClean="0">
                <a:latin typeface="新細明體"/>
                <a:ea typeface="新細明體"/>
                <a:hlinkClick r:id="rId2" action="ppaction://hlinkfile"/>
              </a:rPr>
              <a:t>pdf</a:t>
            </a:r>
            <a:endParaRPr lang="en-US" altLang="zh-TW" dirty="0" smtClean="0">
              <a:latin typeface="新細明體"/>
              <a:ea typeface="新細明體"/>
            </a:endParaRPr>
          </a:p>
          <a:p>
            <a:pPr algn="l"/>
            <a:r>
              <a:rPr lang="en-US" altLang="zh-TW" dirty="0" smtClean="0">
                <a:solidFill>
                  <a:schemeClr val="tx1"/>
                </a:solidFill>
                <a:latin typeface="新細明體"/>
                <a:ea typeface="新細明體"/>
              </a:rPr>
              <a:t>◇</a:t>
            </a:r>
            <a:r>
              <a:rPr lang="zh-TW" altLang="en-US" b="1" dirty="0">
                <a:solidFill>
                  <a:schemeClr val="tx1"/>
                </a:solidFill>
                <a:latin typeface="標楷體" pitchFamily="65" charset="-120"/>
                <a:ea typeface="標楷體" pitchFamily="65" charset="-120"/>
              </a:rPr>
              <a:t>運輸</a:t>
            </a:r>
            <a:r>
              <a:rPr lang="zh-TW" altLang="en-US" b="1" dirty="0" smtClean="0">
                <a:solidFill>
                  <a:schemeClr val="tx1"/>
                </a:solidFill>
                <a:latin typeface="標楷體" pitchFamily="65" charset="-120"/>
                <a:ea typeface="標楷體" pitchFamily="65" charset="-120"/>
              </a:rPr>
              <a:t>能量</a:t>
            </a:r>
            <a:r>
              <a:rPr lang="zh-TW" altLang="en-US" b="1" dirty="0" smtClean="0">
                <a:solidFill>
                  <a:schemeClr val="tx1"/>
                </a:solidFill>
                <a:latin typeface="新細明體"/>
                <a:ea typeface="新細明體"/>
              </a:rPr>
              <a:t>：</a:t>
            </a:r>
            <a:r>
              <a:rPr lang="en-US" altLang="zh-TW" b="1" dirty="0" smtClean="0">
                <a:latin typeface="新細明體"/>
                <a:ea typeface="新細明體"/>
                <a:hlinkClick r:id="rId3" action="ppaction://hlinkfile"/>
              </a:rPr>
              <a:t>..\</a:t>
            </a:r>
            <a:r>
              <a:rPr lang="zh-TW" altLang="en-US" b="1" dirty="0" smtClean="0">
                <a:latin typeface="新細明體"/>
                <a:ea typeface="新細明體"/>
                <a:hlinkClick r:id="rId3" action="ppaction://hlinkfile"/>
              </a:rPr>
              <a:t>個人整理相關資料</a:t>
            </a:r>
            <a:r>
              <a:rPr lang="en-US" altLang="zh-TW" b="1" dirty="0" smtClean="0">
                <a:latin typeface="新細明體"/>
                <a:ea typeface="新細明體"/>
                <a:hlinkClick r:id="rId3" action="ppaction://hlinkfile"/>
              </a:rPr>
              <a:t>\</a:t>
            </a:r>
            <a:r>
              <a:rPr lang="zh-TW" altLang="en-US" b="1" dirty="0" smtClean="0">
                <a:latin typeface="新細明體"/>
                <a:ea typeface="新細明體"/>
                <a:hlinkClick r:id="rId3" action="ppaction://hlinkfile"/>
              </a:rPr>
              <a:t>台灣</a:t>
            </a:r>
            <a:r>
              <a:rPr lang="en-US" altLang="zh-TW" b="1" dirty="0" smtClean="0">
                <a:latin typeface="新細明體"/>
                <a:ea typeface="新細明體"/>
                <a:hlinkClick r:id="rId3" action="ppaction://hlinkfile"/>
              </a:rPr>
              <a:t>102</a:t>
            </a:r>
            <a:r>
              <a:rPr lang="zh-TW" altLang="en-US" b="1" dirty="0" smtClean="0">
                <a:latin typeface="新細明體"/>
                <a:ea typeface="新細明體"/>
                <a:hlinkClick r:id="rId3" action="ppaction://hlinkfile"/>
              </a:rPr>
              <a:t>年機場總運輸能量表</a:t>
            </a:r>
            <a:r>
              <a:rPr lang="en-US" altLang="zh-TW" b="1" dirty="0" smtClean="0">
                <a:latin typeface="新細明體"/>
                <a:ea typeface="新細明體"/>
                <a:hlinkClick r:id="rId3" action="ppaction://hlinkfile"/>
              </a:rPr>
              <a:t>.</a:t>
            </a:r>
            <a:r>
              <a:rPr lang="en-US" altLang="zh-TW" b="1" dirty="0" err="1" smtClean="0">
                <a:latin typeface="新細明體"/>
                <a:ea typeface="新細明體"/>
                <a:hlinkClick r:id="rId3" action="ppaction://hlinkfile"/>
              </a:rPr>
              <a:t>xlsx</a:t>
            </a:r>
            <a:r>
              <a:rPr lang="en-US" altLang="zh-TW" b="1" dirty="0" smtClean="0">
                <a:solidFill>
                  <a:schemeClr val="tx1"/>
                </a:solidFill>
                <a:latin typeface="標楷體" pitchFamily="65" charset="-120"/>
                <a:ea typeface="標楷體" pitchFamily="65" charset="-120"/>
              </a:rPr>
              <a:t>(</a:t>
            </a:r>
            <a:r>
              <a:rPr lang="zh-TW" altLang="en-US" b="1" smtClean="0">
                <a:solidFill>
                  <a:schemeClr val="tx1"/>
                </a:solidFill>
                <a:latin typeface="標楷體" pitchFamily="65" charset="-120"/>
                <a:ea typeface="標楷體" pitchFamily="65" charset="-120"/>
              </a:rPr>
              <a:t>總數超過台灣</a:t>
            </a:r>
            <a:r>
              <a:rPr lang="zh-TW" altLang="en-US" b="1" dirty="0" smtClean="0">
                <a:solidFill>
                  <a:schemeClr val="tx1"/>
                </a:solidFill>
                <a:latin typeface="標楷體" pitchFamily="65" charset="-120"/>
                <a:ea typeface="標楷體" pitchFamily="65" charset="-120"/>
              </a:rPr>
              <a:t>人口</a:t>
            </a:r>
            <a:r>
              <a:rPr lang="en-US" altLang="zh-TW" b="1" dirty="0" smtClean="0">
                <a:solidFill>
                  <a:schemeClr val="tx1"/>
                </a:solidFill>
                <a:latin typeface="標楷體" pitchFamily="65" charset="-120"/>
                <a:ea typeface="標楷體" pitchFamily="65" charset="-120"/>
              </a:rPr>
              <a:t>2</a:t>
            </a:r>
            <a:r>
              <a:rPr lang="zh-TW" altLang="en-US" b="1" dirty="0" smtClean="0">
                <a:solidFill>
                  <a:schemeClr val="tx1"/>
                </a:solidFill>
                <a:latin typeface="標楷體" pitchFamily="65" charset="-120"/>
                <a:ea typeface="標楷體" pitchFamily="65" charset="-120"/>
              </a:rPr>
              <a:t>倍之多</a:t>
            </a:r>
            <a:r>
              <a:rPr lang="en-US" altLang="zh-TW" b="1" dirty="0" smtClean="0">
                <a:solidFill>
                  <a:schemeClr val="tx1"/>
                </a:solidFill>
                <a:latin typeface="標楷體" pitchFamily="65" charset="-120"/>
                <a:ea typeface="標楷體" pitchFamily="65" charset="-120"/>
              </a:rPr>
              <a:t>)</a:t>
            </a:r>
            <a:endParaRPr lang="zh-TW" altLang="en-US" u="sng" dirty="0">
              <a:solidFill>
                <a:schemeClr val="tx1"/>
              </a:solidFill>
              <a:latin typeface="標楷體" pitchFamily="65" charset="-120"/>
              <a:ea typeface="標楷體" pitchFamily="65" charset="-120"/>
            </a:endParaRPr>
          </a:p>
        </p:txBody>
      </p:sp>
    </p:spTree>
    <p:extLst>
      <p:ext uri="{BB962C8B-B14F-4D97-AF65-F5344CB8AC3E}">
        <p14:creationId xmlns:p14="http://schemas.microsoft.com/office/powerpoint/2010/main" val="3112752627"/>
      </p:ext>
    </p:extLst>
  </p:cSld>
  <p:clrMapOvr>
    <a:masterClrMapping/>
  </p:clrMapOvr>
  <p:transition>
    <p:randomBa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135154" y="116632"/>
            <a:ext cx="6912768" cy="1181993"/>
          </a:xfrm>
        </p:spPr>
        <p:txBody>
          <a:bodyPr/>
          <a:lstStyle/>
          <a:p>
            <a:r>
              <a:rPr lang="zh-TW" altLang="en-US" dirty="0">
                <a:latin typeface="標楷體" pitchFamily="65" charset="-120"/>
                <a:ea typeface="標楷體" pitchFamily="65" charset="-120"/>
              </a:rPr>
              <a:t>肆</a:t>
            </a:r>
            <a:r>
              <a:rPr lang="zh-TW" altLang="en-US" dirty="0">
                <a:latin typeface="新細明體"/>
              </a:rPr>
              <a:t>、</a:t>
            </a:r>
            <a:r>
              <a:rPr lang="zh-TW" altLang="zh-TW" b="1" dirty="0">
                <a:latin typeface="標楷體" pitchFamily="65" charset="-120"/>
                <a:ea typeface="標楷體" pitchFamily="65" charset="-120"/>
              </a:rPr>
              <a:t>航約與航權</a:t>
            </a:r>
            <a:endParaRPr lang="zh-TW" altLang="en-US" dirty="0"/>
          </a:p>
        </p:txBody>
      </p:sp>
      <p:sp>
        <p:nvSpPr>
          <p:cNvPr id="4" name="流程圖: 程序 3"/>
          <p:cNvSpPr/>
          <p:nvPr/>
        </p:nvSpPr>
        <p:spPr>
          <a:xfrm>
            <a:off x="3704954" y="2159688"/>
            <a:ext cx="1446060" cy="115212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b="1" dirty="0">
                <a:latin typeface="標楷體" pitchFamily="65" charset="-120"/>
                <a:ea typeface="標楷體" pitchFamily="65" charset="-120"/>
              </a:rPr>
              <a:t>1946</a:t>
            </a:r>
            <a:r>
              <a:rPr lang="zh-TW" altLang="en-US" sz="2400" b="1" dirty="0">
                <a:latin typeface="標楷體" pitchFamily="65" charset="-120"/>
                <a:ea typeface="標楷體" pitchFamily="65" charset="-120"/>
              </a:rPr>
              <a:t>年</a:t>
            </a:r>
            <a:endParaRPr lang="en-US" altLang="zh-TW" sz="2400" b="1" dirty="0">
              <a:latin typeface="標楷體" pitchFamily="65" charset="-120"/>
              <a:ea typeface="標楷體" pitchFamily="65" charset="-120"/>
            </a:endParaRPr>
          </a:p>
          <a:p>
            <a:r>
              <a:rPr lang="zh-TW" altLang="en-US" sz="2400" b="1" dirty="0">
                <a:latin typeface="標楷體" pitchFamily="65" charset="-120"/>
                <a:ea typeface="標楷體" pitchFamily="65" charset="-120"/>
              </a:rPr>
              <a:t>百慕達協定</a:t>
            </a:r>
          </a:p>
        </p:txBody>
      </p:sp>
      <p:sp>
        <p:nvSpPr>
          <p:cNvPr id="5" name="流程圖: 程序 4"/>
          <p:cNvSpPr/>
          <p:nvPr/>
        </p:nvSpPr>
        <p:spPr>
          <a:xfrm>
            <a:off x="1293232" y="2159688"/>
            <a:ext cx="1368152" cy="115212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b="1" dirty="0">
                <a:latin typeface="標楷體" pitchFamily="65" charset="-120"/>
                <a:ea typeface="標楷體" pitchFamily="65" charset="-120"/>
              </a:rPr>
              <a:t>1944</a:t>
            </a:r>
            <a:r>
              <a:rPr lang="zh-TW" altLang="en-US" sz="2400" b="1" dirty="0">
                <a:latin typeface="標楷體" pitchFamily="65" charset="-120"/>
                <a:ea typeface="標楷體" pitchFamily="65" charset="-120"/>
              </a:rPr>
              <a:t>年</a:t>
            </a:r>
            <a:endParaRPr lang="en-US" altLang="zh-TW" sz="2400" b="1" dirty="0">
              <a:latin typeface="標楷體" pitchFamily="65" charset="-120"/>
              <a:ea typeface="標楷體" pitchFamily="65" charset="-120"/>
            </a:endParaRPr>
          </a:p>
          <a:p>
            <a:r>
              <a:rPr lang="zh-TW" altLang="en-US" sz="2400" b="1" dirty="0">
                <a:latin typeface="標楷體" pitchFamily="65" charset="-120"/>
                <a:ea typeface="標楷體" pitchFamily="65" charset="-120"/>
              </a:rPr>
              <a:t>芝加哥公約</a:t>
            </a:r>
          </a:p>
        </p:txBody>
      </p:sp>
      <p:sp>
        <p:nvSpPr>
          <p:cNvPr id="6" name="流程圖: 程序 5"/>
          <p:cNvSpPr/>
          <p:nvPr/>
        </p:nvSpPr>
        <p:spPr>
          <a:xfrm>
            <a:off x="4735554" y="4113076"/>
            <a:ext cx="2160240" cy="13681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400" b="1" dirty="0" smtClean="0">
                <a:latin typeface="標楷體" pitchFamily="65" charset="-120"/>
                <a:ea typeface="標楷體" pitchFamily="65" charset="-120"/>
              </a:rPr>
              <a:t>   未來</a:t>
            </a:r>
            <a:endParaRPr lang="en-US" altLang="zh-TW" sz="2400" b="1" dirty="0">
              <a:latin typeface="標楷體" pitchFamily="65" charset="-120"/>
              <a:ea typeface="標楷體" pitchFamily="65" charset="-120"/>
            </a:endParaRPr>
          </a:p>
          <a:p>
            <a:r>
              <a:rPr lang="zh-TW" altLang="en-US" sz="2400" b="1" dirty="0">
                <a:latin typeface="標楷體" pitchFamily="65" charset="-120"/>
                <a:ea typeface="標楷體" pitchFamily="65" charset="-120"/>
              </a:rPr>
              <a:t>自由化係全球發展之</a:t>
            </a:r>
            <a:r>
              <a:rPr lang="zh-TW" altLang="en-US" sz="2400" b="1" dirty="0" smtClean="0">
                <a:latin typeface="標楷體" pitchFamily="65" charset="-120"/>
                <a:ea typeface="標楷體" pitchFamily="65" charset="-120"/>
              </a:rPr>
              <a:t>趨勢</a:t>
            </a:r>
            <a:endParaRPr lang="en-US" altLang="zh-TW" sz="2400" b="1" dirty="0" smtClean="0">
              <a:latin typeface="標楷體" pitchFamily="65" charset="-120"/>
              <a:ea typeface="標楷體" pitchFamily="65" charset="-120"/>
            </a:endParaRPr>
          </a:p>
          <a:p>
            <a:r>
              <a:rPr lang="zh-TW" altLang="en-US" sz="2400" b="1" dirty="0" smtClean="0">
                <a:latin typeface="標楷體" pitchFamily="65" charset="-120"/>
                <a:ea typeface="標楷體" pitchFamily="65" charset="-120"/>
              </a:rPr>
              <a:t>航空</a:t>
            </a:r>
            <a:r>
              <a:rPr lang="zh-TW" altLang="en-US" sz="2400" b="1" dirty="0">
                <a:latin typeface="標楷體" pitchFamily="65" charset="-120"/>
                <a:ea typeface="標楷體" pitchFamily="65" charset="-120"/>
              </a:rPr>
              <a:t>運輸亦然</a:t>
            </a:r>
          </a:p>
        </p:txBody>
      </p:sp>
      <p:sp>
        <p:nvSpPr>
          <p:cNvPr id="7" name="流程圖: 程序 6"/>
          <p:cNvSpPr/>
          <p:nvPr/>
        </p:nvSpPr>
        <p:spPr>
          <a:xfrm>
            <a:off x="1793670" y="4221088"/>
            <a:ext cx="1911284" cy="115212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b="1" dirty="0">
                <a:latin typeface="標楷體" pitchFamily="65" charset="-120"/>
                <a:ea typeface="標楷體" pitchFamily="65" charset="-120"/>
              </a:rPr>
              <a:t>1987</a:t>
            </a:r>
            <a:r>
              <a:rPr lang="zh-TW" altLang="en-US" sz="2400" b="1" dirty="0">
                <a:latin typeface="標楷體" pitchFamily="65" charset="-120"/>
                <a:ea typeface="標楷體" pitchFamily="65" charset="-120"/>
              </a:rPr>
              <a:t>年我國實施天空開放政策</a:t>
            </a:r>
          </a:p>
        </p:txBody>
      </p:sp>
      <p:sp>
        <p:nvSpPr>
          <p:cNvPr id="8" name="流程圖: 程序 7"/>
          <p:cNvSpPr/>
          <p:nvPr/>
        </p:nvSpPr>
        <p:spPr>
          <a:xfrm>
            <a:off x="6066224" y="2246054"/>
            <a:ext cx="1818144" cy="115212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b="1" dirty="0">
                <a:latin typeface="標楷體" pitchFamily="65" charset="-120"/>
                <a:ea typeface="標楷體" pitchFamily="65" charset="-120"/>
              </a:rPr>
              <a:t>1978</a:t>
            </a:r>
            <a:r>
              <a:rPr lang="zh-TW" altLang="en-US" sz="2400" b="1" dirty="0">
                <a:latin typeface="標楷體" pitchFamily="65" charset="-120"/>
                <a:ea typeface="標楷體" pitchFamily="65" charset="-120"/>
              </a:rPr>
              <a:t>年美國通過航空解除管制法</a:t>
            </a:r>
          </a:p>
        </p:txBody>
      </p:sp>
      <p:sp>
        <p:nvSpPr>
          <p:cNvPr id="14" name="向右箭號 13"/>
          <p:cNvSpPr/>
          <p:nvPr/>
        </p:nvSpPr>
        <p:spPr>
          <a:xfrm>
            <a:off x="2843808" y="2649386"/>
            <a:ext cx="615140" cy="1727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向右箭號 14"/>
          <p:cNvSpPr/>
          <p:nvPr/>
        </p:nvSpPr>
        <p:spPr>
          <a:xfrm>
            <a:off x="5315642" y="2559618"/>
            <a:ext cx="615140" cy="1727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向右箭號 15"/>
          <p:cNvSpPr/>
          <p:nvPr/>
        </p:nvSpPr>
        <p:spPr>
          <a:xfrm>
            <a:off x="1135154" y="4710786"/>
            <a:ext cx="615140" cy="1727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向右箭號 16"/>
          <p:cNvSpPr/>
          <p:nvPr/>
        </p:nvSpPr>
        <p:spPr>
          <a:xfrm>
            <a:off x="3995936" y="4728674"/>
            <a:ext cx="615140" cy="1727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p:cNvSpPr/>
          <p:nvPr/>
        </p:nvSpPr>
        <p:spPr>
          <a:xfrm>
            <a:off x="1212385" y="1052735"/>
            <a:ext cx="3877985" cy="646331"/>
          </a:xfrm>
          <a:prstGeom prst="rect">
            <a:avLst/>
          </a:prstGeom>
        </p:spPr>
        <p:txBody>
          <a:bodyPr wrap="none">
            <a:spAutoFit/>
          </a:bodyPr>
          <a:lstStyle/>
          <a:p>
            <a:r>
              <a:rPr lang="zh-TW" altLang="en-US" sz="3600" b="1" dirty="0">
                <a:latin typeface="標楷體" pitchFamily="65" charset="-120"/>
                <a:ea typeface="標楷體" pitchFamily="65" charset="-120"/>
              </a:rPr>
              <a:t>一</a:t>
            </a:r>
            <a:r>
              <a:rPr lang="zh-TW" altLang="en-US" sz="3600" b="1" dirty="0">
                <a:latin typeface="新細明體"/>
                <a:ea typeface="新細明體"/>
              </a:rPr>
              <a:t>、</a:t>
            </a:r>
            <a:r>
              <a:rPr lang="zh-TW" altLang="en-US" sz="3600" b="1" dirty="0">
                <a:latin typeface="標楷體" pitchFamily="65" charset="-120"/>
                <a:ea typeface="標楷體" pitchFamily="65" charset="-120"/>
              </a:rPr>
              <a:t>航約部分</a:t>
            </a:r>
            <a:r>
              <a:rPr lang="en-US" altLang="zh-TW" sz="3600" b="1" dirty="0">
                <a:latin typeface="標楷體" pitchFamily="65" charset="-120"/>
                <a:ea typeface="標楷體" pitchFamily="65" charset="-120"/>
              </a:rPr>
              <a:t>-1/2</a:t>
            </a:r>
            <a:endParaRPr lang="zh-TW" altLang="en-US" sz="3600" b="1" dirty="0">
              <a:latin typeface="標楷體" pitchFamily="65" charset="-120"/>
              <a:ea typeface="標楷體" pitchFamily="65" charset="-120"/>
            </a:endParaRPr>
          </a:p>
        </p:txBody>
      </p:sp>
    </p:spTree>
    <p:extLst>
      <p:ext uri="{BB962C8B-B14F-4D97-AF65-F5344CB8AC3E}">
        <p14:creationId xmlns:p14="http://schemas.microsoft.com/office/powerpoint/2010/main" val="2569910156"/>
      </p:ext>
    </p:extLst>
  </p:cSld>
  <p:clrMapOvr>
    <a:masterClrMapping/>
  </p:clrMapOvr>
  <p:transition>
    <p:randomBa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971600" y="692696"/>
            <a:ext cx="6400800" cy="3672408"/>
          </a:xfrm>
        </p:spPr>
        <p:txBody>
          <a:bodyPr>
            <a:normAutofit fontScale="92500" lnSpcReduction="10000"/>
          </a:bodyPr>
          <a:lstStyle/>
          <a:p>
            <a:pPr algn="l"/>
            <a:r>
              <a:rPr lang="zh-TW" altLang="en-US" sz="4000" b="1" dirty="0">
                <a:solidFill>
                  <a:schemeClr val="tx1"/>
                </a:solidFill>
                <a:latin typeface="標楷體" pitchFamily="65" charset="-120"/>
                <a:ea typeface="標楷體" pitchFamily="65" charset="-120"/>
              </a:rPr>
              <a:t>一</a:t>
            </a:r>
            <a:r>
              <a:rPr lang="zh-TW" altLang="en-US" sz="4000" b="1" dirty="0">
                <a:solidFill>
                  <a:schemeClr val="tx1"/>
                </a:solidFill>
                <a:latin typeface="新細明體"/>
              </a:rPr>
              <a:t>、</a:t>
            </a:r>
            <a:r>
              <a:rPr lang="zh-TW" altLang="en-US" sz="4000" b="1" dirty="0">
                <a:solidFill>
                  <a:schemeClr val="tx1"/>
                </a:solidFill>
                <a:latin typeface="標楷體" pitchFamily="65" charset="-120"/>
                <a:ea typeface="標楷體" pitchFamily="65" charset="-120"/>
              </a:rPr>
              <a:t>航約部分</a:t>
            </a:r>
            <a:r>
              <a:rPr lang="en-US" altLang="zh-TW" sz="4000" b="1" dirty="0" smtClean="0">
                <a:solidFill>
                  <a:schemeClr val="tx1"/>
                </a:solidFill>
                <a:latin typeface="標楷體" pitchFamily="65" charset="-120"/>
                <a:ea typeface="標楷體" pitchFamily="65" charset="-120"/>
              </a:rPr>
              <a:t>-2/2</a:t>
            </a:r>
            <a:endParaRPr lang="zh-TW" altLang="en-US" sz="4000" b="1" dirty="0">
              <a:solidFill>
                <a:schemeClr val="tx1"/>
              </a:solidFill>
              <a:latin typeface="標楷體" pitchFamily="65" charset="-120"/>
              <a:ea typeface="標楷體" pitchFamily="65" charset="-120"/>
            </a:endParaRPr>
          </a:p>
          <a:p>
            <a:pPr algn="l"/>
            <a:r>
              <a:rPr lang="en-US" altLang="zh-TW" sz="3600" b="1" dirty="0" smtClean="0">
                <a:solidFill>
                  <a:schemeClr val="tx1"/>
                </a:solidFill>
                <a:latin typeface="標楷體" pitchFamily="65" charset="-120"/>
                <a:ea typeface="標楷體" pitchFamily="65" charset="-120"/>
              </a:rPr>
              <a:t>(</a:t>
            </a:r>
            <a:r>
              <a:rPr lang="zh-TW" altLang="en-US" sz="3600" b="1" dirty="0" smtClean="0">
                <a:solidFill>
                  <a:schemeClr val="tx1"/>
                </a:solidFill>
                <a:latin typeface="標楷體" pitchFamily="65" charset="-120"/>
                <a:ea typeface="標楷體" pitchFamily="65" charset="-120"/>
              </a:rPr>
              <a:t>一</a:t>
            </a:r>
            <a:r>
              <a:rPr lang="en-US" altLang="zh-TW" sz="3600" b="1" dirty="0" smtClean="0">
                <a:solidFill>
                  <a:schemeClr val="tx1"/>
                </a:solidFill>
                <a:latin typeface="標楷體" pitchFamily="65" charset="-120"/>
                <a:ea typeface="標楷體" pitchFamily="65" charset="-120"/>
              </a:rPr>
              <a:t>)</a:t>
            </a:r>
            <a:r>
              <a:rPr lang="zh-TW" altLang="en-US" sz="3600" b="1" dirty="0" smtClean="0">
                <a:solidFill>
                  <a:schemeClr val="tx1"/>
                </a:solidFill>
                <a:latin typeface="標楷體" pitchFamily="65" charset="-120"/>
                <a:ea typeface="標楷體" pitchFamily="65" charset="-120"/>
              </a:rPr>
              <a:t>台灣航約發展過程</a:t>
            </a:r>
            <a:r>
              <a:rPr lang="en-US" altLang="zh-TW" sz="3600" b="1" dirty="0" smtClean="0">
                <a:solidFill>
                  <a:schemeClr val="tx1"/>
                </a:solidFill>
                <a:latin typeface="標楷體" pitchFamily="65" charset="-120"/>
                <a:ea typeface="標楷體" pitchFamily="65" charset="-120"/>
                <a:hlinkClick r:id="rId2" action="ppaction://hlinkfile"/>
              </a:rPr>
              <a:t>..\</a:t>
            </a:r>
            <a:r>
              <a:rPr lang="zh-TW" altLang="en-US" sz="3600" b="1" dirty="0" smtClean="0">
                <a:solidFill>
                  <a:schemeClr val="tx1"/>
                </a:solidFill>
                <a:latin typeface="標楷體" pitchFamily="65" charset="-120"/>
                <a:ea typeface="標楷體" pitchFamily="65" charset="-120"/>
                <a:hlinkClick r:id="rId2" action="ppaction://hlinkfile"/>
              </a:rPr>
              <a:t>個人整理相關資料</a:t>
            </a:r>
            <a:r>
              <a:rPr lang="en-US" altLang="zh-TW" sz="3600" b="1" dirty="0" smtClean="0">
                <a:solidFill>
                  <a:schemeClr val="tx1"/>
                </a:solidFill>
                <a:latin typeface="標楷體" pitchFamily="65" charset="-120"/>
                <a:ea typeface="標楷體" pitchFamily="65" charset="-120"/>
                <a:hlinkClick r:id="rId2" action="ppaction://hlinkfile"/>
              </a:rPr>
              <a:t>\</a:t>
            </a:r>
            <a:r>
              <a:rPr lang="zh-TW" altLang="en-US" sz="3600" b="1" dirty="0" smtClean="0">
                <a:solidFill>
                  <a:schemeClr val="tx1"/>
                </a:solidFill>
                <a:latin typeface="標楷體" pitchFamily="65" charset="-120"/>
                <a:ea typeface="標楷體" pitchFamily="65" charset="-120"/>
                <a:hlinkClick r:id="rId2" action="ppaction://hlinkfile"/>
              </a:rPr>
              <a:t>台灣航約發展狀況</a:t>
            </a:r>
            <a:r>
              <a:rPr lang="en-US" altLang="zh-TW" sz="3600" b="1" dirty="0" smtClean="0">
                <a:solidFill>
                  <a:schemeClr val="tx1"/>
                </a:solidFill>
                <a:latin typeface="標楷體" pitchFamily="65" charset="-120"/>
                <a:ea typeface="標楷體" pitchFamily="65" charset="-120"/>
                <a:hlinkClick r:id="rId2" action="ppaction://hlinkfile"/>
              </a:rPr>
              <a:t>.</a:t>
            </a:r>
            <a:r>
              <a:rPr lang="en-US" altLang="zh-TW" sz="3600" b="1" dirty="0" err="1" smtClean="0">
                <a:solidFill>
                  <a:schemeClr val="tx1"/>
                </a:solidFill>
                <a:latin typeface="標楷體" pitchFamily="65" charset="-120"/>
                <a:ea typeface="標楷體" pitchFamily="65" charset="-120"/>
                <a:hlinkClick r:id="rId2" action="ppaction://hlinkfile"/>
              </a:rPr>
              <a:t>docx</a:t>
            </a:r>
            <a:endParaRPr lang="en-US" altLang="zh-TW" sz="3600" b="1" dirty="0" smtClean="0">
              <a:solidFill>
                <a:schemeClr val="tx1"/>
              </a:solidFill>
              <a:latin typeface="標楷體" pitchFamily="65" charset="-120"/>
              <a:ea typeface="標楷體" pitchFamily="65" charset="-120"/>
            </a:endParaRPr>
          </a:p>
          <a:p>
            <a:pPr algn="l"/>
            <a:r>
              <a:rPr lang="zh-TW" altLang="en-US" sz="3600" b="1" dirty="0" smtClean="0">
                <a:solidFill>
                  <a:schemeClr val="tx1"/>
                </a:solidFill>
                <a:latin typeface="標楷體" pitchFamily="65" charset="-120"/>
                <a:ea typeface="標楷體" pitchFamily="65" charset="-120"/>
              </a:rPr>
              <a:t> </a:t>
            </a:r>
            <a:r>
              <a:rPr lang="en-US" altLang="zh-TW" sz="3600" b="1" dirty="0" smtClean="0">
                <a:solidFill>
                  <a:schemeClr val="tx1"/>
                </a:solidFill>
                <a:latin typeface="標楷體" pitchFamily="65" charset="-120"/>
                <a:ea typeface="標楷體" pitchFamily="65" charset="-120"/>
              </a:rPr>
              <a:t>(</a:t>
            </a:r>
            <a:r>
              <a:rPr lang="zh-TW" altLang="en-US" sz="3600" b="1" dirty="0" smtClean="0">
                <a:solidFill>
                  <a:schemeClr val="tx1"/>
                </a:solidFill>
                <a:latin typeface="標楷體" pitchFamily="65" charset="-120"/>
                <a:ea typeface="標楷體" pitchFamily="65" charset="-120"/>
              </a:rPr>
              <a:t>二</a:t>
            </a:r>
            <a:r>
              <a:rPr lang="en-US" altLang="zh-TW" sz="3600" b="1" dirty="0" smtClean="0">
                <a:solidFill>
                  <a:schemeClr val="tx1"/>
                </a:solidFill>
                <a:latin typeface="標楷體" pitchFamily="65" charset="-120"/>
                <a:ea typeface="標楷體" pitchFamily="65" charset="-120"/>
              </a:rPr>
              <a:t>)</a:t>
            </a:r>
            <a:r>
              <a:rPr lang="zh-TW" altLang="en-US" sz="3600" b="1" dirty="0" smtClean="0">
                <a:solidFill>
                  <a:schemeClr val="tx1"/>
                </a:solidFill>
                <a:latin typeface="標楷體" pitchFamily="65" charset="-120"/>
                <a:ea typeface="標楷體" pitchFamily="65" charset="-120"/>
              </a:rPr>
              <a:t>海峽兩岸空運發展歷史</a:t>
            </a:r>
            <a:r>
              <a:rPr lang="en-US" altLang="zh-TW" sz="3600" b="1" dirty="0" smtClean="0">
                <a:solidFill>
                  <a:schemeClr val="tx1"/>
                </a:solidFill>
                <a:latin typeface="標楷體" pitchFamily="65" charset="-120"/>
                <a:ea typeface="標楷體" pitchFamily="65" charset="-120"/>
                <a:hlinkClick r:id="rId3" action="ppaction://hlinkfile"/>
              </a:rPr>
              <a:t>..\</a:t>
            </a:r>
            <a:r>
              <a:rPr lang="zh-TW" altLang="en-US" sz="3600" b="1" dirty="0" smtClean="0">
                <a:solidFill>
                  <a:schemeClr val="tx1"/>
                </a:solidFill>
                <a:latin typeface="標楷體" pitchFamily="65" charset="-120"/>
                <a:ea typeface="標楷體" pitchFamily="65" charset="-120"/>
                <a:hlinkClick r:id="rId3" action="ppaction://hlinkfile"/>
              </a:rPr>
              <a:t>個人整理相關資料</a:t>
            </a:r>
            <a:r>
              <a:rPr lang="en-US" altLang="zh-TW" sz="3600" b="1" dirty="0" smtClean="0">
                <a:solidFill>
                  <a:schemeClr val="tx1"/>
                </a:solidFill>
                <a:latin typeface="標楷體" pitchFamily="65" charset="-120"/>
                <a:ea typeface="標楷體" pitchFamily="65" charset="-120"/>
                <a:hlinkClick r:id="rId3" action="ppaction://hlinkfile"/>
              </a:rPr>
              <a:t>\</a:t>
            </a:r>
            <a:r>
              <a:rPr lang="zh-TW" altLang="en-US" sz="3600" b="1" dirty="0" smtClean="0">
                <a:solidFill>
                  <a:schemeClr val="tx1"/>
                </a:solidFill>
                <a:latin typeface="標楷體" pitchFamily="65" charset="-120"/>
                <a:ea typeface="標楷體" pitchFamily="65" charset="-120"/>
                <a:hlinkClick r:id="rId3" action="ppaction://hlinkfile"/>
              </a:rPr>
              <a:t>兩岸空運發展簡表</a:t>
            </a:r>
            <a:r>
              <a:rPr lang="en-US" altLang="zh-TW" sz="3600" b="1" dirty="0" smtClean="0">
                <a:solidFill>
                  <a:schemeClr val="tx1"/>
                </a:solidFill>
                <a:latin typeface="標楷體" pitchFamily="65" charset="-120"/>
                <a:ea typeface="標楷體" pitchFamily="65" charset="-120"/>
                <a:hlinkClick r:id="rId3" action="ppaction://hlinkfile"/>
              </a:rPr>
              <a:t>.</a:t>
            </a:r>
            <a:r>
              <a:rPr lang="en-US" altLang="zh-TW" sz="3600" b="1" dirty="0" err="1" smtClean="0">
                <a:solidFill>
                  <a:schemeClr val="tx1"/>
                </a:solidFill>
                <a:latin typeface="標楷體" pitchFamily="65" charset="-120"/>
                <a:ea typeface="標楷體" pitchFamily="65" charset="-120"/>
                <a:hlinkClick r:id="rId3" action="ppaction://hlinkfile"/>
              </a:rPr>
              <a:t>xlsx</a:t>
            </a:r>
            <a:endParaRPr lang="zh-TW" altLang="en-US" sz="3600" b="1" dirty="0">
              <a:solidFill>
                <a:schemeClr val="tx1"/>
              </a:solidFill>
              <a:latin typeface="標楷體" pitchFamily="65" charset="-120"/>
              <a:ea typeface="標楷體" pitchFamily="65" charset="-120"/>
            </a:endParaRPr>
          </a:p>
        </p:txBody>
      </p:sp>
    </p:spTree>
    <p:extLst>
      <p:ext uri="{BB962C8B-B14F-4D97-AF65-F5344CB8AC3E}">
        <p14:creationId xmlns:p14="http://schemas.microsoft.com/office/powerpoint/2010/main" val="228236110"/>
      </p:ext>
    </p:extLst>
  </p:cSld>
  <p:clrMapOvr>
    <a:masterClrMapping/>
  </p:clrMapOvr>
  <p:transition>
    <p:randomBa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899592" y="713240"/>
            <a:ext cx="7344816" cy="5472608"/>
          </a:xfrm>
        </p:spPr>
        <p:txBody>
          <a:bodyPr/>
          <a:lstStyle/>
          <a:p>
            <a:pPr algn="l"/>
            <a:r>
              <a:rPr lang="zh-TW" altLang="en-US" sz="3600" b="1" dirty="0" smtClean="0">
                <a:solidFill>
                  <a:schemeClr val="tx1"/>
                </a:solidFill>
                <a:latin typeface="標楷體" pitchFamily="65" charset="-120"/>
                <a:ea typeface="標楷體" pitchFamily="65" charset="-120"/>
              </a:rPr>
              <a:t>二</a:t>
            </a:r>
            <a:r>
              <a:rPr lang="zh-TW" altLang="en-US" sz="3600" b="1" dirty="0" smtClean="0">
                <a:solidFill>
                  <a:schemeClr val="tx1"/>
                </a:solidFill>
                <a:latin typeface="新細明體"/>
              </a:rPr>
              <a:t>、</a:t>
            </a:r>
            <a:r>
              <a:rPr lang="zh-TW" altLang="en-US" sz="3600" b="1" dirty="0" smtClean="0">
                <a:solidFill>
                  <a:schemeClr val="tx1"/>
                </a:solidFill>
                <a:latin typeface="標楷體" pitchFamily="65" charset="-120"/>
                <a:ea typeface="標楷體" pitchFamily="65" charset="-120"/>
              </a:rPr>
              <a:t>航權部分</a:t>
            </a:r>
            <a:endParaRPr lang="en-US" altLang="zh-TW" sz="3600" b="1" dirty="0" smtClean="0">
              <a:solidFill>
                <a:schemeClr val="tx1"/>
              </a:solidFill>
              <a:latin typeface="標楷體" pitchFamily="65" charset="-120"/>
              <a:ea typeface="標楷體" pitchFamily="65" charset="-120"/>
            </a:endParaRPr>
          </a:p>
          <a:p>
            <a:pPr algn="l"/>
            <a:r>
              <a:rPr lang="zh-TW" altLang="en-US" b="1" dirty="0" smtClean="0">
                <a:solidFill>
                  <a:schemeClr val="tx1"/>
                </a:solidFill>
                <a:ea typeface="標楷體" pitchFamily="65" charset="-120"/>
              </a:rPr>
              <a:t>  理論上有八種航權</a:t>
            </a:r>
            <a:endParaRPr lang="en-US" altLang="zh-TW" b="1" dirty="0" smtClean="0">
              <a:solidFill>
                <a:schemeClr val="tx1"/>
              </a:solidFill>
              <a:ea typeface="標楷體" pitchFamily="65" charset="-120"/>
            </a:endParaRPr>
          </a:p>
          <a:p>
            <a:pPr algn="l"/>
            <a:r>
              <a:rPr lang="en-US" altLang="zh-TW" b="1" dirty="0" smtClean="0">
                <a:solidFill>
                  <a:schemeClr val="tx1"/>
                </a:solidFill>
                <a:ea typeface="標楷體" pitchFamily="65" charset="-120"/>
              </a:rPr>
              <a:t>(</a:t>
            </a:r>
            <a:r>
              <a:rPr lang="zh-TW" altLang="en-US" b="1" dirty="0" smtClean="0">
                <a:solidFill>
                  <a:schemeClr val="tx1"/>
                </a:solidFill>
                <a:ea typeface="標楷體" pitchFamily="65" charset="-120"/>
              </a:rPr>
              <a:t>一</a:t>
            </a:r>
            <a:r>
              <a:rPr lang="en-US" altLang="zh-TW" b="1" dirty="0" smtClean="0">
                <a:solidFill>
                  <a:schemeClr val="tx1"/>
                </a:solidFill>
                <a:ea typeface="標楷體" pitchFamily="65" charset="-120"/>
              </a:rPr>
              <a:t>)</a:t>
            </a:r>
            <a:r>
              <a:rPr lang="zh-TW" altLang="en-US" b="1" dirty="0" smtClean="0">
                <a:solidFill>
                  <a:schemeClr val="tx1"/>
                </a:solidFill>
                <a:ea typeface="標楷體" pitchFamily="65" charset="-120"/>
              </a:rPr>
              <a:t>第一航權</a:t>
            </a:r>
            <a:r>
              <a:rPr lang="zh-TW" altLang="en-US" b="1" dirty="0" smtClean="0">
                <a:solidFill>
                  <a:schemeClr val="tx1"/>
                </a:solidFill>
                <a:latin typeface="標楷體" pitchFamily="65" charset="-120"/>
                <a:ea typeface="標楷體" pitchFamily="65" charset="-120"/>
              </a:rPr>
              <a:t>：通過權</a:t>
            </a:r>
            <a:r>
              <a:rPr lang="en-US" altLang="zh-TW" b="1" dirty="0" smtClean="0">
                <a:solidFill>
                  <a:schemeClr val="tx1"/>
                </a:solidFill>
                <a:latin typeface="標楷體" pitchFamily="65" charset="-120"/>
                <a:ea typeface="標楷體" pitchFamily="65" charset="-120"/>
              </a:rPr>
              <a:t>(</a:t>
            </a:r>
            <a:r>
              <a:rPr lang="zh-TW" altLang="en-US" b="1" dirty="0" smtClean="0">
                <a:solidFill>
                  <a:schemeClr val="tx1"/>
                </a:solidFill>
                <a:latin typeface="標楷體" pitchFamily="65" charset="-120"/>
                <a:ea typeface="標楷體" pitchFamily="65" charset="-120"/>
              </a:rPr>
              <a:t>只通過乙國領空</a:t>
            </a:r>
            <a:r>
              <a:rPr lang="en-US" altLang="zh-TW" b="1" dirty="0" smtClean="0">
                <a:solidFill>
                  <a:schemeClr val="tx1"/>
                </a:solidFill>
                <a:latin typeface="標楷體" pitchFamily="65" charset="-120"/>
                <a:ea typeface="標楷體" pitchFamily="65" charset="-120"/>
              </a:rPr>
              <a:t>)</a:t>
            </a:r>
          </a:p>
          <a:p>
            <a:pPr algn="l"/>
            <a:endParaRPr lang="en-US" altLang="zh-TW" b="1" dirty="0" smtClean="0">
              <a:solidFill>
                <a:schemeClr val="tx1"/>
              </a:solidFill>
              <a:ea typeface="標楷體" pitchFamily="65" charset="-120"/>
            </a:endParaRPr>
          </a:p>
          <a:p>
            <a:pPr algn="l"/>
            <a:endParaRPr lang="en-US" altLang="zh-TW" b="1" dirty="0">
              <a:solidFill>
                <a:schemeClr val="tx1"/>
              </a:solidFill>
              <a:ea typeface="標楷體" pitchFamily="65" charset="-120"/>
            </a:endParaRPr>
          </a:p>
          <a:p>
            <a:pPr algn="l"/>
            <a:r>
              <a:rPr lang="en-US" altLang="zh-TW" b="1" dirty="0" smtClean="0">
                <a:solidFill>
                  <a:schemeClr val="tx1"/>
                </a:solidFill>
                <a:ea typeface="標楷體" pitchFamily="65" charset="-120"/>
              </a:rPr>
              <a:t>(</a:t>
            </a:r>
            <a:r>
              <a:rPr lang="zh-TW" altLang="en-US" b="1" dirty="0" smtClean="0">
                <a:solidFill>
                  <a:schemeClr val="tx1"/>
                </a:solidFill>
                <a:ea typeface="標楷體" pitchFamily="65" charset="-120"/>
              </a:rPr>
              <a:t>二</a:t>
            </a:r>
            <a:r>
              <a:rPr lang="en-US" altLang="zh-TW" b="1" dirty="0" smtClean="0">
                <a:solidFill>
                  <a:schemeClr val="tx1"/>
                </a:solidFill>
                <a:ea typeface="標楷體" pitchFamily="65" charset="-120"/>
              </a:rPr>
              <a:t>)</a:t>
            </a:r>
            <a:r>
              <a:rPr lang="zh-TW" altLang="en-US" b="1" dirty="0" smtClean="0">
                <a:solidFill>
                  <a:schemeClr val="tx1"/>
                </a:solidFill>
                <a:ea typeface="標楷體" pitchFamily="65" charset="-120"/>
              </a:rPr>
              <a:t>第二航</a:t>
            </a:r>
            <a:r>
              <a:rPr lang="zh-TW" altLang="en-US" b="1" dirty="0">
                <a:solidFill>
                  <a:schemeClr val="tx1"/>
                </a:solidFill>
                <a:ea typeface="標楷體" pitchFamily="65" charset="-120"/>
              </a:rPr>
              <a:t>權</a:t>
            </a:r>
            <a:r>
              <a:rPr lang="zh-TW" altLang="en-US" b="1" dirty="0" smtClean="0">
                <a:solidFill>
                  <a:schemeClr val="tx1"/>
                </a:solidFill>
                <a:latin typeface="新細明體"/>
                <a:ea typeface="標楷體" pitchFamily="65" charset="-120"/>
              </a:rPr>
              <a:t>：停站權</a:t>
            </a:r>
            <a:r>
              <a:rPr lang="en-US" altLang="zh-TW" b="1" dirty="0" smtClean="0">
                <a:solidFill>
                  <a:schemeClr val="tx1"/>
                </a:solidFill>
                <a:latin typeface="新細明體"/>
                <a:ea typeface="標楷體" pitchFamily="65" charset="-120"/>
              </a:rPr>
              <a:t>(</a:t>
            </a:r>
            <a:r>
              <a:rPr lang="zh-TW" altLang="en-US" b="1" dirty="0" smtClean="0">
                <a:solidFill>
                  <a:schemeClr val="tx1"/>
                </a:solidFill>
                <a:latin typeface="新細明體"/>
                <a:ea typeface="標楷體" pitchFamily="65" charset="-120"/>
              </a:rPr>
              <a:t>只停站加油或維修</a:t>
            </a:r>
            <a:r>
              <a:rPr lang="zh-TW" altLang="en-US" b="1" dirty="0" smtClean="0">
                <a:solidFill>
                  <a:schemeClr val="tx1"/>
                </a:solidFill>
                <a:latin typeface="新細明體"/>
                <a:ea typeface="新細明體"/>
              </a:rPr>
              <a:t>，</a:t>
            </a:r>
            <a:r>
              <a:rPr lang="zh-TW" altLang="en-US" b="1" dirty="0" smtClean="0">
                <a:solidFill>
                  <a:schemeClr val="tx1"/>
                </a:solidFill>
                <a:latin typeface="新細明體"/>
                <a:ea typeface="標楷體" pitchFamily="65" charset="-120"/>
              </a:rPr>
              <a:t>不可裝卸</a:t>
            </a:r>
            <a:r>
              <a:rPr lang="en-US" altLang="zh-TW" b="1" dirty="0" smtClean="0">
                <a:solidFill>
                  <a:schemeClr val="tx1"/>
                </a:solidFill>
                <a:latin typeface="新細明體"/>
                <a:ea typeface="標楷體" pitchFamily="65" charset="-120"/>
              </a:rPr>
              <a:t>)</a:t>
            </a:r>
          </a:p>
          <a:p>
            <a:pPr algn="l"/>
            <a:endParaRPr lang="en-US" altLang="zh-TW" dirty="0">
              <a:latin typeface="新細明體"/>
            </a:endParaRPr>
          </a:p>
          <a:p>
            <a:pPr algn="l"/>
            <a:endParaRPr lang="en-US" altLang="zh-TW" dirty="0"/>
          </a:p>
          <a:p>
            <a:pPr algn="l"/>
            <a:endParaRPr lang="zh-TW" altLang="en-US" dirty="0"/>
          </a:p>
        </p:txBody>
      </p:sp>
      <p:sp>
        <p:nvSpPr>
          <p:cNvPr id="4" name="矩形 3"/>
          <p:cNvSpPr/>
          <p:nvPr/>
        </p:nvSpPr>
        <p:spPr>
          <a:xfrm>
            <a:off x="2026384" y="3034492"/>
            <a:ext cx="576064" cy="517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5246320" y="3080212"/>
            <a:ext cx="57606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迴轉箭號 6"/>
          <p:cNvSpPr/>
          <p:nvPr/>
        </p:nvSpPr>
        <p:spPr>
          <a:xfrm>
            <a:off x="2216752" y="2564904"/>
            <a:ext cx="3376336" cy="360040"/>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9" name="矩形 8"/>
          <p:cNvSpPr/>
          <p:nvPr/>
        </p:nvSpPr>
        <p:spPr>
          <a:xfrm>
            <a:off x="3706808" y="5413123"/>
            <a:ext cx="576064" cy="5843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3448080" y="3545280"/>
            <a:ext cx="288032" cy="369332"/>
          </a:xfrm>
          <a:prstGeom prst="rect">
            <a:avLst/>
          </a:prstGeom>
          <a:noFill/>
        </p:spPr>
        <p:txBody>
          <a:bodyPr wrap="square" rtlCol="0">
            <a:spAutoFit/>
          </a:bodyPr>
          <a:lstStyle/>
          <a:p>
            <a:r>
              <a:rPr lang="zh-TW" altLang="en-US" dirty="0" smtClean="0"/>
              <a:t>乙</a:t>
            </a:r>
            <a:endParaRPr lang="zh-TW" altLang="en-US" dirty="0"/>
          </a:p>
        </p:txBody>
      </p:sp>
      <p:sp>
        <p:nvSpPr>
          <p:cNvPr id="12" name="文字方塊 11"/>
          <p:cNvSpPr txBox="1"/>
          <p:nvPr/>
        </p:nvSpPr>
        <p:spPr>
          <a:xfrm>
            <a:off x="2109440" y="3175948"/>
            <a:ext cx="288032" cy="369332"/>
          </a:xfrm>
          <a:prstGeom prst="rect">
            <a:avLst/>
          </a:prstGeom>
          <a:noFill/>
        </p:spPr>
        <p:txBody>
          <a:bodyPr wrap="square" rtlCol="0">
            <a:spAutoFit/>
          </a:bodyPr>
          <a:lstStyle/>
          <a:p>
            <a:r>
              <a:rPr lang="zh-TW" altLang="en-US" dirty="0" smtClean="0">
                <a:solidFill>
                  <a:schemeClr val="bg1"/>
                </a:solidFill>
                <a:latin typeface="標楷體" pitchFamily="65" charset="-120"/>
                <a:ea typeface="標楷體" pitchFamily="65" charset="-120"/>
              </a:rPr>
              <a:t>甲</a:t>
            </a:r>
            <a:endParaRPr lang="zh-TW" altLang="en-US" dirty="0">
              <a:solidFill>
                <a:schemeClr val="bg1"/>
              </a:solidFill>
              <a:latin typeface="標楷體" pitchFamily="65" charset="-120"/>
              <a:ea typeface="標楷體" pitchFamily="65" charset="-120"/>
            </a:endParaRPr>
          </a:p>
        </p:txBody>
      </p:sp>
      <p:sp>
        <p:nvSpPr>
          <p:cNvPr id="13" name="文字方塊 12"/>
          <p:cNvSpPr txBox="1"/>
          <p:nvPr/>
        </p:nvSpPr>
        <p:spPr>
          <a:xfrm>
            <a:off x="5380872" y="3139982"/>
            <a:ext cx="288032" cy="369332"/>
          </a:xfrm>
          <a:prstGeom prst="rect">
            <a:avLst/>
          </a:prstGeom>
          <a:noFill/>
        </p:spPr>
        <p:txBody>
          <a:bodyPr wrap="square" rtlCol="0">
            <a:spAutoFit/>
          </a:bodyPr>
          <a:lstStyle/>
          <a:p>
            <a:r>
              <a:rPr lang="zh-TW" altLang="en-US" dirty="0">
                <a:solidFill>
                  <a:schemeClr val="bg1"/>
                </a:solidFill>
                <a:latin typeface="標楷體" pitchFamily="65" charset="-120"/>
                <a:ea typeface="標楷體" pitchFamily="65" charset="-120"/>
              </a:rPr>
              <a:t>丙</a:t>
            </a:r>
          </a:p>
        </p:txBody>
      </p:sp>
      <p:sp>
        <p:nvSpPr>
          <p:cNvPr id="14" name="矩形 13"/>
          <p:cNvSpPr/>
          <p:nvPr/>
        </p:nvSpPr>
        <p:spPr>
          <a:xfrm>
            <a:off x="1933520" y="5446804"/>
            <a:ext cx="576064" cy="517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p:cNvSpPr txBox="1"/>
          <p:nvPr/>
        </p:nvSpPr>
        <p:spPr>
          <a:xfrm>
            <a:off x="2085968" y="5609496"/>
            <a:ext cx="288032" cy="369332"/>
          </a:xfrm>
          <a:prstGeom prst="rect">
            <a:avLst/>
          </a:prstGeom>
          <a:noFill/>
        </p:spPr>
        <p:txBody>
          <a:bodyPr wrap="square" rtlCol="0">
            <a:spAutoFit/>
          </a:bodyPr>
          <a:lstStyle/>
          <a:p>
            <a:r>
              <a:rPr lang="zh-TW" altLang="en-US" dirty="0">
                <a:solidFill>
                  <a:schemeClr val="bg1"/>
                </a:solidFill>
                <a:latin typeface="標楷體" pitchFamily="65" charset="-120"/>
                <a:ea typeface="標楷體" pitchFamily="65" charset="-120"/>
              </a:rPr>
              <a:t>甲</a:t>
            </a:r>
          </a:p>
        </p:txBody>
      </p:sp>
      <p:sp>
        <p:nvSpPr>
          <p:cNvPr id="18" name="矩形 17"/>
          <p:cNvSpPr/>
          <p:nvPr/>
        </p:nvSpPr>
        <p:spPr>
          <a:xfrm>
            <a:off x="5436160" y="5438900"/>
            <a:ext cx="576064" cy="517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3581504" y="3051668"/>
            <a:ext cx="576064" cy="5843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文字方塊 22"/>
          <p:cNvSpPr txBox="1"/>
          <p:nvPr/>
        </p:nvSpPr>
        <p:spPr>
          <a:xfrm>
            <a:off x="3736112" y="3080212"/>
            <a:ext cx="288032" cy="369332"/>
          </a:xfrm>
          <a:prstGeom prst="rect">
            <a:avLst/>
          </a:prstGeom>
          <a:noFill/>
        </p:spPr>
        <p:txBody>
          <a:bodyPr wrap="square" rtlCol="0">
            <a:spAutoFit/>
          </a:bodyPr>
          <a:lstStyle/>
          <a:p>
            <a:endParaRPr lang="zh-TW" altLang="en-US" dirty="0"/>
          </a:p>
        </p:txBody>
      </p:sp>
      <p:sp>
        <p:nvSpPr>
          <p:cNvPr id="17" name="文字方塊 16"/>
          <p:cNvSpPr txBox="1"/>
          <p:nvPr/>
        </p:nvSpPr>
        <p:spPr>
          <a:xfrm>
            <a:off x="3706808" y="3051864"/>
            <a:ext cx="288032" cy="369332"/>
          </a:xfrm>
          <a:prstGeom prst="rect">
            <a:avLst/>
          </a:prstGeom>
          <a:noFill/>
        </p:spPr>
        <p:txBody>
          <a:bodyPr wrap="square" rtlCol="0">
            <a:spAutoFit/>
          </a:bodyPr>
          <a:lstStyle/>
          <a:p>
            <a:r>
              <a:rPr lang="zh-TW" altLang="en-US" dirty="0">
                <a:solidFill>
                  <a:schemeClr val="bg1"/>
                </a:solidFill>
                <a:latin typeface="標楷體" pitchFamily="65" charset="-120"/>
                <a:ea typeface="標楷體" pitchFamily="65" charset="-120"/>
              </a:rPr>
              <a:t>乙</a:t>
            </a:r>
          </a:p>
        </p:txBody>
      </p:sp>
      <p:sp>
        <p:nvSpPr>
          <p:cNvPr id="20" name="文字方塊 19"/>
          <p:cNvSpPr txBox="1"/>
          <p:nvPr/>
        </p:nvSpPr>
        <p:spPr>
          <a:xfrm>
            <a:off x="3850824" y="5586086"/>
            <a:ext cx="288032" cy="369332"/>
          </a:xfrm>
          <a:prstGeom prst="rect">
            <a:avLst/>
          </a:prstGeom>
          <a:noFill/>
        </p:spPr>
        <p:txBody>
          <a:bodyPr wrap="square" rtlCol="0">
            <a:spAutoFit/>
          </a:bodyPr>
          <a:lstStyle/>
          <a:p>
            <a:r>
              <a:rPr lang="zh-TW" altLang="en-US" dirty="0">
                <a:solidFill>
                  <a:schemeClr val="bg1"/>
                </a:solidFill>
                <a:latin typeface="標楷體" pitchFamily="65" charset="-120"/>
                <a:ea typeface="標楷體" pitchFamily="65" charset="-120"/>
              </a:rPr>
              <a:t>乙</a:t>
            </a:r>
          </a:p>
        </p:txBody>
      </p:sp>
      <p:sp>
        <p:nvSpPr>
          <p:cNvPr id="21" name="文字方塊 20"/>
          <p:cNvSpPr txBox="1"/>
          <p:nvPr/>
        </p:nvSpPr>
        <p:spPr>
          <a:xfrm>
            <a:off x="5593088" y="5586086"/>
            <a:ext cx="288032" cy="369332"/>
          </a:xfrm>
          <a:prstGeom prst="rect">
            <a:avLst/>
          </a:prstGeom>
          <a:noFill/>
        </p:spPr>
        <p:txBody>
          <a:bodyPr wrap="square" rtlCol="0">
            <a:spAutoFit/>
          </a:bodyPr>
          <a:lstStyle/>
          <a:p>
            <a:pPr algn="ctr"/>
            <a:r>
              <a:rPr lang="zh-TW" altLang="en-US" dirty="0">
                <a:solidFill>
                  <a:schemeClr val="bg1"/>
                </a:solidFill>
                <a:latin typeface="標楷體" pitchFamily="65" charset="-120"/>
                <a:ea typeface="標楷體" pitchFamily="65" charset="-120"/>
              </a:rPr>
              <a:t>丙</a:t>
            </a:r>
          </a:p>
        </p:txBody>
      </p:sp>
      <p:sp>
        <p:nvSpPr>
          <p:cNvPr id="24" name="迴轉箭號 23"/>
          <p:cNvSpPr/>
          <p:nvPr/>
        </p:nvSpPr>
        <p:spPr>
          <a:xfrm>
            <a:off x="2178336" y="5017940"/>
            <a:ext cx="1783416" cy="360040"/>
          </a:xfrm>
          <a:prstGeom prst="uturnArrow">
            <a:avLst>
              <a:gd name="adj1" fmla="val 25000"/>
              <a:gd name="adj2" fmla="val 25000"/>
              <a:gd name="adj3" fmla="val 14841"/>
              <a:gd name="adj4" fmla="val 43750"/>
              <a:gd name="adj5" fmla="val 851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5" name="迴轉箭號 24"/>
          <p:cNvSpPr/>
          <p:nvPr/>
        </p:nvSpPr>
        <p:spPr>
          <a:xfrm>
            <a:off x="3994840" y="4977627"/>
            <a:ext cx="1829960" cy="360040"/>
          </a:xfrm>
          <a:prstGeom prst="uturnArrow">
            <a:avLst>
              <a:gd name="adj1" fmla="val 25000"/>
              <a:gd name="adj2" fmla="val 25000"/>
              <a:gd name="adj3" fmla="val 14841"/>
              <a:gd name="adj4" fmla="val 43750"/>
              <a:gd name="adj5" fmla="val 851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1586170729"/>
      </p:ext>
    </p:extLst>
  </p:cSld>
  <p:clrMapOvr>
    <a:masterClrMapping/>
  </p:clrMapOvr>
  <p:transition>
    <p:randomBa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065344" y="1365528"/>
            <a:ext cx="6400800" cy="4320480"/>
          </a:xfrm>
        </p:spPr>
        <p:txBody>
          <a:bodyPr>
            <a:normAutofit/>
          </a:bodyPr>
          <a:lstStyle/>
          <a:p>
            <a:pPr algn="l"/>
            <a:r>
              <a:rPr lang="en-US" altLang="zh-TW" b="1" dirty="0" smtClean="0">
                <a:solidFill>
                  <a:schemeClr val="tx1"/>
                </a:solidFill>
                <a:ea typeface="標楷體" pitchFamily="65" charset="-120"/>
              </a:rPr>
              <a:t>(</a:t>
            </a:r>
            <a:r>
              <a:rPr lang="zh-TW" altLang="en-US" b="1" dirty="0" smtClean="0">
                <a:solidFill>
                  <a:schemeClr val="tx1"/>
                </a:solidFill>
                <a:ea typeface="標楷體" pitchFamily="65" charset="-120"/>
              </a:rPr>
              <a:t>三</a:t>
            </a:r>
            <a:r>
              <a:rPr lang="en-US" altLang="zh-TW" b="1" dirty="0" smtClean="0">
                <a:solidFill>
                  <a:schemeClr val="tx1"/>
                </a:solidFill>
                <a:ea typeface="標楷體" pitchFamily="65" charset="-120"/>
              </a:rPr>
              <a:t>)</a:t>
            </a:r>
            <a:r>
              <a:rPr lang="zh-TW" altLang="en-US" b="1" dirty="0" smtClean="0">
                <a:solidFill>
                  <a:schemeClr val="tx1"/>
                </a:solidFill>
                <a:ea typeface="標楷體" pitchFamily="65" charset="-120"/>
              </a:rPr>
              <a:t>第三航</a:t>
            </a:r>
            <a:r>
              <a:rPr lang="zh-TW" altLang="en-US" b="1" dirty="0">
                <a:solidFill>
                  <a:schemeClr val="tx1"/>
                </a:solidFill>
                <a:ea typeface="標楷體" pitchFamily="65" charset="-120"/>
              </a:rPr>
              <a:t>權</a:t>
            </a:r>
            <a:r>
              <a:rPr lang="zh-TW" altLang="en-US" b="1" dirty="0" smtClean="0">
                <a:solidFill>
                  <a:schemeClr val="tx1"/>
                </a:solidFill>
                <a:latin typeface="標楷體" pitchFamily="65" charset="-120"/>
                <a:ea typeface="標楷體" pitchFamily="65" charset="-120"/>
              </a:rPr>
              <a:t>：卸載權</a:t>
            </a:r>
            <a:r>
              <a:rPr lang="en-US" altLang="zh-TW" b="1" dirty="0" smtClean="0">
                <a:solidFill>
                  <a:schemeClr val="tx1"/>
                </a:solidFill>
                <a:latin typeface="標楷體" pitchFamily="65" charset="-120"/>
                <a:ea typeface="標楷體" pitchFamily="65" charset="-120"/>
              </a:rPr>
              <a:t>(</a:t>
            </a:r>
            <a:r>
              <a:rPr lang="zh-TW" altLang="en-US" b="1" dirty="0" smtClean="0">
                <a:solidFill>
                  <a:schemeClr val="tx1"/>
                </a:solidFill>
                <a:latin typeface="標楷體" pitchFamily="65" charset="-120"/>
                <a:ea typeface="標楷體" pitchFamily="65" charset="-120"/>
              </a:rPr>
              <a:t>只卸不裝</a:t>
            </a:r>
            <a:r>
              <a:rPr lang="en-US" altLang="zh-TW" b="1" dirty="0" smtClean="0">
                <a:solidFill>
                  <a:schemeClr val="tx1"/>
                </a:solidFill>
                <a:latin typeface="標楷體" pitchFamily="65" charset="-120"/>
                <a:ea typeface="標楷體" pitchFamily="65" charset="-120"/>
              </a:rPr>
              <a:t>)</a:t>
            </a:r>
            <a:endParaRPr lang="en-US" altLang="zh-TW" b="1" dirty="0">
              <a:solidFill>
                <a:schemeClr val="tx1"/>
              </a:solidFill>
              <a:latin typeface="標楷體" pitchFamily="65" charset="-120"/>
              <a:ea typeface="標楷體" pitchFamily="65" charset="-120"/>
            </a:endParaRPr>
          </a:p>
          <a:p>
            <a:pPr algn="l"/>
            <a:endParaRPr lang="en-US" altLang="zh-TW" b="1" dirty="0">
              <a:solidFill>
                <a:schemeClr val="tx1"/>
              </a:solidFill>
              <a:ea typeface="標楷體" pitchFamily="65" charset="-120"/>
            </a:endParaRPr>
          </a:p>
          <a:p>
            <a:pPr algn="l"/>
            <a:endParaRPr lang="en-US" altLang="zh-TW" b="1" dirty="0">
              <a:solidFill>
                <a:schemeClr val="tx1"/>
              </a:solidFill>
              <a:ea typeface="標楷體" pitchFamily="65" charset="-120"/>
            </a:endParaRPr>
          </a:p>
          <a:p>
            <a:pPr algn="l"/>
            <a:endParaRPr lang="en-US" altLang="zh-TW" b="1" dirty="0" smtClean="0">
              <a:solidFill>
                <a:schemeClr val="tx1"/>
              </a:solidFill>
              <a:ea typeface="標楷體" pitchFamily="65" charset="-120"/>
            </a:endParaRPr>
          </a:p>
          <a:p>
            <a:pPr algn="l"/>
            <a:r>
              <a:rPr lang="en-US" altLang="zh-TW" b="1" dirty="0" smtClean="0">
                <a:solidFill>
                  <a:schemeClr val="tx1"/>
                </a:solidFill>
                <a:ea typeface="標楷體" pitchFamily="65" charset="-120"/>
              </a:rPr>
              <a:t>(</a:t>
            </a:r>
            <a:r>
              <a:rPr lang="zh-TW" altLang="en-US" b="1" dirty="0" smtClean="0">
                <a:solidFill>
                  <a:schemeClr val="tx1"/>
                </a:solidFill>
                <a:ea typeface="標楷體" pitchFamily="65" charset="-120"/>
              </a:rPr>
              <a:t>四</a:t>
            </a:r>
            <a:r>
              <a:rPr lang="en-US" altLang="zh-TW" b="1" dirty="0" smtClean="0">
                <a:solidFill>
                  <a:schemeClr val="tx1"/>
                </a:solidFill>
                <a:ea typeface="標楷體" pitchFamily="65" charset="-120"/>
              </a:rPr>
              <a:t>)</a:t>
            </a:r>
            <a:r>
              <a:rPr lang="zh-TW" altLang="en-US" b="1" dirty="0" smtClean="0">
                <a:solidFill>
                  <a:schemeClr val="tx1"/>
                </a:solidFill>
                <a:ea typeface="標楷體" pitchFamily="65" charset="-120"/>
              </a:rPr>
              <a:t>第四航</a:t>
            </a:r>
            <a:r>
              <a:rPr lang="zh-TW" altLang="en-US" b="1" dirty="0">
                <a:solidFill>
                  <a:schemeClr val="tx1"/>
                </a:solidFill>
                <a:ea typeface="標楷體" pitchFamily="65" charset="-120"/>
              </a:rPr>
              <a:t>權</a:t>
            </a:r>
            <a:r>
              <a:rPr lang="zh-TW" altLang="en-US" b="1" dirty="0" smtClean="0">
                <a:solidFill>
                  <a:schemeClr val="tx1"/>
                </a:solidFill>
                <a:latin typeface="新細明體"/>
                <a:ea typeface="標楷體" pitchFamily="65" charset="-120"/>
              </a:rPr>
              <a:t>：裝載權</a:t>
            </a:r>
            <a:r>
              <a:rPr lang="en-US" altLang="zh-TW" b="1" dirty="0" smtClean="0">
                <a:solidFill>
                  <a:schemeClr val="tx1"/>
                </a:solidFill>
                <a:latin typeface="新細明體"/>
                <a:ea typeface="標楷體" pitchFamily="65" charset="-120"/>
              </a:rPr>
              <a:t>(</a:t>
            </a:r>
            <a:r>
              <a:rPr lang="zh-TW" altLang="en-US" b="1" dirty="0" smtClean="0">
                <a:solidFill>
                  <a:schemeClr val="tx1"/>
                </a:solidFill>
                <a:latin typeface="新細明體"/>
                <a:ea typeface="標楷體" pitchFamily="65" charset="-120"/>
              </a:rPr>
              <a:t>只裝不卸</a:t>
            </a:r>
            <a:r>
              <a:rPr lang="en-US" altLang="zh-TW" b="1" dirty="0">
                <a:solidFill>
                  <a:schemeClr val="tx1"/>
                </a:solidFill>
                <a:latin typeface="新細明體"/>
                <a:ea typeface="標楷體" pitchFamily="65" charset="-120"/>
              </a:rPr>
              <a:t>)</a:t>
            </a:r>
          </a:p>
          <a:p>
            <a:pPr algn="l"/>
            <a:endParaRPr lang="en-US" altLang="zh-TW" dirty="0">
              <a:latin typeface="新細明體"/>
            </a:endParaRPr>
          </a:p>
          <a:p>
            <a:endParaRPr lang="zh-TW" altLang="en-US" dirty="0"/>
          </a:p>
        </p:txBody>
      </p:sp>
      <p:sp>
        <p:nvSpPr>
          <p:cNvPr id="4" name="文字方塊 3"/>
          <p:cNvSpPr txBox="1"/>
          <p:nvPr/>
        </p:nvSpPr>
        <p:spPr>
          <a:xfrm>
            <a:off x="1043608" y="620688"/>
            <a:ext cx="3312368" cy="646331"/>
          </a:xfrm>
          <a:prstGeom prst="rect">
            <a:avLst/>
          </a:prstGeom>
          <a:noFill/>
        </p:spPr>
        <p:txBody>
          <a:bodyPr wrap="square" rtlCol="0">
            <a:spAutoFit/>
          </a:bodyPr>
          <a:lstStyle/>
          <a:p>
            <a:r>
              <a:rPr lang="zh-TW" altLang="en-US" sz="3600" b="1" dirty="0">
                <a:latin typeface="標楷體" pitchFamily="65" charset="-120"/>
                <a:ea typeface="標楷體" pitchFamily="65" charset="-120"/>
              </a:rPr>
              <a:t>二、航權部分</a:t>
            </a:r>
            <a:endParaRPr lang="en-US" altLang="zh-TW" sz="3600" b="1" dirty="0">
              <a:latin typeface="標楷體" pitchFamily="65" charset="-120"/>
              <a:ea typeface="標楷體" pitchFamily="65" charset="-120"/>
            </a:endParaRPr>
          </a:p>
        </p:txBody>
      </p:sp>
      <p:sp>
        <p:nvSpPr>
          <p:cNvPr id="5" name="矩形 4"/>
          <p:cNvSpPr/>
          <p:nvPr/>
        </p:nvSpPr>
        <p:spPr>
          <a:xfrm>
            <a:off x="1948920" y="2924944"/>
            <a:ext cx="50405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4810660" y="2903608"/>
            <a:ext cx="50405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迴轉箭號 7"/>
          <p:cNvSpPr/>
          <p:nvPr/>
        </p:nvSpPr>
        <p:spPr>
          <a:xfrm>
            <a:off x="2200948" y="2348880"/>
            <a:ext cx="2875108" cy="432048"/>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9" name="文字方塊 8"/>
          <p:cNvSpPr txBox="1"/>
          <p:nvPr/>
        </p:nvSpPr>
        <p:spPr>
          <a:xfrm>
            <a:off x="2087999" y="2987660"/>
            <a:ext cx="216024" cy="369332"/>
          </a:xfrm>
          <a:prstGeom prst="rect">
            <a:avLst/>
          </a:prstGeom>
          <a:noFill/>
        </p:spPr>
        <p:txBody>
          <a:bodyPr wrap="square" rtlCol="0">
            <a:spAutoFit/>
          </a:bodyPr>
          <a:lstStyle/>
          <a:p>
            <a:r>
              <a:rPr lang="zh-TW" altLang="en-US" dirty="0" smtClean="0">
                <a:solidFill>
                  <a:schemeClr val="bg1"/>
                </a:solidFill>
                <a:latin typeface="標楷體" pitchFamily="65" charset="-120"/>
                <a:ea typeface="標楷體" pitchFamily="65" charset="-120"/>
              </a:rPr>
              <a:t>甲</a:t>
            </a:r>
            <a:endParaRPr lang="zh-TW" altLang="en-US" dirty="0">
              <a:solidFill>
                <a:schemeClr val="bg1"/>
              </a:solidFill>
              <a:latin typeface="標楷體" pitchFamily="65" charset="-120"/>
              <a:ea typeface="標楷體" pitchFamily="65" charset="-120"/>
            </a:endParaRPr>
          </a:p>
        </p:txBody>
      </p:sp>
      <p:sp>
        <p:nvSpPr>
          <p:cNvPr id="10" name="文字方塊 9"/>
          <p:cNvSpPr txBox="1"/>
          <p:nvPr/>
        </p:nvSpPr>
        <p:spPr>
          <a:xfrm>
            <a:off x="4903260" y="2990324"/>
            <a:ext cx="216024" cy="369332"/>
          </a:xfrm>
          <a:prstGeom prst="rect">
            <a:avLst/>
          </a:prstGeom>
          <a:noFill/>
        </p:spPr>
        <p:txBody>
          <a:bodyPr wrap="square" rtlCol="0">
            <a:spAutoFit/>
          </a:bodyPr>
          <a:lstStyle/>
          <a:p>
            <a:r>
              <a:rPr lang="zh-TW" altLang="en-US" dirty="0">
                <a:solidFill>
                  <a:schemeClr val="bg1"/>
                </a:solidFill>
                <a:latin typeface="標楷體" pitchFamily="65" charset="-120"/>
                <a:ea typeface="標楷體" pitchFamily="65" charset="-120"/>
              </a:rPr>
              <a:t>乙</a:t>
            </a:r>
          </a:p>
        </p:txBody>
      </p:sp>
      <p:sp>
        <p:nvSpPr>
          <p:cNvPr id="11" name="矩形 10"/>
          <p:cNvSpPr/>
          <p:nvPr/>
        </p:nvSpPr>
        <p:spPr>
          <a:xfrm>
            <a:off x="1979712" y="5287648"/>
            <a:ext cx="50405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2025040" y="5420976"/>
            <a:ext cx="373968" cy="369332"/>
          </a:xfrm>
          <a:prstGeom prst="rect">
            <a:avLst/>
          </a:prstGeom>
          <a:noFill/>
        </p:spPr>
        <p:txBody>
          <a:bodyPr wrap="square" rtlCol="0">
            <a:spAutoFit/>
          </a:bodyPr>
          <a:lstStyle/>
          <a:p>
            <a:r>
              <a:rPr lang="zh-TW" altLang="en-US" dirty="0">
                <a:solidFill>
                  <a:schemeClr val="bg1"/>
                </a:solidFill>
                <a:latin typeface="標楷體" pitchFamily="65" charset="-120"/>
                <a:ea typeface="標楷體" pitchFamily="65" charset="-120"/>
              </a:rPr>
              <a:t>甲</a:t>
            </a:r>
          </a:p>
        </p:txBody>
      </p:sp>
      <p:sp>
        <p:nvSpPr>
          <p:cNvPr id="13" name="矩形 12"/>
          <p:cNvSpPr/>
          <p:nvPr/>
        </p:nvSpPr>
        <p:spPr>
          <a:xfrm>
            <a:off x="4877160" y="5268344"/>
            <a:ext cx="50405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5009948" y="5319006"/>
            <a:ext cx="216024" cy="369332"/>
          </a:xfrm>
          <a:prstGeom prst="rect">
            <a:avLst/>
          </a:prstGeom>
          <a:noFill/>
        </p:spPr>
        <p:txBody>
          <a:bodyPr wrap="square" rtlCol="0">
            <a:spAutoFit/>
          </a:bodyPr>
          <a:lstStyle/>
          <a:p>
            <a:r>
              <a:rPr lang="zh-TW" altLang="en-US" dirty="0">
                <a:solidFill>
                  <a:schemeClr val="bg1"/>
                </a:solidFill>
                <a:latin typeface="標楷體" pitchFamily="65" charset="-120"/>
                <a:ea typeface="標楷體" pitchFamily="65" charset="-120"/>
              </a:rPr>
              <a:t>乙</a:t>
            </a:r>
          </a:p>
        </p:txBody>
      </p:sp>
      <p:sp>
        <p:nvSpPr>
          <p:cNvPr id="15" name="迴轉箭號 14"/>
          <p:cNvSpPr/>
          <p:nvPr/>
        </p:nvSpPr>
        <p:spPr>
          <a:xfrm rot="10800000" flipV="1">
            <a:off x="2196012" y="4653136"/>
            <a:ext cx="2969752" cy="468474"/>
          </a:xfrm>
          <a:prstGeom prst="uturnArrow">
            <a:avLst>
              <a:gd name="adj1" fmla="val 25000"/>
              <a:gd name="adj2" fmla="val 25000"/>
              <a:gd name="adj3" fmla="val 25000"/>
              <a:gd name="adj4" fmla="val 4375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2210055438"/>
      </p:ext>
    </p:extLst>
  </p:cSld>
  <p:clrMapOvr>
    <a:masterClrMapping/>
  </p:clrMapOvr>
  <p:transition>
    <p:randomBa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127497" y="1511618"/>
            <a:ext cx="7478504" cy="5040560"/>
          </a:xfrm>
        </p:spPr>
        <p:txBody>
          <a:bodyPr/>
          <a:lstStyle/>
          <a:p>
            <a:pPr algn="l"/>
            <a:r>
              <a:rPr lang="en-US" altLang="zh-TW" b="1" dirty="0">
                <a:solidFill>
                  <a:schemeClr val="tx1"/>
                </a:solidFill>
                <a:ea typeface="標楷體" pitchFamily="65" charset="-120"/>
              </a:rPr>
              <a:t>(</a:t>
            </a:r>
            <a:r>
              <a:rPr lang="zh-TW" altLang="en-US" b="1" dirty="0">
                <a:solidFill>
                  <a:schemeClr val="tx1"/>
                </a:solidFill>
                <a:ea typeface="標楷體" pitchFamily="65" charset="-120"/>
              </a:rPr>
              <a:t>五</a:t>
            </a:r>
            <a:r>
              <a:rPr lang="en-US" altLang="zh-TW" b="1" dirty="0">
                <a:solidFill>
                  <a:schemeClr val="tx1"/>
                </a:solidFill>
                <a:ea typeface="標楷體" pitchFamily="65" charset="-120"/>
              </a:rPr>
              <a:t>)</a:t>
            </a:r>
            <a:r>
              <a:rPr lang="zh-TW" altLang="en-US" b="1" dirty="0">
                <a:solidFill>
                  <a:schemeClr val="tx1"/>
                </a:solidFill>
                <a:ea typeface="標楷體" pitchFamily="65" charset="-120"/>
              </a:rPr>
              <a:t>第五航權</a:t>
            </a:r>
            <a:r>
              <a:rPr lang="zh-TW" altLang="en-US" b="1" dirty="0">
                <a:solidFill>
                  <a:schemeClr val="tx1"/>
                </a:solidFill>
                <a:latin typeface="標楷體" pitchFamily="65" charset="-120"/>
                <a:ea typeface="標楷體" pitchFamily="65" charset="-120"/>
              </a:rPr>
              <a:t>：貿易</a:t>
            </a:r>
            <a:r>
              <a:rPr lang="zh-TW" altLang="en-US" b="1" dirty="0" smtClean="0">
                <a:solidFill>
                  <a:schemeClr val="tx1"/>
                </a:solidFill>
                <a:latin typeface="標楷體" pitchFamily="65" charset="-120"/>
                <a:ea typeface="標楷體" pitchFamily="65" charset="-120"/>
              </a:rPr>
              <a:t>權</a:t>
            </a:r>
            <a:r>
              <a:rPr lang="en-US" altLang="zh-TW" b="1" dirty="0">
                <a:solidFill>
                  <a:schemeClr val="tx1"/>
                </a:solidFill>
                <a:latin typeface="標楷體" pitchFamily="65" charset="-120"/>
                <a:ea typeface="標楷體" pitchFamily="65" charset="-120"/>
              </a:rPr>
              <a:t>(</a:t>
            </a:r>
            <a:r>
              <a:rPr lang="zh-TW" altLang="en-US" b="1" dirty="0">
                <a:solidFill>
                  <a:schemeClr val="tx1"/>
                </a:solidFill>
                <a:latin typeface="標楷體" pitchFamily="65" charset="-120"/>
                <a:ea typeface="標楷體" pitchFamily="65" charset="-120"/>
              </a:rPr>
              <a:t>延遠權</a:t>
            </a:r>
            <a:r>
              <a:rPr lang="en-US" altLang="zh-TW" b="1" dirty="0">
                <a:solidFill>
                  <a:schemeClr val="tx1"/>
                </a:solidFill>
                <a:latin typeface="標楷體" pitchFamily="65" charset="-120"/>
                <a:ea typeface="標楷體" pitchFamily="65" charset="-120"/>
              </a:rPr>
              <a:t>-</a:t>
            </a:r>
            <a:r>
              <a:rPr lang="zh-TW" altLang="en-US" b="1" dirty="0">
                <a:solidFill>
                  <a:schemeClr val="tx1"/>
                </a:solidFill>
                <a:latin typeface="標楷體" pitchFamily="65" charset="-120"/>
                <a:ea typeface="標楷體" pitchFamily="65" charset="-120"/>
              </a:rPr>
              <a:t>均可裝卸</a:t>
            </a:r>
            <a:r>
              <a:rPr lang="en-US" altLang="zh-TW" b="1" dirty="0">
                <a:solidFill>
                  <a:schemeClr val="tx1"/>
                </a:solidFill>
                <a:latin typeface="標楷體" pitchFamily="65" charset="-120"/>
                <a:ea typeface="標楷體" pitchFamily="65" charset="-120"/>
              </a:rPr>
              <a:t>)</a:t>
            </a:r>
          </a:p>
          <a:p>
            <a:pPr algn="l"/>
            <a:endParaRPr lang="en-US" altLang="zh-TW" b="1" dirty="0" smtClean="0">
              <a:ea typeface="標楷體" pitchFamily="65" charset="-120"/>
            </a:endParaRPr>
          </a:p>
          <a:p>
            <a:pPr algn="l"/>
            <a:endParaRPr lang="en-US" altLang="zh-TW" b="1" dirty="0">
              <a:ea typeface="標楷體" pitchFamily="65" charset="-120"/>
            </a:endParaRPr>
          </a:p>
          <a:p>
            <a:pPr algn="l"/>
            <a:endParaRPr lang="en-US" altLang="zh-TW" b="1" dirty="0" smtClean="0">
              <a:ea typeface="標楷體" pitchFamily="65" charset="-120"/>
            </a:endParaRPr>
          </a:p>
          <a:p>
            <a:pPr algn="l"/>
            <a:r>
              <a:rPr lang="en-US" altLang="zh-TW" b="1" dirty="0" smtClean="0">
                <a:solidFill>
                  <a:schemeClr val="tx1"/>
                </a:solidFill>
                <a:ea typeface="標楷體" pitchFamily="65" charset="-120"/>
              </a:rPr>
              <a:t>(</a:t>
            </a:r>
            <a:r>
              <a:rPr lang="zh-TW" altLang="en-US" b="1" dirty="0" smtClean="0">
                <a:solidFill>
                  <a:schemeClr val="tx1"/>
                </a:solidFill>
                <a:ea typeface="標楷體" pitchFamily="65" charset="-120"/>
              </a:rPr>
              <a:t>六</a:t>
            </a:r>
            <a:r>
              <a:rPr lang="en-US" altLang="zh-TW" b="1" dirty="0" smtClean="0">
                <a:solidFill>
                  <a:schemeClr val="tx1"/>
                </a:solidFill>
                <a:ea typeface="標楷體" pitchFamily="65" charset="-120"/>
              </a:rPr>
              <a:t>)</a:t>
            </a:r>
            <a:r>
              <a:rPr lang="zh-TW" altLang="en-US" b="1" dirty="0" smtClean="0">
                <a:solidFill>
                  <a:schemeClr val="tx1"/>
                </a:solidFill>
                <a:ea typeface="標楷體" pitchFamily="65" charset="-120"/>
              </a:rPr>
              <a:t>第六航</a:t>
            </a:r>
            <a:r>
              <a:rPr lang="zh-TW" altLang="en-US" b="1" dirty="0">
                <a:solidFill>
                  <a:schemeClr val="tx1"/>
                </a:solidFill>
                <a:ea typeface="標楷體" pitchFamily="65" charset="-120"/>
              </a:rPr>
              <a:t>權</a:t>
            </a:r>
            <a:r>
              <a:rPr lang="zh-TW" altLang="en-US" b="1" dirty="0" smtClean="0">
                <a:solidFill>
                  <a:schemeClr val="tx1"/>
                </a:solidFill>
                <a:latin typeface="標楷體" pitchFamily="65" charset="-120"/>
                <a:ea typeface="標楷體" pitchFamily="65" charset="-120"/>
              </a:rPr>
              <a:t>：第三</a:t>
            </a:r>
            <a:r>
              <a:rPr lang="zh-TW" altLang="en-US" b="1" dirty="0" smtClean="0">
                <a:solidFill>
                  <a:schemeClr val="tx1"/>
                </a:solidFill>
                <a:latin typeface="新細明體"/>
                <a:ea typeface="新細明體"/>
              </a:rPr>
              <a:t>、</a:t>
            </a:r>
            <a:r>
              <a:rPr lang="zh-TW" altLang="en-US" b="1" dirty="0" smtClean="0">
                <a:solidFill>
                  <a:schemeClr val="tx1"/>
                </a:solidFill>
                <a:latin typeface="標楷體" pitchFamily="65" charset="-120"/>
                <a:ea typeface="標楷體" pitchFamily="65" charset="-120"/>
              </a:rPr>
              <a:t>四航權之綜合</a:t>
            </a:r>
            <a:endParaRPr lang="en-US" altLang="zh-TW" b="1" dirty="0">
              <a:solidFill>
                <a:schemeClr val="tx1"/>
              </a:solidFill>
              <a:latin typeface="標楷體" pitchFamily="65" charset="-120"/>
              <a:ea typeface="標楷體" pitchFamily="65" charset="-120"/>
            </a:endParaRPr>
          </a:p>
          <a:p>
            <a:pPr algn="l"/>
            <a:endParaRPr lang="zh-TW" altLang="en-US" dirty="0"/>
          </a:p>
          <a:p>
            <a:pPr algn="l"/>
            <a:endParaRPr lang="zh-TW" altLang="en-US" dirty="0"/>
          </a:p>
        </p:txBody>
      </p:sp>
      <p:sp>
        <p:nvSpPr>
          <p:cNvPr id="4" name="矩形 3"/>
          <p:cNvSpPr/>
          <p:nvPr/>
        </p:nvSpPr>
        <p:spPr>
          <a:xfrm>
            <a:off x="960589" y="447799"/>
            <a:ext cx="3262432" cy="707886"/>
          </a:xfrm>
          <a:prstGeom prst="rect">
            <a:avLst/>
          </a:prstGeom>
        </p:spPr>
        <p:txBody>
          <a:bodyPr wrap="none">
            <a:spAutoFit/>
          </a:bodyPr>
          <a:lstStyle/>
          <a:p>
            <a:r>
              <a:rPr lang="zh-TW" altLang="en-US" sz="4000" b="1" dirty="0">
                <a:latin typeface="標楷體" pitchFamily="65" charset="-120"/>
                <a:ea typeface="標楷體" pitchFamily="65" charset="-120"/>
              </a:rPr>
              <a:t>二、航權部分</a:t>
            </a:r>
            <a:endParaRPr lang="en-US" altLang="zh-TW" sz="4000" b="1" dirty="0">
              <a:latin typeface="標楷體" pitchFamily="65" charset="-120"/>
              <a:ea typeface="標楷體" pitchFamily="65" charset="-120"/>
            </a:endParaRPr>
          </a:p>
        </p:txBody>
      </p:sp>
      <p:sp>
        <p:nvSpPr>
          <p:cNvPr id="5" name="矩形 4"/>
          <p:cNvSpPr/>
          <p:nvPr/>
        </p:nvSpPr>
        <p:spPr>
          <a:xfrm>
            <a:off x="1621315" y="3073920"/>
            <a:ext cx="6480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3881554" y="3099912"/>
            <a:ext cx="6480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latin typeface="標楷體" pitchFamily="65" charset="-120"/>
                <a:ea typeface="標楷體" pitchFamily="65" charset="-120"/>
              </a:rPr>
              <a:t>乙</a:t>
            </a:r>
            <a:endParaRPr lang="zh-TW" altLang="en-US" dirty="0">
              <a:latin typeface="標楷體" pitchFamily="65" charset="-120"/>
              <a:ea typeface="標楷體" pitchFamily="65" charset="-120"/>
            </a:endParaRPr>
          </a:p>
        </p:txBody>
      </p:sp>
      <p:sp>
        <p:nvSpPr>
          <p:cNvPr id="7" name="矩形 6"/>
          <p:cNvSpPr/>
          <p:nvPr/>
        </p:nvSpPr>
        <p:spPr>
          <a:xfrm>
            <a:off x="6300192" y="3108886"/>
            <a:ext cx="6480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latin typeface="標楷體" pitchFamily="65" charset="-120"/>
                <a:ea typeface="標楷體" pitchFamily="65" charset="-120"/>
              </a:rPr>
              <a:t>丙</a:t>
            </a:r>
            <a:endParaRPr lang="zh-TW" altLang="en-US" dirty="0">
              <a:latin typeface="標楷體" pitchFamily="65" charset="-120"/>
              <a:ea typeface="標楷體" pitchFamily="65" charset="-120"/>
            </a:endParaRPr>
          </a:p>
        </p:txBody>
      </p:sp>
      <p:sp>
        <p:nvSpPr>
          <p:cNvPr id="8" name="迴轉箭號 7"/>
          <p:cNvSpPr/>
          <p:nvPr/>
        </p:nvSpPr>
        <p:spPr>
          <a:xfrm>
            <a:off x="2068534" y="2587938"/>
            <a:ext cx="2120320" cy="548772"/>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9" name="迴轉箭號 8"/>
          <p:cNvSpPr/>
          <p:nvPr/>
        </p:nvSpPr>
        <p:spPr>
          <a:xfrm>
            <a:off x="4205590" y="2551274"/>
            <a:ext cx="2413578" cy="585436"/>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1" name="文字方塊 10"/>
          <p:cNvSpPr txBox="1"/>
          <p:nvPr/>
        </p:nvSpPr>
        <p:spPr>
          <a:xfrm>
            <a:off x="1689639" y="3212252"/>
            <a:ext cx="288032" cy="369332"/>
          </a:xfrm>
          <a:prstGeom prst="rect">
            <a:avLst/>
          </a:prstGeom>
          <a:noFill/>
        </p:spPr>
        <p:txBody>
          <a:bodyPr wrap="square" rtlCol="0">
            <a:spAutoFit/>
          </a:bodyPr>
          <a:lstStyle/>
          <a:p>
            <a:r>
              <a:rPr lang="zh-TW" altLang="en-US" dirty="0" smtClean="0">
                <a:solidFill>
                  <a:schemeClr val="bg1"/>
                </a:solidFill>
                <a:latin typeface="標楷體" pitchFamily="65" charset="-120"/>
                <a:ea typeface="標楷體" pitchFamily="65" charset="-120"/>
              </a:rPr>
              <a:t>甲</a:t>
            </a:r>
            <a:endParaRPr lang="zh-TW" altLang="en-US" dirty="0">
              <a:solidFill>
                <a:schemeClr val="bg1"/>
              </a:solidFill>
              <a:latin typeface="標楷體" pitchFamily="65" charset="-120"/>
              <a:ea typeface="標楷體" pitchFamily="65" charset="-120"/>
            </a:endParaRPr>
          </a:p>
        </p:txBody>
      </p:sp>
      <p:sp>
        <p:nvSpPr>
          <p:cNvPr id="12" name="矩形 11"/>
          <p:cNvSpPr/>
          <p:nvPr/>
        </p:nvSpPr>
        <p:spPr>
          <a:xfrm>
            <a:off x="1597820" y="4725144"/>
            <a:ext cx="6480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1643792" y="4865174"/>
            <a:ext cx="288032" cy="369332"/>
          </a:xfrm>
          <a:prstGeom prst="rect">
            <a:avLst/>
          </a:prstGeom>
          <a:noFill/>
        </p:spPr>
        <p:txBody>
          <a:bodyPr wrap="square" rtlCol="0">
            <a:spAutoFit/>
          </a:bodyPr>
          <a:lstStyle/>
          <a:p>
            <a:pPr algn="ctr"/>
            <a:r>
              <a:rPr lang="zh-TW" altLang="en-US" dirty="0">
                <a:solidFill>
                  <a:schemeClr val="lt1"/>
                </a:solidFill>
                <a:latin typeface="標楷體" pitchFamily="65" charset="-120"/>
                <a:ea typeface="標楷體" pitchFamily="65" charset="-120"/>
              </a:rPr>
              <a:t>乙</a:t>
            </a:r>
          </a:p>
        </p:txBody>
      </p:sp>
      <p:sp>
        <p:nvSpPr>
          <p:cNvPr id="14" name="矩形 13"/>
          <p:cNvSpPr/>
          <p:nvPr/>
        </p:nvSpPr>
        <p:spPr>
          <a:xfrm>
            <a:off x="6295132" y="4725144"/>
            <a:ext cx="6480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p:cNvSpPr txBox="1"/>
          <p:nvPr/>
        </p:nvSpPr>
        <p:spPr>
          <a:xfrm>
            <a:off x="6480212" y="4828510"/>
            <a:ext cx="288032" cy="369332"/>
          </a:xfrm>
          <a:prstGeom prst="rect">
            <a:avLst/>
          </a:prstGeom>
          <a:noFill/>
        </p:spPr>
        <p:txBody>
          <a:bodyPr wrap="square" rtlCol="0">
            <a:spAutoFit/>
          </a:bodyPr>
          <a:lstStyle/>
          <a:p>
            <a:pPr algn="ctr"/>
            <a:r>
              <a:rPr lang="zh-TW" altLang="en-US" dirty="0">
                <a:solidFill>
                  <a:schemeClr val="lt1"/>
                </a:solidFill>
                <a:latin typeface="標楷體" pitchFamily="65" charset="-120"/>
                <a:ea typeface="標楷體" pitchFamily="65" charset="-120"/>
              </a:rPr>
              <a:t>丙</a:t>
            </a:r>
          </a:p>
        </p:txBody>
      </p:sp>
      <p:sp>
        <p:nvSpPr>
          <p:cNvPr id="16" name="矩形 15"/>
          <p:cNvSpPr/>
          <p:nvPr/>
        </p:nvSpPr>
        <p:spPr>
          <a:xfrm>
            <a:off x="6368336" y="5995132"/>
            <a:ext cx="6480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文字方塊 16"/>
          <p:cNvSpPr txBox="1"/>
          <p:nvPr/>
        </p:nvSpPr>
        <p:spPr>
          <a:xfrm>
            <a:off x="6510744" y="6141292"/>
            <a:ext cx="288032" cy="369332"/>
          </a:xfrm>
          <a:prstGeom prst="rect">
            <a:avLst/>
          </a:prstGeom>
          <a:noFill/>
        </p:spPr>
        <p:txBody>
          <a:bodyPr wrap="square" rtlCol="0">
            <a:spAutoFit/>
          </a:bodyPr>
          <a:lstStyle/>
          <a:p>
            <a:pPr algn="ctr"/>
            <a:r>
              <a:rPr lang="zh-TW" altLang="en-US" dirty="0">
                <a:solidFill>
                  <a:schemeClr val="lt1"/>
                </a:solidFill>
                <a:latin typeface="標楷體" pitchFamily="65" charset="-120"/>
                <a:ea typeface="標楷體" pitchFamily="65" charset="-120"/>
              </a:rPr>
              <a:t>戊</a:t>
            </a:r>
          </a:p>
        </p:txBody>
      </p:sp>
      <p:sp>
        <p:nvSpPr>
          <p:cNvPr id="18" name="矩形 17"/>
          <p:cNvSpPr/>
          <p:nvPr/>
        </p:nvSpPr>
        <p:spPr>
          <a:xfrm>
            <a:off x="1621315" y="6021288"/>
            <a:ext cx="6480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18"/>
          <p:cNvSpPr txBox="1"/>
          <p:nvPr/>
        </p:nvSpPr>
        <p:spPr>
          <a:xfrm>
            <a:off x="1708974" y="6161318"/>
            <a:ext cx="288032" cy="369332"/>
          </a:xfrm>
          <a:prstGeom prst="rect">
            <a:avLst/>
          </a:prstGeom>
          <a:noFill/>
        </p:spPr>
        <p:txBody>
          <a:bodyPr wrap="square" rtlCol="0">
            <a:spAutoFit/>
          </a:bodyPr>
          <a:lstStyle/>
          <a:p>
            <a:pPr algn="ctr"/>
            <a:r>
              <a:rPr lang="zh-TW" altLang="en-US" dirty="0">
                <a:solidFill>
                  <a:schemeClr val="lt1"/>
                </a:solidFill>
                <a:latin typeface="標楷體" pitchFamily="65" charset="-120"/>
                <a:ea typeface="標楷體" pitchFamily="65" charset="-120"/>
              </a:rPr>
              <a:t>丁</a:t>
            </a:r>
          </a:p>
        </p:txBody>
      </p:sp>
      <p:sp>
        <p:nvSpPr>
          <p:cNvPr id="20" name="矩形 19"/>
          <p:cNvSpPr/>
          <p:nvPr/>
        </p:nvSpPr>
        <p:spPr>
          <a:xfrm>
            <a:off x="3922628" y="5361288"/>
            <a:ext cx="6480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p:cNvSpPr txBox="1"/>
          <p:nvPr/>
        </p:nvSpPr>
        <p:spPr>
          <a:xfrm>
            <a:off x="4094551" y="5421202"/>
            <a:ext cx="311918" cy="369332"/>
          </a:xfrm>
          <a:prstGeom prst="rect">
            <a:avLst/>
          </a:prstGeom>
          <a:noFill/>
        </p:spPr>
        <p:txBody>
          <a:bodyPr wrap="square" rtlCol="0">
            <a:spAutoFit/>
          </a:bodyPr>
          <a:lstStyle/>
          <a:p>
            <a:pPr algn="ctr"/>
            <a:r>
              <a:rPr lang="zh-TW" altLang="en-US" dirty="0">
                <a:solidFill>
                  <a:schemeClr val="lt1"/>
                </a:solidFill>
                <a:latin typeface="標楷體" pitchFamily="65" charset="-120"/>
                <a:ea typeface="標楷體" pitchFamily="65" charset="-120"/>
              </a:rPr>
              <a:t>甲</a:t>
            </a:r>
          </a:p>
        </p:txBody>
      </p:sp>
      <p:sp>
        <p:nvSpPr>
          <p:cNvPr id="22" name="向右箭號 21"/>
          <p:cNvSpPr/>
          <p:nvPr/>
        </p:nvSpPr>
        <p:spPr>
          <a:xfrm rot="1350548">
            <a:off x="2233030" y="5154228"/>
            <a:ext cx="1729263" cy="138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向右箭號 22"/>
          <p:cNvSpPr/>
          <p:nvPr/>
        </p:nvSpPr>
        <p:spPr>
          <a:xfrm rot="1350548">
            <a:off x="4624137" y="5944829"/>
            <a:ext cx="1774903" cy="1927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向右箭號 23"/>
          <p:cNvSpPr/>
          <p:nvPr/>
        </p:nvSpPr>
        <p:spPr>
          <a:xfrm rot="20043863">
            <a:off x="2246024" y="5915238"/>
            <a:ext cx="1749341" cy="2290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向右箭號 24"/>
          <p:cNvSpPr/>
          <p:nvPr/>
        </p:nvSpPr>
        <p:spPr>
          <a:xfrm rot="20564505">
            <a:off x="4611798" y="5062791"/>
            <a:ext cx="1695923" cy="2066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8560292"/>
      </p:ext>
    </p:extLst>
  </p:cSld>
  <p:clrMapOvr>
    <a:masterClrMapping/>
  </p:clrMapOvr>
  <p:transition>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08595" y="404664"/>
            <a:ext cx="6995120" cy="1143000"/>
          </a:xfrm>
        </p:spPr>
        <p:txBody>
          <a:bodyPr>
            <a:normAutofit/>
          </a:bodyPr>
          <a:lstStyle/>
          <a:p>
            <a:pPr algn="l"/>
            <a:r>
              <a:rPr lang="zh-TW" altLang="en-US" sz="4000" dirty="0" smtClean="0">
                <a:latin typeface="標楷體" pitchFamily="65" charset="-120"/>
                <a:ea typeface="標楷體" pitchFamily="65" charset="-120"/>
              </a:rPr>
              <a:t>一、航空運輸之定義</a:t>
            </a:r>
            <a:r>
              <a:rPr lang="en-US" altLang="zh-TW" sz="4000" dirty="0" smtClean="0">
                <a:latin typeface="標楷體" pitchFamily="65" charset="-120"/>
                <a:ea typeface="標楷體" pitchFamily="65" charset="-120"/>
              </a:rPr>
              <a:t>-1/2</a:t>
            </a:r>
            <a:endParaRPr lang="zh-TW" altLang="en-US" sz="4000" dirty="0">
              <a:latin typeface="標楷體" pitchFamily="65" charset="-120"/>
              <a:ea typeface="標楷體" pitchFamily="65" charset="-120"/>
            </a:endParaRPr>
          </a:p>
        </p:txBody>
      </p:sp>
      <p:sp>
        <p:nvSpPr>
          <p:cNvPr id="3" name="內容版面配置區 2"/>
          <p:cNvSpPr>
            <a:spLocks noGrp="1"/>
          </p:cNvSpPr>
          <p:nvPr>
            <p:ph idx="1"/>
          </p:nvPr>
        </p:nvSpPr>
        <p:spPr>
          <a:xfrm>
            <a:off x="1608595" y="1580150"/>
            <a:ext cx="6995120" cy="4525963"/>
          </a:xfrm>
        </p:spPr>
        <p:txBody>
          <a:bodyPr/>
          <a:lstStyle/>
          <a:p>
            <a:r>
              <a:rPr lang="zh-TW" altLang="en-US" dirty="0" smtClean="0">
                <a:latin typeface="標楷體" pitchFamily="65" charset="-120"/>
                <a:ea typeface="標楷體" pitchFamily="65" charset="-120"/>
              </a:rPr>
              <a:t>泛指藉由航空器由一機場飛抵另一機場所提供之各類服務、產業及議題。</a:t>
            </a:r>
            <a:endParaRPr lang="en-US" altLang="zh-TW" dirty="0" smtClean="0">
              <a:latin typeface="標楷體" pitchFamily="65" charset="-120"/>
              <a:ea typeface="標楷體" pitchFamily="65" charset="-120"/>
            </a:endParaRPr>
          </a:p>
        </p:txBody>
      </p:sp>
      <p:sp>
        <p:nvSpPr>
          <p:cNvPr id="4" name="日期版面配置區 3"/>
          <p:cNvSpPr>
            <a:spLocks noGrp="1"/>
          </p:cNvSpPr>
          <p:nvPr>
            <p:ph type="dt" sz="half" idx="10"/>
          </p:nvPr>
        </p:nvSpPr>
        <p:spPr/>
        <p:txBody>
          <a:bodyPr/>
          <a:lstStyle/>
          <a:p>
            <a:r>
              <a:rPr lang="en-US" altLang="zh-TW" smtClean="0"/>
              <a:t>102.8</a:t>
            </a:r>
            <a:endParaRPr lang="en-US" altLang="zh-TW" dirty="0"/>
          </a:p>
        </p:txBody>
      </p:sp>
      <p:sp>
        <p:nvSpPr>
          <p:cNvPr id="5" name="投影片編號版面配置區 4"/>
          <p:cNvSpPr>
            <a:spLocks noGrp="1"/>
          </p:cNvSpPr>
          <p:nvPr>
            <p:ph type="sldNum" sz="quarter" idx="12"/>
          </p:nvPr>
        </p:nvSpPr>
        <p:spPr/>
        <p:txBody>
          <a:bodyPr/>
          <a:lstStyle/>
          <a:p>
            <a:fld id="{F9B552CE-4532-4F25-BC7B-E9630A562888}" type="slidenum">
              <a:rPr lang="en-US" altLang="zh-TW" smtClean="0"/>
              <a:pPr/>
              <a:t>3</a:t>
            </a:fld>
            <a:endParaRPr lang="en-US" altLang="zh-TW"/>
          </a:p>
        </p:txBody>
      </p:sp>
      <p:sp>
        <p:nvSpPr>
          <p:cNvPr id="12" name="左-右雙向箭號 11"/>
          <p:cNvSpPr/>
          <p:nvPr/>
        </p:nvSpPr>
        <p:spPr>
          <a:xfrm>
            <a:off x="3615930" y="4380918"/>
            <a:ext cx="2520280"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6352286" y="5266055"/>
            <a:ext cx="1512168" cy="707886"/>
          </a:xfrm>
          <a:prstGeom prst="rect">
            <a:avLst/>
          </a:prstGeom>
          <a:noFill/>
          <a:ln>
            <a:solidFill>
              <a:schemeClr val="accent1"/>
            </a:solidFill>
          </a:ln>
        </p:spPr>
        <p:txBody>
          <a:bodyPr wrap="square" rtlCol="0">
            <a:spAutoFit/>
          </a:bodyPr>
          <a:lstStyle/>
          <a:p>
            <a:r>
              <a:rPr lang="zh-TW" altLang="en-US" sz="2000" b="1" dirty="0" smtClean="0">
                <a:latin typeface="標楷體" pitchFamily="65" charset="-120"/>
                <a:ea typeface="標楷體" pitchFamily="65" charset="-120"/>
              </a:rPr>
              <a:t>抵達機場或航空站</a:t>
            </a:r>
            <a:endParaRPr lang="zh-TW" altLang="en-US" sz="2000" b="1" dirty="0">
              <a:latin typeface="標楷體" pitchFamily="65" charset="-120"/>
              <a:ea typeface="標楷體" pitchFamily="65" charset="-120"/>
            </a:endParaRPr>
          </a:p>
        </p:txBody>
      </p:sp>
      <p:sp>
        <p:nvSpPr>
          <p:cNvPr id="18" name="文字方塊 17"/>
          <p:cNvSpPr txBox="1"/>
          <p:nvPr/>
        </p:nvSpPr>
        <p:spPr>
          <a:xfrm>
            <a:off x="1819162" y="5234079"/>
            <a:ext cx="1667856" cy="707886"/>
          </a:xfrm>
          <a:prstGeom prst="rect">
            <a:avLst/>
          </a:prstGeom>
          <a:noFill/>
          <a:ln>
            <a:solidFill>
              <a:schemeClr val="accent1"/>
            </a:solidFill>
          </a:ln>
        </p:spPr>
        <p:txBody>
          <a:bodyPr wrap="square" rtlCol="0">
            <a:spAutoFit/>
          </a:bodyPr>
          <a:lstStyle/>
          <a:p>
            <a:r>
              <a:rPr lang="zh-TW" altLang="en-US" sz="2000" b="1" dirty="0" smtClean="0">
                <a:latin typeface="標楷體" pitchFamily="65" charset="-120"/>
                <a:ea typeface="標楷體" pitchFamily="65" charset="-120"/>
              </a:rPr>
              <a:t>起飛機場或航空站</a:t>
            </a:r>
            <a:endParaRPr lang="zh-TW" altLang="en-US" sz="2000" b="1" dirty="0">
              <a:latin typeface="標楷體" pitchFamily="65" charset="-120"/>
              <a:ea typeface="標楷體" pitchFamily="65" charset="-120"/>
            </a:endParaRPr>
          </a:p>
        </p:txBody>
      </p:sp>
      <p:pic>
        <p:nvPicPr>
          <p:cNvPr id="1026" name="Picture 2" descr="C:\Documents and Settings\d03\Local Settings\Temporary Internet Files\Content.IE5\07519260\MP90044249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2000" y="2967604"/>
            <a:ext cx="2848140" cy="89004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d03\Local Settings\Temporary Internet Files\Content.IE5\LSYLZKOS\MC90005618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8595" y="3912294"/>
            <a:ext cx="1895551" cy="136929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Documents and Settings\d03\Local Settings\Temporary Internet Files\Content.IE5\LSYLZKOS\MC90005618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0594" y="3843132"/>
            <a:ext cx="1895551" cy="1369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549831"/>
      </p:ext>
    </p:extLst>
  </p:cSld>
  <p:clrMapOvr>
    <a:masterClrMapping/>
  </p:clrMapOvr>
  <p:transition>
    <p:randomBa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033496" y="1217276"/>
            <a:ext cx="6408712" cy="4797638"/>
          </a:xfrm>
        </p:spPr>
        <p:txBody>
          <a:bodyPr/>
          <a:lstStyle/>
          <a:p>
            <a:r>
              <a:rPr lang="en-US" altLang="zh-TW" b="1" dirty="0" smtClean="0">
                <a:solidFill>
                  <a:schemeClr val="tx1"/>
                </a:solidFill>
                <a:ea typeface="標楷體" pitchFamily="65" charset="-120"/>
              </a:rPr>
              <a:t>(</a:t>
            </a:r>
            <a:r>
              <a:rPr lang="zh-TW" altLang="en-US" b="1" dirty="0" smtClean="0">
                <a:solidFill>
                  <a:schemeClr val="tx1"/>
                </a:solidFill>
                <a:ea typeface="標楷體" pitchFamily="65" charset="-120"/>
              </a:rPr>
              <a:t>七</a:t>
            </a:r>
            <a:r>
              <a:rPr lang="en-US" altLang="zh-TW" b="1" dirty="0" smtClean="0">
                <a:solidFill>
                  <a:schemeClr val="tx1"/>
                </a:solidFill>
                <a:ea typeface="標楷體" pitchFamily="65" charset="-120"/>
              </a:rPr>
              <a:t>)</a:t>
            </a:r>
            <a:r>
              <a:rPr lang="zh-TW" altLang="en-US" b="1" dirty="0" smtClean="0">
                <a:solidFill>
                  <a:schemeClr val="tx1"/>
                </a:solidFill>
                <a:ea typeface="標楷體" pitchFamily="65" charset="-120"/>
              </a:rPr>
              <a:t>第七航</a:t>
            </a:r>
            <a:r>
              <a:rPr lang="zh-TW" altLang="en-US" b="1" dirty="0">
                <a:solidFill>
                  <a:schemeClr val="tx1"/>
                </a:solidFill>
                <a:ea typeface="標楷體" pitchFamily="65" charset="-120"/>
              </a:rPr>
              <a:t>權</a:t>
            </a:r>
            <a:r>
              <a:rPr lang="zh-TW" altLang="en-US" b="1" dirty="0" smtClean="0">
                <a:solidFill>
                  <a:schemeClr val="tx1"/>
                </a:solidFill>
                <a:latin typeface="標楷體" pitchFamily="65" charset="-120"/>
                <a:ea typeface="標楷體" pitchFamily="65" charset="-120"/>
              </a:rPr>
              <a:t>：他國航空器於甲乙乙兩國載運客貨權</a:t>
            </a:r>
            <a:r>
              <a:rPr lang="zh-TW" altLang="en-US" b="1" dirty="0" smtClean="0">
                <a:solidFill>
                  <a:schemeClr val="tx1"/>
                </a:solidFill>
                <a:latin typeface="新細明體"/>
                <a:ea typeface="新細明體"/>
              </a:rPr>
              <a:t>，</a:t>
            </a:r>
            <a:r>
              <a:rPr lang="zh-TW" altLang="en-US" b="1" dirty="0" smtClean="0">
                <a:solidFill>
                  <a:schemeClr val="tx1"/>
                </a:solidFill>
                <a:latin typeface="標楷體" pitchFamily="65" charset="-120"/>
                <a:ea typeface="標楷體" pitchFamily="65" charset="-120"/>
              </a:rPr>
              <a:t>如美國</a:t>
            </a:r>
            <a:r>
              <a:rPr lang="en-US" altLang="zh-TW" b="1" dirty="0" err="1" smtClean="0">
                <a:solidFill>
                  <a:schemeClr val="tx1"/>
                </a:solidFill>
                <a:latin typeface="標楷體" pitchFamily="65" charset="-120"/>
                <a:ea typeface="標楷體" pitchFamily="65" charset="-120"/>
              </a:rPr>
              <a:t>FedEX</a:t>
            </a:r>
            <a:r>
              <a:rPr lang="zh-TW" altLang="en-US" b="1" dirty="0" smtClean="0">
                <a:solidFill>
                  <a:schemeClr val="tx1"/>
                </a:solidFill>
                <a:latin typeface="標楷體" pitchFamily="65" charset="-120"/>
                <a:ea typeface="標楷體" pitchFamily="65" charset="-120"/>
              </a:rPr>
              <a:t>經營台灣製菲律蘇比克灣快遞業務</a:t>
            </a:r>
            <a:r>
              <a:rPr lang="zh-TW" altLang="en-US" b="1" dirty="0" smtClean="0">
                <a:solidFill>
                  <a:schemeClr val="tx1"/>
                </a:solidFill>
                <a:latin typeface="新細明體"/>
                <a:ea typeface="新細明體"/>
              </a:rPr>
              <a:t>。</a:t>
            </a:r>
            <a:endParaRPr lang="en-US" altLang="zh-TW" b="1" dirty="0" smtClean="0">
              <a:solidFill>
                <a:schemeClr val="tx1"/>
              </a:solidFill>
              <a:latin typeface="新細明體"/>
              <a:ea typeface="新細明體"/>
            </a:endParaRPr>
          </a:p>
          <a:p>
            <a:pPr algn="l"/>
            <a:r>
              <a:rPr lang="zh-TW" altLang="en-US" b="1" dirty="0" smtClean="0">
                <a:solidFill>
                  <a:schemeClr val="tx1"/>
                </a:solidFill>
                <a:ea typeface="標楷體" pitchFamily="65" charset="-120"/>
              </a:rPr>
              <a:t> </a:t>
            </a:r>
            <a:r>
              <a:rPr lang="en-US" altLang="zh-TW" b="1" dirty="0" smtClean="0">
                <a:solidFill>
                  <a:schemeClr val="tx1"/>
                </a:solidFill>
                <a:ea typeface="標楷體" pitchFamily="65" charset="-120"/>
              </a:rPr>
              <a:t>(</a:t>
            </a:r>
            <a:r>
              <a:rPr lang="zh-TW" altLang="en-US" b="1" dirty="0" smtClean="0">
                <a:solidFill>
                  <a:schemeClr val="tx1"/>
                </a:solidFill>
                <a:ea typeface="標楷體" pitchFamily="65" charset="-120"/>
              </a:rPr>
              <a:t>八</a:t>
            </a:r>
            <a:r>
              <a:rPr lang="en-US" altLang="zh-TW" b="1" dirty="0" smtClean="0">
                <a:solidFill>
                  <a:schemeClr val="tx1"/>
                </a:solidFill>
                <a:ea typeface="標楷體" pitchFamily="65" charset="-120"/>
              </a:rPr>
              <a:t>)</a:t>
            </a:r>
            <a:r>
              <a:rPr lang="zh-TW" altLang="en-US" b="1" dirty="0" smtClean="0">
                <a:solidFill>
                  <a:schemeClr val="tx1"/>
                </a:solidFill>
                <a:ea typeface="標楷體" pitchFamily="65" charset="-120"/>
              </a:rPr>
              <a:t>第八航權</a:t>
            </a:r>
            <a:r>
              <a:rPr lang="en-US" altLang="zh-TW" b="1" dirty="0" smtClean="0">
                <a:solidFill>
                  <a:schemeClr val="tx1"/>
                </a:solidFill>
                <a:ea typeface="標楷體" pitchFamily="65" charset="-120"/>
              </a:rPr>
              <a:t>(</a:t>
            </a:r>
            <a:r>
              <a:rPr lang="zh-TW" altLang="en-US" b="1" dirty="0" smtClean="0">
                <a:solidFill>
                  <a:schemeClr val="tx1"/>
                </a:solidFill>
                <a:ea typeface="標楷體" pitchFamily="65" charset="-120"/>
              </a:rPr>
              <a:t>限制航權</a:t>
            </a:r>
            <a:r>
              <a:rPr lang="en-US" altLang="zh-TW" b="1" dirty="0" smtClean="0">
                <a:solidFill>
                  <a:schemeClr val="tx1"/>
                </a:solidFill>
                <a:ea typeface="標楷體" pitchFamily="65" charset="-120"/>
              </a:rPr>
              <a:t>)</a:t>
            </a:r>
            <a:r>
              <a:rPr lang="zh-TW" altLang="en-US" b="1" dirty="0" smtClean="0">
                <a:solidFill>
                  <a:schemeClr val="tx1"/>
                </a:solidFill>
                <a:latin typeface="新細明體"/>
                <a:ea typeface="新細明體"/>
              </a:rPr>
              <a:t>：</a:t>
            </a:r>
            <a:r>
              <a:rPr lang="zh-TW" altLang="en-US" b="1" dirty="0" smtClean="0">
                <a:solidFill>
                  <a:schemeClr val="tx1"/>
                </a:solidFill>
                <a:latin typeface="標楷體" pitchFamily="65" charset="-120"/>
                <a:ea typeface="標楷體" pitchFamily="65" charset="-120"/>
              </a:rPr>
              <a:t>外國公司飛航國內兩航點但不能裝載兩航點間之客貨</a:t>
            </a:r>
            <a:endParaRPr lang="en-US" altLang="zh-TW" b="1" dirty="0">
              <a:solidFill>
                <a:schemeClr val="tx1"/>
              </a:solidFill>
              <a:latin typeface="標楷體" pitchFamily="65" charset="-120"/>
              <a:ea typeface="標楷體" pitchFamily="65" charset="-120"/>
            </a:endParaRPr>
          </a:p>
          <a:p>
            <a:r>
              <a:rPr lang="zh-TW" altLang="en-US" dirty="0" smtClean="0">
                <a:latin typeface="新細明體"/>
                <a:ea typeface="新細明體"/>
              </a:rPr>
              <a:t>∕∖</a:t>
            </a:r>
            <a:endParaRPr lang="zh-TW" altLang="en-US" dirty="0"/>
          </a:p>
        </p:txBody>
      </p:sp>
      <p:sp>
        <p:nvSpPr>
          <p:cNvPr id="4" name="矩形 3"/>
          <p:cNvSpPr/>
          <p:nvPr/>
        </p:nvSpPr>
        <p:spPr>
          <a:xfrm>
            <a:off x="1047321" y="410761"/>
            <a:ext cx="2954655" cy="646331"/>
          </a:xfrm>
          <a:prstGeom prst="rect">
            <a:avLst/>
          </a:prstGeom>
        </p:spPr>
        <p:txBody>
          <a:bodyPr wrap="none">
            <a:spAutoFit/>
          </a:bodyPr>
          <a:lstStyle/>
          <a:p>
            <a:r>
              <a:rPr lang="zh-TW" altLang="en-US" sz="3600" b="1" dirty="0">
                <a:latin typeface="標楷體" pitchFamily="65" charset="-120"/>
                <a:ea typeface="標楷體" pitchFamily="65" charset="-120"/>
              </a:rPr>
              <a:t>二、航權部分</a:t>
            </a:r>
            <a:endParaRPr lang="en-US" altLang="zh-TW" sz="3600" b="1" dirty="0">
              <a:latin typeface="標楷體" pitchFamily="65" charset="-120"/>
              <a:ea typeface="標楷體" pitchFamily="65" charset="-120"/>
            </a:endParaRPr>
          </a:p>
        </p:txBody>
      </p:sp>
      <p:sp>
        <p:nvSpPr>
          <p:cNvPr id="5" name="矩形 4"/>
          <p:cNvSpPr/>
          <p:nvPr/>
        </p:nvSpPr>
        <p:spPr>
          <a:xfrm>
            <a:off x="3449076" y="4651395"/>
            <a:ext cx="97408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2007007" y="5762886"/>
            <a:ext cx="57606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5274920" y="5655201"/>
            <a:ext cx="57606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5347876" y="5765387"/>
            <a:ext cx="430152" cy="369332"/>
          </a:xfrm>
          <a:prstGeom prst="rect">
            <a:avLst/>
          </a:prstGeom>
          <a:noFill/>
        </p:spPr>
        <p:txBody>
          <a:bodyPr wrap="square" rtlCol="0">
            <a:spAutoFit/>
          </a:bodyPr>
          <a:lstStyle/>
          <a:p>
            <a:r>
              <a:rPr lang="zh-TW" altLang="en-US" dirty="0">
                <a:solidFill>
                  <a:schemeClr val="bg1"/>
                </a:solidFill>
                <a:latin typeface="標楷體" pitchFamily="65" charset="-120"/>
                <a:ea typeface="標楷體" pitchFamily="65" charset="-120"/>
              </a:rPr>
              <a:t>乙</a:t>
            </a:r>
          </a:p>
        </p:txBody>
      </p:sp>
      <p:sp>
        <p:nvSpPr>
          <p:cNvPr id="9" name="文字方塊 8"/>
          <p:cNvSpPr txBox="1"/>
          <p:nvPr/>
        </p:nvSpPr>
        <p:spPr>
          <a:xfrm>
            <a:off x="2169004" y="5830248"/>
            <a:ext cx="360040" cy="369332"/>
          </a:xfrm>
          <a:prstGeom prst="rect">
            <a:avLst/>
          </a:prstGeom>
          <a:noFill/>
        </p:spPr>
        <p:txBody>
          <a:bodyPr wrap="square" rtlCol="0">
            <a:spAutoFit/>
          </a:bodyPr>
          <a:lstStyle/>
          <a:p>
            <a:r>
              <a:rPr lang="zh-TW" altLang="en-US" dirty="0">
                <a:solidFill>
                  <a:schemeClr val="bg1"/>
                </a:solidFill>
                <a:latin typeface="標楷體" pitchFamily="65" charset="-120"/>
                <a:ea typeface="標楷體" pitchFamily="65" charset="-120"/>
              </a:rPr>
              <a:t>甲</a:t>
            </a:r>
          </a:p>
        </p:txBody>
      </p:sp>
      <p:sp>
        <p:nvSpPr>
          <p:cNvPr id="10" name="文字方塊 9"/>
          <p:cNvSpPr txBox="1"/>
          <p:nvPr/>
        </p:nvSpPr>
        <p:spPr>
          <a:xfrm>
            <a:off x="3602587" y="4653136"/>
            <a:ext cx="667061" cy="646331"/>
          </a:xfrm>
          <a:prstGeom prst="rect">
            <a:avLst/>
          </a:prstGeom>
          <a:noFill/>
        </p:spPr>
        <p:txBody>
          <a:bodyPr wrap="square" rtlCol="0">
            <a:spAutoFit/>
          </a:bodyPr>
          <a:lstStyle/>
          <a:p>
            <a:r>
              <a:rPr lang="zh-TW" altLang="en-US" dirty="0" smtClean="0">
                <a:solidFill>
                  <a:schemeClr val="bg1"/>
                </a:solidFill>
                <a:latin typeface="標楷體" pitchFamily="65" charset="-120"/>
                <a:ea typeface="標楷體" pitchFamily="65" charset="-120"/>
              </a:rPr>
              <a:t>外國公司</a:t>
            </a:r>
            <a:endParaRPr lang="zh-TW" altLang="en-US" dirty="0">
              <a:solidFill>
                <a:schemeClr val="bg1"/>
              </a:solidFill>
              <a:latin typeface="標楷體" pitchFamily="65" charset="-120"/>
              <a:ea typeface="標楷體" pitchFamily="65" charset="-120"/>
            </a:endParaRPr>
          </a:p>
        </p:txBody>
      </p:sp>
      <p:sp>
        <p:nvSpPr>
          <p:cNvPr id="11" name="向右箭號 10"/>
          <p:cNvSpPr/>
          <p:nvPr/>
        </p:nvSpPr>
        <p:spPr>
          <a:xfrm rot="8397952" flipV="1">
            <a:off x="2496052" y="5413731"/>
            <a:ext cx="969959" cy="140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向左箭號 13"/>
          <p:cNvSpPr/>
          <p:nvPr/>
        </p:nvSpPr>
        <p:spPr>
          <a:xfrm rot="2124696">
            <a:off x="4342478" y="5367248"/>
            <a:ext cx="943206" cy="1348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向右箭號 17"/>
          <p:cNvSpPr/>
          <p:nvPr/>
        </p:nvSpPr>
        <p:spPr>
          <a:xfrm>
            <a:off x="2638698" y="6014914"/>
            <a:ext cx="2675870" cy="144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2" name="直線接點 21"/>
          <p:cNvCxnSpPr/>
          <p:nvPr/>
        </p:nvCxnSpPr>
        <p:spPr>
          <a:xfrm>
            <a:off x="3747029" y="5907229"/>
            <a:ext cx="423634" cy="4366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flipH="1">
            <a:off x="3742148" y="5867207"/>
            <a:ext cx="387938" cy="4502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3497048" y="6266942"/>
            <a:ext cx="1113429" cy="646331"/>
          </a:xfrm>
          <a:prstGeom prst="rect">
            <a:avLst/>
          </a:prstGeom>
          <a:noFill/>
        </p:spPr>
        <p:txBody>
          <a:bodyPr wrap="square" rtlCol="0">
            <a:spAutoFit/>
          </a:bodyPr>
          <a:lstStyle/>
          <a:p>
            <a:r>
              <a:rPr lang="zh-TW" altLang="en-US" b="1" dirty="0">
                <a:latin typeface="標楷體" pitchFamily="65" charset="-120"/>
                <a:ea typeface="標楷體" pitchFamily="65" charset="-120"/>
              </a:rPr>
              <a:t>甲乙間不得裝卸</a:t>
            </a:r>
          </a:p>
        </p:txBody>
      </p:sp>
    </p:spTree>
    <p:extLst>
      <p:ext uri="{BB962C8B-B14F-4D97-AF65-F5344CB8AC3E}">
        <p14:creationId xmlns:p14="http://schemas.microsoft.com/office/powerpoint/2010/main" val="2216935255"/>
      </p:ext>
    </p:extLst>
  </p:cSld>
  <p:clrMapOvr>
    <a:masterClrMapping/>
  </p:clrMapOvr>
  <p:transition>
    <p:randomBa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r>
              <a:rPr lang="en-US" altLang="zh-TW" smtClean="0"/>
              <a:t>102.8</a:t>
            </a:r>
            <a:endParaRPr lang="en-US" altLang="zh-TW" dirty="0"/>
          </a:p>
        </p:txBody>
      </p:sp>
      <p:sp>
        <p:nvSpPr>
          <p:cNvPr id="4" name="投影片編號版面配置區 3"/>
          <p:cNvSpPr>
            <a:spLocks noGrp="1"/>
          </p:cNvSpPr>
          <p:nvPr>
            <p:ph type="sldNum" sz="quarter" idx="12"/>
          </p:nvPr>
        </p:nvSpPr>
        <p:spPr/>
        <p:txBody>
          <a:bodyPr/>
          <a:lstStyle/>
          <a:p>
            <a:fld id="{F28EDCCA-72F7-42D9-BE93-86342C8A5205}" type="slidenum">
              <a:rPr lang="en-US" altLang="zh-TW" smtClean="0"/>
              <a:pPr/>
              <a:t>31</a:t>
            </a:fld>
            <a:endParaRPr lang="en-US" altLang="zh-TW"/>
          </a:p>
        </p:txBody>
      </p:sp>
      <p:sp>
        <p:nvSpPr>
          <p:cNvPr id="5" name="標題 1"/>
          <p:cNvSpPr>
            <a:spLocks noGrp="1"/>
          </p:cNvSpPr>
          <p:nvPr>
            <p:ph type="title"/>
          </p:nvPr>
        </p:nvSpPr>
        <p:spPr>
          <a:xfrm>
            <a:off x="1691680" y="404664"/>
            <a:ext cx="6491064" cy="1143000"/>
          </a:xfrm>
        </p:spPr>
        <p:txBody>
          <a:bodyPr/>
          <a:lstStyle/>
          <a:p>
            <a:pPr algn="l"/>
            <a:r>
              <a:rPr lang="zh-TW" altLang="en-US" sz="4000" dirty="0" smtClean="0">
                <a:latin typeface="標楷體" pitchFamily="65" charset="-120"/>
                <a:ea typeface="標楷體" pitchFamily="65" charset="-120"/>
              </a:rPr>
              <a:t>肆</a:t>
            </a:r>
            <a:r>
              <a:rPr lang="zh-TW" altLang="en-US" dirty="0" smtClean="0">
                <a:latin typeface="新細明體"/>
                <a:ea typeface="新細明體"/>
              </a:rPr>
              <a:t>、</a:t>
            </a:r>
            <a:r>
              <a:rPr lang="zh-TW" altLang="zh-TW" dirty="0" smtClean="0">
                <a:latin typeface="標楷體" pitchFamily="65" charset="-120"/>
                <a:ea typeface="標楷體" pitchFamily="65" charset="-120"/>
              </a:rPr>
              <a:t>民航</a:t>
            </a:r>
            <a:r>
              <a:rPr lang="zh-TW" altLang="zh-TW" dirty="0">
                <a:latin typeface="標楷體" pitchFamily="65" charset="-120"/>
                <a:ea typeface="標楷體" pitchFamily="65" charset="-120"/>
              </a:rPr>
              <a:t>六業簡介</a:t>
            </a:r>
            <a:endParaRPr lang="en-US" altLang="zh-TW" dirty="0">
              <a:latin typeface="標楷體" pitchFamily="65" charset="-120"/>
              <a:ea typeface="標楷體" pitchFamily="65" charset="-120"/>
            </a:endParaRPr>
          </a:p>
        </p:txBody>
      </p:sp>
      <p:sp>
        <p:nvSpPr>
          <p:cNvPr id="6" name="內容版面配置區 2"/>
          <p:cNvSpPr txBox="1">
            <a:spLocks/>
          </p:cNvSpPr>
          <p:nvPr/>
        </p:nvSpPr>
        <p:spPr>
          <a:xfrm>
            <a:off x="1043608" y="1484784"/>
            <a:ext cx="699512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TW" altLang="en-US" b="1" dirty="0" smtClean="0">
                <a:latin typeface="標楷體" pitchFamily="65" charset="-120"/>
                <a:ea typeface="標楷體" pitchFamily="65" charset="-120"/>
              </a:rPr>
              <a:t>一、業務範圍</a:t>
            </a:r>
            <a:endParaRPr lang="en-US" altLang="zh-TW" b="1" dirty="0" smtClean="0">
              <a:latin typeface="標楷體" pitchFamily="65" charset="-120"/>
              <a:ea typeface="標楷體" pitchFamily="65" charset="-120"/>
            </a:endParaRPr>
          </a:p>
          <a:p>
            <a:r>
              <a:rPr lang="zh-TW" altLang="en-US" b="1" dirty="0" smtClean="0">
                <a:latin typeface="標楷體" pitchFamily="65" charset="-120"/>
                <a:ea typeface="標楷體" pitchFamily="65" charset="-120"/>
              </a:rPr>
              <a:t>二</a:t>
            </a:r>
            <a:r>
              <a:rPr lang="zh-TW" altLang="en-US" b="1" dirty="0">
                <a:latin typeface="標楷體" pitchFamily="65" charset="-120"/>
                <a:ea typeface="標楷體" pitchFamily="65" charset="-120"/>
              </a:rPr>
              <a:t>、國籍航空公司代表人、實收資本額及員工人數</a:t>
            </a:r>
            <a:endParaRPr lang="en-US" altLang="zh-TW" b="1" dirty="0" smtClean="0">
              <a:latin typeface="標楷體" pitchFamily="65" charset="-120"/>
              <a:ea typeface="標楷體" pitchFamily="65" charset="-120"/>
            </a:endParaRPr>
          </a:p>
          <a:p>
            <a:r>
              <a:rPr lang="zh-TW" altLang="en-US" b="1" dirty="0" smtClean="0">
                <a:latin typeface="標楷體" pitchFamily="65" charset="-120"/>
                <a:ea typeface="標楷體" pitchFamily="65" charset="-120"/>
              </a:rPr>
              <a:t>三、</a:t>
            </a:r>
            <a:r>
              <a:rPr lang="zh-TW" altLang="en-US" b="1" dirty="0">
                <a:latin typeface="標楷體" pitchFamily="65" charset="-120"/>
                <a:ea typeface="標楷體" pitchFamily="65" charset="-120"/>
              </a:rPr>
              <a:t>民航六業</a:t>
            </a:r>
            <a:r>
              <a:rPr lang="zh-TW" altLang="en-US" b="1" dirty="0" smtClean="0">
                <a:latin typeface="標楷體" pitchFamily="65" charset="-120"/>
                <a:ea typeface="標楷體" pitchFamily="65" charset="-120"/>
              </a:rPr>
              <a:t>網址</a:t>
            </a:r>
            <a:endParaRPr lang="en-US" altLang="zh-TW" b="1" dirty="0" smtClean="0">
              <a:latin typeface="標楷體" pitchFamily="65" charset="-120"/>
              <a:ea typeface="標楷體" pitchFamily="65" charset="-120"/>
            </a:endParaRPr>
          </a:p>
          <a:p>
            <a:r>
              <a:rPr lang="zh-TW" altLang="en-US" b="1" dirty="0" smtClean="0">
                <a:latin typeface="標楷體" pitchFamily="65" charset="-120"/>
                <a:ea typeface="標楷體" pitchFamily="65" charset="-120"/>
              </a:rPr>
              <a:t>四</a:t>
            </a:r>
            <a:r>
              <a:rPr lang="zh-TW" altLang="en-US" b="1" dirty="0" smtClean="0">
                <a:latin typeface="新細明體"/>
                <a:ea typeface="新細明體"/>
              </a:rPr>
              <a:t>、</a:t>
            </a:r>
            <a:r>
              <a:rPr lang="zh-TW" altLang="en-US" b="1" dirty="0" smtClean="0">
                <a:latin typeface="標楷體" pitchFamily="65" charset="-120"/>
                <a:ea typeface="標楷體" pitchFamily="65" charset="-120"/>
              </a:rPr>
              <a:t>何謂民航人員</a:t>
            </a:r>
            <a:endParaRPr lang="en-US" altLang="zh-TW" b="1" dirty="0" smtClean="0">
              <a:latin typeface="標楷體" pitchFamily="65" charset="-120"/>
              <a:ea typeface="標楷體" pitchFamily="65" charset="-120"/>
            </a:endParaRPr>
          </a:p>
        </p:txBody>
      </p:sp>
    </p:spTree>
    <p:extLst>
      <p:ext uri="{BB962C8B-B14F-4D97-AF65-F5344CB8AC3E}">
        <p14:creationId xmlns:p14="http://schemas.microsoft.com/office/powerpoint/2010/main" val="247445492"/>
      </p:ext>
    </p:extLst>
  </p:cSld>
  <p:clrMapOvr>
    <a:masterClrMapping/>
  </p:clrMapOvr>
  <p:transition>
    <p:randomBa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r>
              <a:rPr lang="en-US" altLang="zh-TW" smtClean="0"/>
              <a:t>102.8</a:t>
            </a:r>
            <a:endParaRPr lang="en-US" altLang="zh-TW" dirty="0"/>
          </a:p>
        </p:txBody>
      </p:sp>
      <p:sp>
        <p:nvSpPr>
          <p:cNvPr id="4" name="投影片編號版面配置區 3"/>
          <p:cNvSpPr>
            <a:spLocks noGrp="1"/>
          </p:cNvSpPr>
          <p:nvPr>
            <p:ph type="sldNum" sz="quarter" idx="12"/>
          </p:nvPr>
        </p:nvSpPr>
        <p:spPr/>
        <p:txBody>
          <a:bodyPr/>
          <a:lstStyle/>
          <a:p>
            <a:fld id="{F28EDCCA-72F7-42D9-BE93-86342C8A5205}" type="slidenum">
              <a:rPr lang="en-US" altLang="zh-TW" smtClean="0"/>
              <a:pPr/>
              <a:t>32</a:t>
            </a:fld>
            <a:endParaRPr lang="en-US" altLang="zh-TW"/>
          </a:p>
        </p:txBody>
      </p:sp>
      <p:pic>
        <p:nvPicPr>
          <p:cNvPr id="1026" name="Picture 2" descr="C:\Documents and Settings\d03\Local Settings\Temporary Internet Files\Content.IE5\07519260\MP90039016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3613" y="2129950"/>
            <a:ext cx="2321753" cy="14401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d03\Local Settings\Temporary Internet Files\Content.IE5\V3IBXN8I\MC90025198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7227" y="4235776"/>
            <a:ext cx="2321753" cy="1851904"/>
          </a:xfrm>
          <a:prstGeom prst="rect">
            <a:avLst/>
          </a:prstGeom>
          <a:noFill/>
          <a:extLst>
            <a:ext uri="{909E8E84-426E-40DD-AFC4-6F175D3DCCD1}">
              <a14:hiddenFill xmlns:a14="http://schemas.microsoft.com/office/drawing/2010/main">
                <a:solidFill>
                  <a:srgbClr val="FFFFFF"/>
                </a:solidFill>
              </a14:hiddenFill>
            </a:ext>
          </a:extLst>
        </p:spPr>
      </p:pic>
      <p:sp>
        <p:nvSpPr>
          <p:cNvPr id="10" name="直線圖說文字 2 9"/>
          <p:cNvSpPr/>
          <p:nvPr/>
        </p:nvSpPr>
        <p:spPr>
          <a:xfrm>
            <a:off x="4572000" y="2129950"/>
            <a:ext cx="3168352" cy="1440160"/>
          </a:xfrm>
          <a:prstGeom prst="borderCallout2">
            <a:avLst>
              <a:gd name="adj1" fmla="val 18750"/>
              <a:gd name="adj2" fmla="val -8333"/>
              <a:gd name="adj3" fmla="val 20065"/>
              <a:gd name="adj4" fmla="val -3969"/>
              <a:gd name="adj5" fmla="val 27133"/>
              <a:gd name="adj6" fmla="val -245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zh-TW" b="1" dirty="0">
                <a:latin typeface="標楷體" pitchFamily="65" charset="-120"/>
                <a:ea typeface="標楷體" pitchFamily="65" charset="-120"/>
              </a:rPr>
              <a:t>指以航空器直接載運客、貨、郵件，取得報酬之事業。（如</a:t>
            </a:r>
            <a:r>
              <a:rPr lang="zh-TW" altLang="zh-TW" b="1" dirty="0" smtClean="0">
                <a:latin typeface="標楷體" pitchFamily="65" charset="-120"/>
                <a:ea typeface="標楷體" pitchFamily="65" charset="-120"/>
              </a:rPr>
              <a:t>華航</a:t>
            </a:r>
            <a:r>
              <a:rPr lang="zh-TW" altLang="en-US" b="1" dirty="0" smtClean="0">
                <a:latin typeface="標楷體" pitchFamily="65" charset="-120"/>
                <a:ea typeface="標楷體" pitchFamily="65" charset="-120"/>
              </a:rPr>
              <a:t>、</a:t>
            </a:r>
            <a:r>
              <a:rPr lang="zh-TW" altLang="zh-TW" b="1" dirty="0" smtClean="0">
                <a:latin typeface="標楷體" pitchFamily="65" charset="-120"/>
                <a:ea typeface="標楷體" pitchFamily="65" charset="-120"/>
              </a:rPr>
              <a:t>長榮</a:t>
            </a:r>
            <a:r>
              <a:rPr lang="zh-TW" altLang="en-US" b="1" dirty="0" smtClean="0">
                <a:latin typeface="標楷體" pitchFamily="65" charset="-120"/>
                <a:ea typeface="標楷體" pitchFamily="65" charset="-120"/>
              </a:rPr>
              <a:t>、</a:t>
            </a:r>
            <a:r>
              <a:rPr lang="zh-TW" altLang="zh-TW" b="1" dirty="0" smtClean="0">
                <a:latin typeface="標楷體" pitchFamily="65" charset="-120"/>
                <a:ea typeface="標楷體" pitchFamily="65" charset="-120"/>
              </a:rPr>
              <a:t>復興</a:t>
            </a:r>
            <a:r>
              <a:rPr lang="zh-TW" altLang="zh-TW" b="1" dirty="0">
                <a:latin typeface="標楷體" pitchFamily="65" charset="-120"/>
                <a:ea typeface="標楷體" pitchFamily="65" charset="-120"/>
              </a:rPr>
              <a:t>等）</a:t>
            </a:r>
            <a:endParaRPr lang="en-US" altLang="zh-TW" b="1" dirty="0">
              <a:latin typeface="標楷體" pitchFamily="65" charset="-120"/>
              <a:ea typeface="標楷體" pitchFamily="65" charset="-120"/>
            </a:endParaRPr>
          </a:p>
        </p:txBody>
      </p:sp>
      <p:sp>
        <p:nvSpPr>
          <p:cNvPr id="13" name="直線圖說文字 2 12"/>
          <p:cNvSpPr/>
          <p:nvPr/>
        </p:nvSpPr>
        <p:spPr>
          <a:xfrm>
            <a:off x="4572000" y="4057396"/>
            <a:ext cx="3168352" cy="2226562"/>
          </a:xfrm>
          <a:prstGeom prst="borderCallout2">
            <a:avLst>
              <a:gd name="adj1" fmla="val 18750"/>
              <a:gd name="adj2" fmla="val -8333"/>
              <a:gd name="adj3" fmla="val 16679"/>
              <a:gd name="adj4" fmla="val -1660"/>
              <a:gd name="adj5" fmla="val 27788"/>
              <a:gd name="adj6" fmla="val -241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zh-TW" b="1" dirty="0">
                <a:latin typeface="標楷體" pitchFamily="65" charset="-120"/>
                <a:ea typeface="標楷體" pitchFamily="65" charset="-120"/>
              </a:rPr>
              <a:t>指以航空器經營民用航空運輸業以外之飛航業務而受報酬之事業，包括空中遊覽、勘察、照測、消防、搜尋、救護、拖吊、噴灑、</a:t>
            </a:r>
            <a:r>
              <a:rPr lang="zh-TW" altLang="zh-TW" b="1" dirty="0">
                <a:solidFill>
                  <a:srgbClr val="FF0000"/>
                </a:solidFill>
                <a:latin typeface="標楷體" pitchFamily="65" charset="-120"/>
                <a:ea typeface="標楷體" pitchFamily="65" charset="-120"/>
              </a:rPr>
              <a:t>拖靶勤務</a:t>
            </a:r>
            <a:r>
              <a:rPr lang="zh-TW" altLang="zh-TW" b="1" dirty="0">
                <a:latin typeface="標楷體" pitchFamily="65" charset="-120"/>
                <a:ea typeface="標楷體" pitchFamily="65" charset="-120"/>
              </a:rPr>
              <a:t>、</a:t>
            </a:r>
            <a:r>
              <a:rPr lang="zh-TW" altLang="zh-TW" b="1" dirty="0">
                <a:solidFill>
                  <a:srgbClr val="FF0000"/>
                </a:solidFill>
                <a:latin typeface="標楷體" pitchFamily="65" charset="-120"/>
                <a:ea typeface="標楷體" pitchFamily="65" charset="-120"/>
              </a:rPr>
              <a:t>商務專機</a:t>
            </a:r>
            <a:r>
              <a:rPr lang="zh-TW" altLang="zh-TW" b="1" dirty="0">
                <a:latin typeface="標楷體" pitchFamily="65" charset="-120"/>
                <a:ea typeface="標楷體" pitchFamily="65" charset="-120"/>
              </a:rPr>
              <a:t>及其他經核准之飛航業務。（如中興航空、德安航安、凌安航空、飛特立航空等）</a:t>
            </a:r>
            <a:endParaRPr lang="en-US" altLang="zh-TW" b="1" dirty="0">
              <a:latin typeface="標楷體" pitchFamily="65" charset="-120"/>
              <a:ea typeface="標楷體" pitchFamily="65" charset="-120"/>
            </a:endParaRPr>
          </a:p>
        </p:txBody>
      </p:sp>
      <p:sp>
        <p:nvSpPr>
          <p:cNvPr id="11" name="文字方塊 10"/>
          <p:cNvSpPr txBox="1"/>
          <p:nvPr/>
        </p:nvSpPr>
        <p:spPr>
          <a:xfrm>
            <a:off x="1810051" y="3688064"/>
            <a:ext cx="1985315" cy="369332"/>
          </a:xfrm>
          <a:prstGeom prst="rect">
            <a:avLst/>
          </a:prstGeom>
          <a:noFill/>
        </p:spPr>
        <p:txBody>
          <a:bodyPr wrap="square" rtlCol="0">
            <a:spAutoFit/>
          </a:bodyPr>
          <a:lstStyle/>
          <a:p>
            <a:r>
              <a:rPr lang="zh-TW" altLang="en-US" b="1" u="sng" dirty="0" smtClean="0">
                <a:latin typeface="標楷體" pitchFamily="65" charset="-120"/>
                <a:ea typeface="標楷體" pitchFamily="65" charset="-120"/>
              </a:rPr>
              <a:t>民用</a:t>
            </a:r>
            <a:r>
              <a:rPr lang="zh-TW" altLang="zh-TW" b="1" u="sng" dirty="0">
                <a:latin typeface="標楷體" pitchFamily="65" charset="-120"/>
                <a:ea typeface="標楷體" pitchFamily="65" charset="-120"/>
              </a:rPr>
              <a:t>航空運輸業</a:t>
            </a:r>
            <a:endParaRPr lang="zh-TW" altLang="en-US" b="1" u="sng" dirty="0">
              <a:latin typeface="標楷體" pitchFamily="65" charset="-120"/>
              <a:ea typeface="標楷體" pitchFamily="65" charset="-120"/>
            </a:endParaRPr>
          </a:p>
        </p:txBody>
      </p:sp>
      <p:sp>
        <p:nvSpPr>
          <p:cNvPr id="15" name="文字方塊 14"/>
          <p:cNvSpPr txBox="1"/>
          <p:nvPr/>
        </p:nvSpPr>
        <p:spPr>
          <a:xfrm>
            <a:off x="1978269" y="6062176"/>
            <a:ext cx="1985315" cy="369332"/>
          </a:xfrm>
          <a:prstGeom prst="rect">
            <a:avLst/>
          </a:prstGeom>
          <a:noFill/>
        </p:spPr>
        <p:txBody>
          <a:bodyPr wrap="square" rtlCol="0">
            <a:spAutoFit/>
          </a:bodyPr>
          <a:lstStyle/>
          <a:p>
            <a:r>
              <a:rPr lang="zh-TW" altLang="zh-TW" b="1" u="sng" dirty="0">
                <a:latin typeface="標楷體" pitchFamily="65" charset="-120"/>
                <a:ea typeface="標楷體" pitchFamily="65" charset="-120"/>
              </a:rPr>
              <a:t>普通航空業</a:t>
            </a:r>
            <a:endParaRPr lang="zh-TW" altLang="en-US" u="sng" dirty="0">
              <a:latin typeface="標楷體" pitchFamily="65" charset="-120"/>
              <a:ea typeface="標楷體" pitchFamily="65" charset="-120"/>
            </a:endParaRPr>
          </a:p>
        </p:txBody>
      </p:sp>
      <p:sp>
        <p:nvSpPr>
          <p:cNvPr id="12" name="文字方塊 11"/>
          <p:cNvSpPr txBox="1"/>
          <p:nvPr/>
        </p:nvSpPr>
        <p:spPr>
          <a:xfrm>
            <a:off x="1361681" y="620688"/>
            <a:ext cx="4867369" cy="707886"/>
          </a:xfrm>
          <a:prstGeom prst="rect">
            <a:avLst/>
          </a:prstGeom>
          <a:noFill/>
        </p:spPr>
        <p:txBody>
          <a:bodyPr wrap="square" rtlCol="0">
            <a:spAutoFit/>
          </a:bodyPr>
          <a:lstStyle/>
          <a:p>
            <a:r>
              <a:rPr lang="zh-TW" altLang="en-US" sz="4000" b="1" dirty="0" smtClean="0">
                <a:latin typeface="標楷體" pitchFamily="65" charset="-120"/>
                <a:ea typeface="標楷體" pitchFamily="65" charset="-120"/>
              </a:rPr>
              <a:t>一、業務範圍</a:t>
            </a:r>
            <a:endParaRPr lang="zh-TW" altLang="en-US" sz="4000" b="1" dirty="0">
              <a:latin typeface="標楷體" pitchFamily="65" charset="-120"/>
              <a:ea typeface="標楷體" pitchFamily="65" charset="-120"/>
            </a:endParaRPr>
          </a:p>
        </p:txBody>
      </p:sp>
    </p:spTree>
    <p:extLst>
      <p:ext uri="{BB962C8B-B14F-4D97-AF65-F5344CB8AC3E}">
        <p14:creationId xmlns:p14="http://schemas.microsoft.com/office/powerpoint/2010/main" val="1950455551"/>
      </p:ext>
    </p:extLst>
  </p:cSld>
  <p:clrMapOvr>
    <a:masterClrMapping/>
  </p:clrMapOvr>
  <p:transition>
    <p:randomBa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r>
              <a:rPr lang="en-US" altLang="zh-TW" smtClean="0"/>
              <a:t>102.8</a:t>
            </a:r>
            <a:endParaRPr lang="en-US" altLang="zh-TW" dirty="0"/>
          </a:p>
        </p:txBody>
      </p:sp>
      <p:sp>
        <p:nvSpPr>
          <p:cNvPr id="4" name="投影片編號版面配置區 3"/>
          <p:cNvSpPr>
            <a:spLocks noGrp="1"/>
          </p:cNvSpPr>
          <p:nvPr>
            <p:ph type="sldNum" sz="quarter" idx="12"/>
          </p:nvPr>
        </p:nvSpPr>
        <p:spPr/>
        <p:txBody>
          <a:bodyPr/>
          <a:lstStyle/>
          <a:p>
            <a:fld id="{F28EDCCA-72F7-42D9-BE93-86342C8A5205}" type="slidenum">
              <a:rPr lang="en-US" altLang="zh-TW" smtClean="0"/>
              <a:pPr/>
              <a:t>33</a:t>
            </a:fld>
            <a:endParaRPr lang="en-US" altLang="zh-TW"/>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1913" y="1916813"/>
            <a:ext cx="2047832" cy="1552818"/>
          </a:xfrm>
          <a:prstGeom prst="rect">
            <a:avLst/>
          </a:prstGeom>
        </p:spPr>
      </p:pic>
      <p:sp>
        <p:nvSpPr>
          <p:cNvPr id="7" name="直線圖說文字 2 6"/>
          <p:cNvSpPr/>
          <p:nvPr/>
        </p:nvSpPr>
        <p:spPr>
          <a:xfrm>
            <a:off x="4427984" y="1988840"/>
            <a:ext cx="3580952" cy="1624826"/>
          </a:xfrm>
          <a:prstGeom prst="borderCallout2">
            <a:avLst>
              <a:gd name="adj1" fmla="val 18750"/>
              <a:gd name="adj2" fmla="val -8333"/>
              <a:gd name="adj3" fmla="val 20065"/>
              <a:gd name="adj4" fmla="val -3969"/>
              <a:gd name="adj5" fmla="val 26383"/>
              <a:gd name="adj6" fmla="val -196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zh-TW" b="1" dirty="0">
                <a:latin typeface="標楷體" pitchFamily="65" charset="-120"/>
                <a:ea typeface="標楷體" pitchFamily="65" charset="-120"/>
              </a:rPr>
              <a:t>指以自己之名義，為他人之計算，使民用航空運輸業運送航空貨物及非具有通信性質之國際貿易商業文件而受報酬之事業。（如中菲行、近鐵航運）</a:t>
            </a:r>
            <a:endParaRPr lang="zh-TW" altLang="en-US" b="1" dirty="0">
              <a:latin typeface="標楷體" pitchFamily="65" charset="-120"/>
              <a:ea typeface="標楷體" pitchFamily="65" charset="-120"/>
            </a:endParaRPr>
          </a:p>
        </p:txBody>
      </p:sp>
      <p:sp>
        <p:nvSpPr>
          <p:cNvPr id="9" name="矩形 8"/>
          <p:cNvSpPr/>
          <p:nvPr/>
        </p:nvSpPr>
        <p:spPr>
          <a:xfrm>
            <a:off x="1718515" y="3613666"/>
            <a:ext cx="1800493" cy="369332"/>
          </a:xfrm>
          <a:prstGeom prst="rect">
            <a:avLst/>
          </a:prstGeom>
        </p:spPr>
        <p:txBody>
          <a:bodyPr wrap="none">
            <a:spAutoFit/>
          </a:bodyPr>
          <a:lstStyle/>
          <a:p>
            <a:r>
              <a:rPr lang="zh-TW" altLang="zh-TW" b="1" u="sng" dirty="0">
                <a:latin typeface="標楷體" pitchFamily="65" charset="-120"/>
                <a:ea typeface="標楷體" pitchFamily="65" charset="-120"/>
              </a:rPr>
              <a:t>航空貨運承攬業</a:t>
            </a:r>
            <a:endParaRPr lang="zh-TW" altLang="en-US" b="1" u="sng" dirty="0">
              <a:latin typeface="標楷體" pitchFamily="65" charset="-120"/>
              <a:ea typeface="標楷體" pitchFamily="65" charset="-120"/>
            </a:endParaRPr>
          </a:p>
        </p:txBody>
      </p:sp>
      <p:sp>
        <p:nvSpPr>
          <p:cNvPr id="10" name="直線圖說文字 2 9"/>
          <p:cNvSpPr/>
          <p:nvPr/>
        </p:nvSpPr>
        <p:spPr>
          <a:xfrm>
            <a:off x="4427984" y="4396462"/>
            <a:ext cx="3580952" cy="1624826"/>
          </a:xfrm>
          <a:prstGeom prst="borderCallout2">
            <a:avLst>
              <a:gd name="adj1" fmla="val 18750"/>
              <a:gd name="adj2" fmla="val -8333"/>
              <a:gd name="adj3" fmla="val 20065"/>
              <a:gd name="adj4" fmla="val -3969"/>
              <a:gd name="adj5" fmla="val 26383"/>
              <a:gd name="adj6" fmla="val -196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zh-TW" b="1" dirty="0">
                <a:latin typeface="標楷體" pitchFamily="65" charset="-120"/>
                <a:ea typeface="標楷體" pitchFamily="65" charset="-120"/>
              </a:rPr>
              <a:t>指於機坪內從事航空器拖曳、導引、行李、貨物、餐點裝卸、機艙清潔、空橋操作及其有關勞務之事業。（如台勤、桃勤、長榮地勤等）</a:t>
            </a:r>
            <a:endParaRPr lang="en-US" altLang="zh-TW" b="1" dirty="0">
              <a:latin typeface="標楷體" pitchFamily="65" charset="-120"/>
              <a:ea typeface="標楷體" pitchFamily="65" charset="-120"/>
            </a:endParaRPr>
          </a:p>
        </p:txBody>
      </p:sp>
      <p:pic>
        <p:nvPicPr>
          <p:cNvPr id="2050" name="Picture 2" descr="C:\Documents and Settings\d03\Local Settings\Temporary Internet Files\Content.IE5\8C2CJJPP\MC90038866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9369" y="4288026"/>
            <a:ext cx="2047832" cy="1557888"/>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1891820" y="6021288"/>
            <a:ext cx="1569660" cy="369332"/>
          </a:xfrm>
          <a:prstGeom prst="rect">
            <a:avLst/>
          </a:prstGeom>
        </p:spPr>
        <p:txBody>
          <a:bodyPr wrap="none">
            <a:spAutoFit/>
          </a:bodyPr>
          <a:lstStyle/>
          <a:p>
            <a:r>
              <a:rPr lang="zh-TW" altLang="zh-TW" b="1" u="sng" dirty="0">
                <a:latin typeface="標楷體" pitchFamily="65" charset="-120"/>
                <a:ea typeface="標楷體" pitchFamily="65" charset="-120"/>
              </a:rPr>
              <a:t>航空站地勤業</a:t>
            </a:r>
            <a:endParaRPr lang="zh-TW" altLang="en-US" b="1" u="sng" dirty="0">
              <a:latin typeface="標楷體" pitchFamily="65" charset="-120"/>
              <a:ea typeface="標楷體" pitchFamily="65" charset="-120"/>
            </a:endParaRPr>
          </a:p>
        </p:txBody>
      </p:sp>
      <p:sp>
        <p:nvSpPr>
          <p:cNvPr id="14" name="文字方塊 13"/>
          <p:cNvSpPr txBox="1"/>
          <p:nvPr/>
        </p:nvSpPr>
        <p:spPr>
          <a:xfrm>
            <a:off x="1043608" y="548680"/>
            <a:ext cx="5174852" cy="707886"/>
          </a:xfrm>
          <a:prstGeom prst="rect">
            <a:avLst/>
          </a:prstGeom>
          <a:noFill/>
        </p:spPr>
        <p:txBody>
          <a:bodyPr wrap="square" rtlCol="0">
            <a:spAutoFit/>
          </a:bodyPr>
          <a:lstStyle/>
          <a:p>
            <a:r>
              <a:rPr lang="zh-TW" altLang="en-US" sz="4000" b="1" dirty="0">
                <a:latin typeface="標楷體" pitchFamily="65" charset="-120"/>
                <a:ea typeface="標楷體" pitchFamily="65" charset="-120"/>
              </a:rPr>
              <a:t>一、業務</a:t>
            </a:r>
            <a:r>
              <a:rPr lang="zh-TW" altLang="en-US" sz="4000" b="1" dirty="0" smtClean="0">
                <a:latin typeface="標楷體" pitchFamily="65" charset="-120"/>
                <a:ea typeface="標楷體" pitchFamily="65" charset="-120"/>
              </a:rPr>
              <a:t>範圍</a:t>
            </a:r>
            <a:endParaRPr lang="zh-TW" altLang="en-US" sz="4000" b="1" dirty="0">
              <a:latin typeface="標楷體" pitchFamily="65" charset="-120"/>
              <a:ea typeface="標楷體" pitchFamily="65" charset="-120"/>
            </a:endParaRPr>
          </a:p>
        </p:txBody>
      </p:sp>
    </p:spTree>
    <p:extLst>
      <p:ext uri="{BB962C8B-B14F-4D97-AF65-F5344CB8AC3E}">
        <p14:creationId xmlns:p14="http://schemas.microsoft.com/office/powerpoint/2010/main" val="1602797240"/>
      </p:ext>
    </p:extLst>
  </p:cSld>
  <p:clrMapOvr>
    <a:masterClrMapping/>
  </p:clrMapOvr>
  <p:transition>
    <p:randomBa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r>
              <a:rPr lang="en-US" altLang="zh-TW" smtClean="0"/>
              <a:t>102.8</a:t>
            </a:r>
            <a:endParaRPr lang="en-US" altLang="zh-TW" dirty="0"/>
          </a:p>
        </p:txBody>
      </p:sp>
      <p:sp>
        <p:nvSpPr>
          <p:cNvPr id="4" name="投影片編號版面配置區 3"/>
          <p:cNvSpPr>
            <a:spLocks noGrp="1"/>
          </p:cNvSpPr>
          <p:nvPr>
            <p:ph type="sldNum" sz="quarter" idx="12"/>
          </p:nvPr>
        </p:nvSpPr>
        <p:spPr/>
        <p:txBody>
          <a:bodyPr/>
          <a:lstStyle/>
          <a:p>
            <a:fld id="{F28EDCCA-72F7-42D9-BE93-86342C8A5205}" type="slidenum">
              <a:rPr lang="en-US" altLang="zh-TW" smtClean="0"/>
              <a:pPr/>
              <a:t>34</a:t>
            </a:fld>
            <a:endParaRPr lang="en-US" altLang="zh-TW"/>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5189" y="1772816"/>
            <a:ext cx="2280708" cy="1552818"/>
          </a:xfrm>
          <a:prstGeom prst="rect">
            <a:avLst/>
          </a:prstGeom>
        </p:spPr>
      </p:pic>
      <p:sp>
        <p:nvSpPr>
          <p:cNvPr id="8" name="直線圖說文字 2 7"/>
          <p:cNvSpPr/>
          <p:nvPr/>
        </p:nvSpPr>
        <p:spPr>
          <a:xfrm>
            <a:off x="4499992" y="1700808"/>
            <a:ext cx="3580952" cy="1624826"/>
          </a:xfrm>
          <a:prstGeom prst="borderCallout2">
            <a:avLst>
              <a:gd name="adj1" fmla="val 18750"/>
              <a:gd name="adj2" fmla="val -8333"/>
              <a:gd name="adj3" fmla="val 15563"/>
              <a:gd name="adj4" fmla="val -564"/>
              <a:gd name="adj5" fmla="val 27884"/>
              <a:gd name="adj6" fmla="val -237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zh-TW" b="1" dirty="0">
                <a:latin typeface="標楷體" pitchFamily="65" charset="-120"/>
                <a:ea typeface="標楷體" pitchFamily="65" charset="-120"/>
              </a:rPr>
              <a:t>指為提供航空器內餐飲或其他相關用品而於機坪內從事運送、裝卸之事業。（如</a:t>
            </a:r>
            <a:r>
              <a:rPr lang="zh-TW" altLang="en-US" b="1" dirty="0">
                <a:latin typeface="標楷體" pitchFamily="65" charset="-120"/>
                <a:ea typeface="標楷體" pitchFamily="65" charset="-120"/>
              </a:rPr>
              <a:t>高雄</a:t>
            </a:r>
            <a:r>
              <a:rPr lang="zh-TW" altLang="zh-TW" b="1" dirty="0">
                <a:latin typeface="標楷體" pitchFamily="65" charset="-120"/>
                <a:ea typeface="標楷體" pitchFamily="65" charset="-120"/>
              </a:rPr>
              <a:t>空廚、華膳空廚等）</a:t>
            </a:r>
            <a:endParaRPr lang="en-US" altLang="zh-TW" b="1" dirty="0">
              <a:latin typeface="標楷體" pitchFamily="65" charset="-120"/>
              <a:ea typeface="標楷體" pitchFamily="65" charset="-120"/>
            </a:endParaRPr>
          </a:p>
        </p:txBody>
      </p:sp>
      <p:sp>
        <p:nvSpPr>
          <p:cNvPr id="9" name="直線圖說文字 2 8"/>
          <p:cNvSpPr/>
          <p:nvPr/>
        </p:nvSpPr>
        <p:spPr>
          <a:xfrm>
            <a:off x="4499992" y="4087344"/>
            <a:ext cx="3580952" cy="1944216"/>
          </a:xfrm>
          <a:prstGeom prst="borderCallout2">
            <a:avLst>
              <a:gd name="adj1" fmla="val 18750"/>
              <a:gd name="adj2" fmla="val -8333"/>
              <a:gd name="adj3" fmla="val 20065"/>
              <a:gd name="adj4" fmla="val -3969"/>
              <a:gd name="adj5" fmla="val 27010"/>
              <a:gd name="adj6" fmla="val -241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zh-TW" b="1" dirty="0">
                <a:latin typeface="標楷體" pitchFamily="65" charset="-120"/>
                <a:ea typeface="標楷體" pitchFamily="65" charset="-120"/>
              </a:rPr>
              <a:t>指提供空運進口、出口、轉運或轉口貨物集散與進出航空站管制區所需之通關、倉儲場所、設備及服務而受報酬之事業。（如華儲、榮儲、永儲、遠雄自貿港公司）</a:t>
            </a:r>
            <a:endParaRPr lang="zh-TW" altLang="en-US" b="1" dirty="0">
              <a:latin typeface="標楷體" pitchFamily="65" charset="-120"/>
              <a:ea typeface="標楷體" pitchFamily="65" charset="-120"/>
            </a:endParaRPr>
          </a:p>
        </p:txBody>
      </p:sp>
      <p:sp>
        <p:nvSpPr>
          <p:cNvPr id="10" name="矩形 9"/>
          <p:cNvSpPr/>
          <p:nvPr/>
        </p:nvSpPr>
        <p:spPr>
          <a:xfrm>
            <a:off x="2118384" y="3589806"/>
            <a:ext cx="877163" cy="369332"/>
          </a:xfrm>
          <a:prstGeom prst="rect">
            <a:avLst/>
          </a:prstGeom>
        </p:spPr>
        <p:txBody>
          <a:bodyPr wrap="none">
            <a:spAutoFit/>
          </a:bodyPr>
          <a:lstStyle/>
          <a:p>
            <a:r>
              <a:rPr lang="zh-TW" altLang="zh-TW" b="1" u="sng" dirty="0">
                <a:latin typeface="標楷體" pitchFamily="65" charset="-120"/>
                <a:ea typeface="標楷體" pitchFamily="65" charset="-120"/>
              </a:rPr>
              <a:t>空廚業</a:t>
            </a:r>
            <a:endParaRPr lang="zh-TW" altLang="en-US" b="1" u="sng" dirty="0">
              <a:latin typeface="標楷體" pitchFamily="65" charset="-120"/>
              <a:ea typeface="標楷體" pitchFamily="65" charset="-120"/>
            </a:endParaRPr>
          </a:p>
        </p:txBody>
      </p:sp>
      <p:sp>
        <p:nvSpPr>
          <p:cNvPr id="11" name="矩形 10"/>
          <p:cNvSpPr/>
          <p:nvPr/>
        </p:nvSpPr>
        <p:spPr>
          <a:xfrm>
            <a:off x="1269804" y="6052646"/>
            <a:ext cx="2492990" cy="369332"/>
          </a:xfrm>
          <a:prstGeom prst="rect">
            <a:avLst/>
          </a:prstGeom>
        </p:spPr>
        <p:txBody>
          <a:bodyPr wrap="none">
            <a:spAutoFit/>
          </a:bodyPr>
          <a:lstStyle/>
          <a:p>
            <a:r>
              <a:rPr lang="zh-TW" altLang="zh-TW" b="1" u="sng" dirty="0">
                <a:latin typeface="標楷體" pitchFamily="65" charset="-120"/>
                <a:ea typeface="標楷體" pitchFamily="65" charset="-120"/>
              </a:rPr>
              <a:t>航空貨物集散站經營業</a:t>
            </a:r>
            <a:endParaRPr lang="zh-TW" altLang="en-US" b="1" u="sng" dirty="0">
              <a:latin typeface="標楷體" pitchFamily="65" charset="-120"/>
              <a:ea typeface="標楷體" pitchFamily="65" charset="-120"/>
            </a:endParaRPr>
          </a:p>
        </p:txBody>
      </p:sp>
      <p:pic>
        <p:nvPicPr>
          <p:cNvPr id="3074" name="Picture 2" descr="C:\Documents and Settings\d03\Local Settings\Temporary Internet Files\Content.IE5\FFJ9PKVH\MC90005618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5189" y="4158520"/>
            <a:ext cx="2280707" cy="1743411"/>
          </a:xfrm>
          <a:prstGeom prst="rect">
            <a:avLst/>
          </a:prstGeom>
          <a:noFill/>
          <a:extLst>
            <a:ext uri="{909E8E84-426E-40DD-AFC4-6F175D3DCCD1}">
              <a14:hiddenFill xmlns:a14="http://schemas.microsoft.com/office/drawing/2010/main">
                <a:solidFill>
                  <a:srgbClr val="FFFFFF"/>
                </a:solidFill>
              </a14:hiddenFill>
            </a:ext>
          </a:extLst>
        </p:spPr>
      </p:pic>
      <p:sp>
        <p:nvSpPr>
          <p:cNvPr id="13" name="文字方塊 12"/>
          <p:cNvSpPr txBox="1"/>
          <p:nvPr/>
        </p:nvSpPr>
        <p:spPr>
          <a:xfrm>
            <a:off x="1250356" y="548680"/>
            <a:ext cx="3972364" cy="707886"/>
          </a:xfrm>
          <a:prstGeom prst="rect">
            <a:avLst/>
          </a:prstGeom>
          <a:noFill/>
        </p:spPr>
        <p:txBody>
          <a:bodyPr wrap="square" rtlCol="0">
            <a:spAutoFit/>
          </a:bodyPr>
          <a:lstStyle/>
          <a:p>
            <a:r>
              <a:rPr lang="zh-TW" altLang="en-US" sz="4000" b="1" dirty="0">
                <a:latin typeface="標楷體" pitchFamily="65" charset="-120"/>
                <a:ea typeface="標楷體" pitchFamily="65" charset="-120"/>
              </a:rPr>
              <a:t>一、業務</a:t>
            </a:r>
            <a:r>
              <a:rPr lang="zh-TW" altLang="en-US" sz="4000" b="1" dirty="0" smtClean="0">
                <a:latin typeface="標楷體" pitchFamily="65" charset="-120"/>
                <a:ea typeface="標楷體" pitchFamily="65" charset="-120"/>
              </a:rPr>
              <a:t>範圍</a:t>
            </a:r>
            <a:endParaRPr lang="zh-TW" altLang="en-US" sz="4000" b="1" dirty="0">
              <a:latin typeface="標楷體" pitchFamily="65" charset="-120"/>
              <a:ea typeface="標楷體" pitchFamily="65" charset="-120"/>
            </a:endParaRPr>
          </a:p>
        </p:txBody>
      </p:sp>
    </p:spTree>
    <p:extLst>
      <p:ext uri="{BB962C8B-B14F-4D97-AF65-F5344CB8AC3E}">
        <p14:creationId xmlns:p14="http://schemas.microsoft.com/office/powerpoint/2010/main" val="1888727377"/>
      </p:ext>
    </p:extLst>
  </p:cSld>
  <p:clrMapOvr>
    <a:masterClrMapping/>
  </p:clrMapOvr>
  <p:transition>
    <p:randomBa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r>
              <a:rPr lang="en-US" altLang="zh-TW" smtClean="0"/>
              <a:t>102.8</a:t>
            </a:r>
            <a:endParaRPr lang="en-US" altLang="zh-TW" dirty="0"/>
          </a:p>
        </p:txBody>
      </p:sp>
      <p:sp>
        <p:nvSpPr>
          <p:cNvPr id="4" name="投影片編號版面配置區 3"/>
          <p:cNvSpPr>
            <a:spLocks noGrp="1"/>
          </p:cNvSpPr>
          <p:nvPr>
            <p:ph type="sldNum" sz="quarter" idx="12"/>
          </p:nvPr>
        </p:nvSpPr>
        <p:spPr/>
        <p:txBody>
          <a:bodyPr/>
          <a:lstStyle/>
          <a:p>
            <a:fld id="{F28EDCCA-72F7-42D9-BE93-86342C8A5205}" type="slidenum">
              <a:rPr lang="en-US" altLang="zh-TW" smtClean="0"/>
              <a:pPr/>
              <a:t>35</a:t>
            </a:fld>
            <a:endParaRPr lang="en-US" altLang="zh-TW"/>
          </a:p>
        </p:txBody>
      </p:sp>
      <p:sp>
        <p:nvSpPr>
          <p:cNvPr id="6" name="文字方塊 5"/>
          <p:cNvSpPr txBox="1"/>
          <p:nvPr/>
        </p:nvSpPr>
        <p:spPr>
          <a:xfrm>
            <a:off x="1259632" y="620688"/>
            <a:ext cx="6840760" cy="1200329"/>
          </a:xfrm>
          <a:prstGeom prst="rect">
            <a:avLst/>
          </a:prstGeom>
          <a:noFill/>
        </p:spPr>
        <p:txBody>
          <a:bodyPr wrap="square" rtlCol="0">
            <a:spAutoFit/>
          </a:bodyPr>
          <a:lstStyle/>
          <a:p>
            <a:r>
              <a:rPr lang="zh-TW" altLang="en-US" sz="3600" b="1" dirty="0" smtClean="0">
                <a:latin typeface="標楷體" pitchFamily="65" charset="-120"/>
                <a:ea typeface="標楷體" pitchFamily="65" charset="-120"/>
              </a:rPr>
              <a:t>二、國籍航空公司代表人、實收資本額及員工人數</a:t>
            </a:r>
            <a:endParaRPr lang="zh-TW" altLang="en-US" sz="3600" b="1" dirty="0">
              <a:latin typeface="標楷體" pitchFamily="65" charset="-120"/>
              <a:ea typeface="標楷體" pitchFamily="65" charset="-120"/>
            </a:endParaRPr>
          </a:p>
        </p:txBody>
      </p:sp>
      <p:sp>
        <p:nvSpPr>
          <p:cNvPr id="8" name="矩形 7"/>
          <p:cNvSpPr/>
          <p:nvPr/>
        </p:nvSpPr>
        <p:spPr>
          <a:xfrm>
            <a:off x="1475656" y="1916832"/>
            <a:ext cx="6120680" cy="5016758"/>
          </a:xfrm>
          <a:prstGeom prst="rect">
            <a:avLst/>
          </a:prstGeom>
        </p:spPr>
        <p:txBody>
          <a:bodyPr wrap="square">
            <a:spAutoFit/>
          </a:bodyPr>
          <a:lstStyle/>
          <a:p>
            <a:r>
              <a:rPr lang="zh-TW" altLang="en-US" sz="2400" b="1" dirty="0">
                <a:latin typeface="標楷體" pitchFamily="65" charset="-120"/>
                <a:ea typeface="標楷體" pitchFamily="65" charset="-120"/>
              </a:rPr>
              <a:t>◎</a:t>
            </a:r>
            <a:r>
              <a:rPr lang="zh-TW" altLang="en-US" sz="3200" b="1" dirty="0" smtClean="0">
                <a:latin typeface="標楷體" pitchFamily="65" charset="-120"/>
                <a:ea typeface="標楷體" pitchFamily="65" charset="-120"/>
              </a:rPr>
              <a:t>民用</a:t>
            </a:r>
            <a:r>
              <a:rPr lang="zh-TW" altLang="zh-TW" sz="3200" b="1" dirty="0">
                <a:latin typeface="標楷體" pitchFamily="65" charset="-120"/>
                <a:ea typeface="標楷體" pitchFamily="65" charset="-120"/>
              </a:rPr>
              <a:t>航空</a:t>
            </a:r>
            <a:r>
              <a:rPr lang="zh-TW" altLang="zh-TW" sz="3200" b="1" dirty="0" smtClean="0">
                <a:latin typeface="標楷體" pitchFamily="65" charset="-120"/>
                <a:ea typeface="標楷體" pitchFamily="65" charset="-120"/>
              </a:rPr>
              <a:t>運輸業</a:t>
            </a:r>
            <a:r>
              <a:rPr lang="en-US" altLang="zh-TW" sz="3200" b="1" dirty="0" smtClean="0">
                <a:latin typeface="標楷體" pitchFamily="65" charset="-120"/>
                <a:ea typeface="標楷體" pitchFamily="65" charset="-120"/>
                <a:hlinkClick r:id="rId2" action="ppaction://hlinkfile"/>
              </a:rPr>
              <a:t>..\</a:t>
            </a:r>
            <a:r>
              <a:rPr lang="zh-TW" altLang="en-US" sz="3200" b="1" dirty="0" smtClean="0">
                <a:latin typeface="標楷體" pitchFamily="65" charset="-120"/>
                <a:ea typeface="標楷體" pitchFamily="65" charset="-120"/>
                <a:hlinkClick r:id="rId2" action="ppaction://hlinkfile"/>
              </a:rPr>
              <a:t>個人整理相關資料</a:t>
            </a:r>
            <a:r>
              <a:rPr lang="en-US" altLang="zh-TW" sz="3200" b="1" dirty="0" smtClean="0">
                <a:latin typeface="標楷體" pitchFamily="65" charset="-120"/>
                <a:ea typeface="標楷體" pitchFamily="65" charset="-120"/>
                <a:hlinkClick r:id="rId2" action="ppaction://hlinkfile"/>
              </a:rPr>
              <a:t>\</a:t>
            </a:r>
            <a:r>
              <a:rPr lang="zh-TW" altLang="en-US" sz="3200" b="1" dirty="0" smtClean="0">
                <a:latin typeface="標楷體" pitchFamily="65" charset="-120"/>
                <a:ea typeface="標楷體" pitchFamily="65" charset="-120"/>
                <a:hlinkClick r:id="rId2" action="ppaction://hlinkfile"/>
              </a:rPr>
              <a:t>國内航空公司代表人資本額資料</a:t>
            </a:r>
            <a:r>
              <a:rPr lang="en-US" altLang="zh-TW" sz="3200" b="1" dirty="0" smtClean="0">
                <a:latin typeface="標楷體" pitchFamily="65" charset="-120"/>
                <a:ea typeface="標楷體" pitchFamily="65" charset="-120"/>
                <a:hlinkClick r:id="rId2" action="ppaction://hlinkfile"/>
              </a:rPr>
              <a:t>.</a:t>
            </a:r>
            <a:r>
              <a:rPr lang="en-US" altLang="zh-TW" sz="3200" b="1" dirty="0" err="1" smtClean="0">
                <a:latin typeface="標楷體" pitchFamily="65" charset="-120"/>
                <a:ea typeface="標楷體" pitchFamily="65" charset="-120"/>
                <a:hlinkClick r:id="rId2" action="ppaction://hlinkfile"/>
              </a:rPr>
              <a:t>xlsx</a:t>
            </a:r>
            <a:endParaRPr lang="en-US" altLang="zh-TW" sz="3200" b="1" dirty="0" smtClean="0">
              <a:latin typeface="標楷體" pitchFamily="65" charset="-120"/>
              <a:ea typeface="標楷體" pitchFamily="65" charset="-120"/>
            </a:endParaRPr>
          </a:p>
          <a:p>
            <a:r>
              <a:rPr lang="zh-TW" altLang="en-US" sz="24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普通</a:t>
            </a:r>
            <a:r>
              <a:rPr lang="zh-TW" altLang="zh-TW" sz="3200" b="1" dirty="0" smtClean="0">
                <a:latin typeface="標楷體" pitchFamily="65" charset="-120"/>
                <a:ea typeface="標楷體" pitchFamily="65" charset="-120"/>
              </a:rPr>
              <a:t>航空業</a:t>
            </a:r>
            <a:r>
              <a:rPr lang="en-US" altLang="zh-TW" sz="3200" b="1" dirty="0" smtClean="0">
                <a:latin typeface="標楷體" pitchFamily="65" charset="-120"/>
                <a:ea typeface="標楷體" pitchFamily="65" charset="-120"/>
                <a:hlinkClick r:id="rId2" action="ppaction://hlinkfile"/>
              </a:rPr>
              <a:t>..\</a:t>
            </a:r>
            <a:r>
              <a:rPr lang="zh-TW" altLang="en-US" sz="3200" b="1" dirty="0" smtClean="0">
                <a:latin typeface="標楷體" pitchFamily="65" charset="-120"/>
                <a:ea typeface="標楷體" pitchFamily="65" charset="-120"/>
                <a:hlinkClick r:id="rId2" action="ppaction://hlinkfile"/>
              </a:rPr>
              <a:t>個人整理相關資料</a:t>
            </a:r>
            <a:r>
              <a:rPr lang="en-US" altLang="zh-TW" sz="3200" b="1" dirty="0" smtClean="0">
                <a:latin typeface="標楷體" pitchFamily="65" charset="-120"/>
                <a:ea typeface="標楷體" pitchFamily="65" charset="-120"/>
                <a:hlinkClick r:id="rId2" action="ppaction://hlinkfile"/>
              </a:rPr>
              <a:t>\</a:t>
            </a:r>
            <a:r>
              <a:rPr lang="zh-TW" altLang="en-US" sz="3200" b="1" dirty="0" smtClean="0">
                <a:latin typeface="標楷體" pitchFamily="65" charset="-120"/>
                <a:ea typeface="標楷體" pitchFamily="65" charset="-120"/>
                <a:hlinkClick r:id="rId2" action="ppaction://hlinkfile"/>
              </a:rPr>
              <a:t>國内航空公司代表人資本額資料</a:t>
            </a:r>
            <a:r>
              <a:rPr lang="en-US" altLang="zh-TW" sz="3200" b="1" dirty="0" smtClean="0">
                <a:latin typeface="標楷體" pitchFamily="65" charset="-120"/>
                <a:ea typeface="標楷體" pitchFamily="65" charset="-120"/>
                <a:hlinkClick r:id="rId2" action="ppaction://hlinkfile"/>
              </a:rPr>
              <a:t>.</a:t>
            </a:r>
            <a:r>
              <a:rPr lang="en-US" altLang="zh-TW" sz="3200" b="1" dirty="0" err="1" smtClean="0">
                <a:latin typeface="標楷體" pitchFamily="65" charset="-120"/>
                <a:ea typeface="標楷體" pitchFamily="65" charset="-120"/>
                <a:hlinkClick r:id="rId2" action="ppaction://hlinkfile"/>
              </a:rPr>
              <a:t>xlsx</a:t>
            </a:r>
            <a:endParaRPr lang="en-US" altLang="zh-TW" sz="3200" b="1" dirty="0" smtClean="0">
              <a:latin typeface="標楷體" pitchFamily="65" charset="-120"/>
              <a:ea typeface="標楷體" pitchFamily="65" charset="-120"/>
            </a:endParaRPr>
          </a:p>
          <a:p>
            <a:r>
              <a:rPr lang="zh-TW" altLang="en-US" sz="24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三大上市航空公司</a:t>
            </a:r>
            <a:r>
              <a:rPr lang="en-US" altLang="zh-TW" sz="3200" b="1" dirty="0" smtClean="0">
                <a:latin typeface="標楷體" pitchFamily="65" charset="-120"/>
                <a:ea typeface="標楷體" pitchFamily="65" charset="-120"/>
              </a:rPr>
              <a:t>2013</a:t>
            </a:r>
            <a:r>
              <a:rPr lang="zh-TW" altLang="en-US" sz="3200" b="1" dirty="0" smtClean="0">
                <a:latin typeface="標楷體" pitchFamily="65" charset="-120"/>
                <a:ea typeface="標楷體" pitchFamily="65" charset="-120"/>
              </a:rPr>
              <a:t>年營收及近</a:t>
            </a:r>
            <a:r>
              <a:rPr lang="en-US" altLang="zh-TW" sz="3200" b="1" dirty="0" smtClean="0">
                <a:latin typeface="標楷體" pitchFamily="65" charset="-120"/>
                <a:ea typeface="標楷體" pitchFamily="65" charset="-120"/>
              </a:rPr>
              <a:t>4</a:t>
            </a:r>
            <a:r>
              <a:rPr lang="zh-TW" altLang="en-US" sz="3200" b="1" dirty="0" smtClean="0">
                <a:latin typeface="標楷體" pitchFamily="65" charset="-120"/>
                <a:ea typeface="標楷體" pitchFamily="65" charset="-120"/>
              </a:rPr>
              <a:t>年</a:t>
            </a:r>
            <a:r>
              <a:rPr lang="en-US" altLang="zh-TW" sz="3200" b="1" dirty="0" smtClean="0">
                <a:latin typeface="標楷體" pitchFamily="65" charset="-120"/>
                <a:ea typeface="標楷體" pitchFamily="65" charset="-120"/>
              </a:rPr>
              <a:t>EPS</a:t>
            </a:r>
            <a:r>
              <a:rPr lang="zh-TW" altLang="en-US" sz="3200" b="1" dirty="0" smtClean="0">
                <a:latin typeface="標楷體" pitchFamily="65" charset="-120"/>
                <a:ea typeface="標楷體" pitchFamily="65" charset="-120"/>
              </a:rPr>
              <a:t>統計</a:t>
            </a:r>
            <a:r>
              <a:rPr lang="en-US" altLang="zh-TW" sz="3200" b="1" dirty="0" smtClean="0">
                <a:latin typeface="標楷體" pitchFamily="65" charset="-120"/>
                <a:ea typeface="標楷體" pitchFamily="65" charset="-120"/>
                <a:hlinkClick r:id="rId3" action="ppaction://hlinkfile"/>
              </a:rPr>
              <a:t>..\</a:t>
            </a:r>
            <a:r>
              <a:rPr lang="zh-TW" altLang="en-US" sz="3200" b="1" dirty="0" smtClean="0">
                <a:latin typeface="標楷體" pitchFamily="65" charset="-120"/>
                <a:ea typeface="標楷體" pitchFamily="65" charset="-120"/>
                <a:hlinkClick r:id="rId3" action="ppaction://hlinkfile"/>
              </a:rPr>
              <a:t>個人整理相關資料</a:t>
            </a:r>
            <a:r>
              <a:rPr lang="en-US" altLang="zh-TW" sz="3200" b="1" dirty="0" smtClean="0">
                <a:latin typeface="標楷體" pitchFamily="65" charset="-120"/>
                <a:ea typeface="標楷體" pitchFamily="65" charset="-120"/>
                <a:hlinkClick r:id="rId3" action="ppaction://hlinkfile"/>
              </a:rPr>
              <a:t>\</a:t>
            </a:r>
            <a:r>
              <a:rPr lang="zh-TW" altLang="en-US" sz="3200" b="1" dirty="0" smtClean="0">
                <a:latin typeface="標楷體" pitchFamily="65" charset="-120"/>
                <a:ea typeface="標楷體" pitchFamily="65" charset="-120"/>
                <a:hlinkClick r:id="rId3" action="ppaction://hlinkfile"/>
              </a:rPr>
              <a:t>國內上市櫃航空營收資料統計</a:t>
            </a:r>
            <a:r>
              <a:rPr lang="en-US" altLang="zh-TW" sz="3200" b="1" dirty="0" smtClean="0">
                <a:latin typeface="標楷體" pitchFamily="65" charset="-120"/>
                <a:ea typeface="標楷體" pitchFamily="65" charset="-120"/>
                <a:hlinkClick r:id="rId3" action="ppaction://hlinkfile"/>
              </a:rPr>
              <a:t>.</a:t>
            </a:r>
            <a:r>
              <a:rPr lang="en-US" altLang="zh-TW" sz="3200" b="1" dirty="0" err="1" smtClean="0">
                <a:latin typeface="標楷體" pitchFamily="65" charset="-120"/>
                <a:ea typeface="標楷體" pitchFamily="65" charset="-120"/>
                <a:hlinkClick r:id="rId3" action="ppaction://hlinkfile"/>
              </a:rPr>
              <a:t>xlsx</a:t>
            </a:r>
            <a:endParaRPr lang="zh-TW" altLang="en-US" sz="2400" b="1" dirty="0">
              <a:latin typeface="標楷體" pitchFamily="65" charset="-120"/>
              <a:ea typeface="標楷體" pitchFamily="65" charset="-120"/>
            </a:endParaRPr>
          </a:p>
        </p:txBody>
      </p:sp>
    </p:spTree>
    <p:extLst>
      <p:ext uri="{BB962C8B-B14F-4D97-AF65-F5344CB8AC3E}">
        <p14:creationId xmlns:p14="http://schemas.microsoft.com/office/powerpoint/2010/main" val="836520964"/>
      </p:ext>
    </p:extLst>
  </p:cSld>
  <p:clrMapOvr>
    <a:masterClrMapping/>
  </p:clrMapOvr>
  <p:transition>
    <p:randomBa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r>
              <a:rPr lang="en-US" altLang="zh-TW" smtClean="0"/>
              <a:t>102.8</a:t>
            </a:r>
            <a:endParaRPr lang="en-US" altLang="zh-TW" dirty="0"/>
          </a:p>
        </p:txBody>
      </p:sp>
      <p:sp>
        <p:nvSpPr>
          <p:cNvPr id="4" name="投影片編號版面配置區 3"/>
          <p:cNvSpPr>
            <a:spLocks noGrp="1"/>
          </p:cNvSpPr>
          <p:nvPr>
            <p:ph type="sldNum" sz="quarter" idx="12"/>
          </p:nvPr>
        </p:nvSpPr>
        <p:spPr/>
        <p:txBody>
          <a:bodyPr/>
          <a:lstStyle/>
          <a:p>
            <a:fld id="{F28EDCCA-72F7-42D9-BE93-86342C8A5205}" type="slidenum">
              <a:rPr lang="en-US" altLang="zh-TW" smtClean="0"/>
              <a:pPr/>
              <a:t>36</a:t>
            </a:fld>
            <a:endParaRPr lang="en-US" altLang="zh-TW"/>
          </a:p>
        </p:txBody>
      </p:sp>
      <p:sp>
        <p:nvSpPr>
          <p:cNvPr id="5" name="Text Box 4"/>
          <p:cNvSpPr txBox="1">
            <a:spLocks noChangeArrowheads="1"/>
          </p:cNvSpPr>
          <p:nvPr/>
        </p:nvSpPr>
        <p:spPr bwMode="auto">
          <a:xfrm>
            <a:off x="827582" y="1988840"/>
            <a:ext cx="7559675"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imes New Roman" pitchFamily="18" charset="0"/>
                <a:ea typeface="新細明體" charset="-120"/>
              </a:defRPr>
            </a:lvl1pPr>
            <a:lvl2pPr marL="742950" indent="-285750" eaLnBrk="0" hangingPunct="0">
              <a:defRPr kumimoji="1" sz="2400" b="1">
                <a:solidFill>
                  <a:schemeClr val="tx1"/>
                </a:solidFill>
                <a:latin typeface="Times New Roman" pitchFamily="18" charset="0"/>
                <a:ea typeface="新細明體" charset="-120"/>
              </a:defRPr>
            </a:lvl2pPr>
            <a:lvl3pPr marL="1143000" indent="-228600" eaLnBrk="0" hangingPunct="0">
              <a:defRPr kumimoji="1" sz="2400" b="1">
                <a:solidFill>
                  <a:schemeClr val="tx1"/>
                </a:solidFill>
                <a:latin typeface="Times New Roman" pitchFamily="18" charset="0"/>
                <a:ea typeface="新細明體" charset="-120"/>
              </a:defRPr>
            </a:lvl3pPr>
            <a:lvl4pPr marL="1600200" indent="-228600" eaLnBrk="0" hangingPunct="0">
              <a:defRPr kumimoji="1" sz="2400" b="1">
                <a:solidFill>
                  <a:schemeClr val="tx1"/>
                </a:solidFill>
                <a:latin typeface="Times New Roman" pitchFamily="18" charset="0"/>
                <a:ea typeface="新細明體" charset="-120"/>
              </a:defRPr>
            </a:lvl4pPr>
            <a:lvl5pPr marL="2057400" indent="-228600" eaLnBrk="0" hangingPunct="0">
              <a:defRPr kumimoji="1" sz="2400" b="1">
                <a:solidFill>
                  <a:schemeClr val="tx1"/>
                </a:solidFill>
                <a:latin typeface="Times New Roman" pitchFamily="18" charset="0"/>
                <a:ea typeface="新細明體" charset="-120"/>
              </a:defRPr>
            </a:lvl5pPr>
            <a:lvl6pPr marL="25146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6pPr>
            <a:lvl7pPr marL="29718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7pPr>
            <a:lvl8pPr marL="34290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8pPr>
            <a:lvl9pPr marL="38862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9pPr>
          </a:lstStyle>
          <a:p>
            <a:pPr algn="l" eaLnBrk="1" hangingPunct="1">
              <a:buFontTx/>
              <a:buChar char="•"/>
            </a:pPr>
            <a:r>
              <a:rPr lang="zh-TW" altLang="en-US" dirty="0">
                <a:solidFill>
                  <a:srgbClr val="0000FF"/>
                </a:solidFill>
                <a:ea typeface="標楷體" pitchFamily="65" charset="-120"/>
                <a:hlinkClick r:id="rId2"/>
              </a:rPr>
              <a:t>中華航空公司</a:t>
            </a:r>
            <a:r>
              <a:rPr lang="zh-TW" altLang="en-US" dirty="0">
                <a:solidFill>
                  <a:srgbClr val="0000FF"/>
                </a:solidFill>
                <a:ea typeface="標楷體" pitchFamily="65" charset="-120"/>
              </a:rPr>
              <a:t>　</a:t>
            </a:r>
            <a:r>
              <a:rPr lang="en-US" altLang="zh-TW" sz="2000" dirty="0">
                <a:solidFill>
                  <a:srgbClr val="0000FF"/>
                </a:solidFill>
                <a:ea typeface="標楷體" pitchFamily="65" charset="-120"/>
                <a:hlinkClick r:id="rId2"/>
              </a:rPr>
              <a:t>http://www.china-airlines.com/ch/index.htm</a:t>
            </a:r>
            <a:endParaRPr lang="en-US" altLang="zh-TW" sz="2000" dirty="0">
              <a:solidFill>
                <a:srgbClr val="0000FF"/>
              </a:solidFill>
              <a:ea typeface="標楷體" pitchFamily="65" charset="-120"/>
            </a:endParaRPr>
          </a:p>
          <a:p>
            <a:pPr algn="l" eaLnBrk="1" hangingPunct="1">
              <a:buFontTx/>
              <a:buChar char="•"/>
            </a:pPr>
            <a:r>
              <a:rPr lang="zh-TW" altLang="en-US" dirty="0">
                <a:solidFill>
                  <a:srgbClr val="0000FF"/>
                </a:solidFill>
                <a:ea typeface="標楷體" pitchFamily="65" charset="-120"/>
                <a:hlinkClick r:id="rId3"/>
              </a:rPr>
              <a:t>長榮航空公司</a:t>
            </a:r>
            <a:r>
              <a:rPr lang="zh-TW" altLang="en-US" dirty="0">
                <a:solidFill>
                  <a:srgbClr val="0000FF"/>
                </a:solidFill>
                <a:ea typeface="標楷體" pitchFamily="65" charset="-120"/>
              </a:rPr>
              <a:t>　</a:t>
            </a:r>
            <a:r>
              <a:rPr lang="en-US" altLang="zh-TW" sz="2000" dirty="0" smtClean="0">
                <a:solidFill>
                  <a:srgbClr val="0000FF"/>
                </a:solidFill>
                <a:ea typeface="標楷體" pitchFamily="65" charset="-120"/>
              </a:rPr>
              <a:t>http</a:t>
            </a:r>
            <a:r>
              <a:rPr lang="en-US" altLang="zh-TW" sz="2000" dirty="0">
                <a:solidFill>
                  <a:srgbClr val="0000FF"/>
                </a:solidFill>
                <a:ea typeface="標楷體" pitchFamily="65" charset="-120"/>
              </a:rPr>
              <a:t>://www.evaair.com/en-global/index.html</a:t>
            </a:r>
            <a:endParaRPr lang="en-US" altLang="zh-TW" sz="2000" dirty="0">
              <a:solidFill>
                <a:srgbClr val="0000FF"/>
              </a:solidFill>
              <a:ea typeface="標楷體" pitchFamily="65" charset="-120"/>
            </a:endParaRPr>
          </a:p>
          <a:p>
            <a:pPr algn="l" eaLnBrk="1" hangingPunct="1">
              <a:buFontTx/>
              <a:buChar char="•"/>
            </a:pPr>
            <a:r>
              <a:rPr lang="zh-TW" altLang="en-US" dirty="0">
                <a:solidFill>
                  <a:srgbClr val="0000FF"/>
                </a:solidFill>
                <a:ea typeface="標楷體" pitchFamily="65" charset="-120"/>
                <a:hlinkClick r:id="rId4"/>
              </a:rPr>
              <a:t>華信航空</a:t>
            </a:r>
            <a:r>
              <a:rPr lang="zh-TW" altLang="en-US" dirty="0">
                <a:solidFill>
                  <a:srgbClr val="0000FF"/>
                </a:solidFill>
                <a:ea typeface="標楷體" pitchFamily="65" charset="-120"/>
              </a:rPr>
              <a:t>　　　</a:t>
            </a:r>
            <a:r>
              <a:rPr lang="en-US" altLang="zh-TW" sz="2000" dirty="0">
                <a:solidFill>
                  <a:srgbClr val="0000FF"/>
                </a:solidFill>
                <a:ea typeface="標楷體" pitchFamily="65" charset="-120"/>
                <a:hlinkClick r:id="rId4"/>
              </a:rPr>
              <a:t>http://www.mandarin-airlines.com/index.html</a:t>
            </a:r>
            <a:endParaRPr lang="en-US" altLang="zh-TW" sz="2000" dirty="0">
              <a:solidFill>
                <a:srgbClr val="0000FF"/>
              </a:solidFill>
              <a:ea typeface="標楷體" pitchFamily="65" charset="-120"/>
            </a:endParaRPr>
          </a:p>
          <a:p>
            <a:pPr algn="l" eaLnBrk="1" hangingPunct="1">
              <a:buFontTx/>
              <a:buChar char="•"/>
            </a:pPr>
            <a:r>
              <a:rPr lang="zh-TW" altLang="en-US" dirty="0">
                <a:solidFill>
                  <a:srgbClr val="0000FF"/>
                </a:solidFill>
                <a:ea typeface="標楷體" pitchFamily="65" charset="-120"/>
                <a:hlinkClick r:id="rId5"/>
              </a:rPr>
              <a:t>遠東航空公司</a:t>
            </a:r>
            <a:r>
              <a:rPr lang="zh-TW" altLang="en-US" dirty="0">
                <a:solidFill>
                  <a:srgbClr val="0000FF"/>
                </a:solidFill>
                <a:ea typeface="標楷體" pitchFamily="65" charset="-120"/>
              </a:rPr>
              <a:t>    </a:t>
            </a:r>
            <a:r>
              <a:rPr lang="en-US" altLang="zh-TW" sz="2000" dirty="0">
                <a:solidFill>
                  <a:srgbClr val="0000FF"/>
                </a:solidFill>
                <a:ea typeface="標楷體" pitchFamily="65" charset="-120"/>
                <a:hlinkClick r:id="rId5"/>
              </a:rPr>
              <a:t>http://www.fat.com.tw</a:t>
            </a:r>
            <a:r>
              <a:rPr lang="en-US" altLang="zh-TW" sz="2000" dirty="0" smtClean="0">
                <a:solidFill>
                  <a:srgbClr val="0000FF"/>
                </a:solidFill>
                <a:ea typeface="標楷體" pitchFamily="65" charset="-120"/>
                <a:hlinkClick r:id="rId5"/>
              </a:rPr>
              <a:t>/</a:t>
            </a:r>
            <a:endParaRPr lang="zh-TW" altLang="en-US" sz="1600" dirty="0">
              <a:solidFill>
                <a:srgbClr val="0000FF"/>
              </a:solidFill>
              <a:ea typeface="標楷體" pitchFamily="65" charset="-120"/>
            </a:endParaRPr>
          </a:p>
          <a:p>
            <a:pPr eaLnBrk="1" hangingPunct="1">
              <a:buFontTx/>
              <a:buChar char="•"/>
            </a:pPr>
            <a:r>
              <a:rPr lang="zh-TW" altLang="en-US" dirty="0">
                <a:solidFill>
                  <a:srgbClr val="0000FF"/>
                </a:solidFill>
                <a:ea typeface="標楷體" pitchFamily="65" charset="-120"/>
                <a:hlinkClick r:id="rId6"/>
              </a:rPr>
              <a:t>復興航空公司</a:t>
            </a:r>
            <a:r>
              <a:rPr lang="zh-TW" altLang="en-US" dirty="0">
                <a:solidFill>
                  <a:srgbClr val="0000FF"/>
                </a:solidFill>
                <a:ea typeface="標楷體" pitchFamily="65" charset="-120"/>
              </a:rPr>
              <a:t>　</a:t>
            </a:r>
            <a:r>
              <a:rPr lang="en-US" altLang="zh-TW" sz="2000" u="sng" dirty="0">
                <a:solidFill>
                  <a:srgbClr val="0000FF"/>
                </a:solidFill>
                <a:ea typeface="標楷體" pitchFamily="65" charset="-120"/>
                <a:hlinkClick r:id="rId7"/>
              </a:rPr>
              <a:t>http://</a:t>
            </a:r>
            <a:r>
              <a:rPr lang="en-US" altLang="zh-TW" sz="2000" u="sng" dirty="0" smtClean="0">
                <a:solidFill>
                  <a:srgbClr val="0000FF"/>
                </a:solidFill>
                <a:ea typeface="標楷體" pitchFamily="65" charset="-120"/>
                <a:hlinkClick r:id="rId7"/>
              </a:rPr>
              <a:t>www.tna.com.tw/index.aspx</a:t>
            </a:r>
            <a:endParaRPr lang="en-US" altLang="zh-TW" sz="2000" u="sng" dirty="0" smtClean="0">
              <a:solidFill>
                <a:srgbClr val="0000FF"/>
              </a:solidFill>
              <a:ea typeface="標楷體" pitchFamily="65" charset="-120"/>
            </a:endParaRPr>
          </a:p>
          <a:p>
            <a:pPr eaLnBrk="1" hangingPunct="1">
              <a:buFontTx/>
              <a:buChar char="•"/>
            </a:pPr>
            <a:r>
              <a:rPr lang="zh-TW" altLang="en-US" dirty="0" smtClean="0">
                <a:solidFill>
                  <a:srgbClr val="0000FF"/>
                </a:solidFill>
                <a:ea typeface="標楷體" pitchFamily="65" charset="-120"/>
                <a:hlinkClick r:id="rId8"/>
              </a:rPr>
              <a:t>立</a:t>
            </a:r>
            <a:r>
              <a:rPr lang="zh-TW" altLang="en-US" dirty="0">
                <a:solidFill>
                  <a:srgbClr val="0000FF"/>
                </a:solidFill>
                <a:ea typeface="標楷體" pitchFamily="65" charset="-120"/>
                <a:hlinkClick r:id="rId8"/>
              </a:rPr>
              <a:t>榮航空公司</a:t>
            </a:r>
            <a:r>
              <a:rPr lang="zh-TW" altLang="en-US" dirty="0">
                <a:solidFill>
                  <a:srgbClr val="0000FF"/>
                </a:solidFill>
                <a:ea typeface="標楷體" pitchFamily="65" charset="-120"/>
              </a:rPr>
              <a:t>　</a:t>
            </a:r>
            <a:r>
              <a:rPr lang="en-US" altLang="zh-TW" sz="2000" u="sng" dirty="0">
                <a:solidFill>
                  <a:srgbClr val="0000FF"/>
                </a:solidFill>
                <a:ea typeface="標楷體" pitchFamily="65" charset="-120"/>
              </a:rPr>
              <a:t>https://www.uniair.com.tw/uniairec/index1.aspx</a:t>
            </a:r>
          </a:p>
          <a:p>
            <a:pPr algn="l" eaLnBrk="1" hangingPunct="1">
              <a:buFontTx/>
              <a:buChar char="•"/>
            </a:pPr>
            <a:r>
              <a:rPr lang="zh-TW" altLang="en-US" dirty="0">
                <a:solidFill>
                  <a:srgbClr val="0000FF"/>
                </a:solidFill>
                <a:ea typeface="標楷體" pitchFamily="65" charset="-120"/>
                <a:hlinkClick r:id="rId9"/>
              </a:rPr>
              <a:t>德安航空公司</a:t>
            </a:r>
            <a:r>
              <a:rPr lang="zh-TW" altLang="en-US" dirty="0">
                <a:solidFill>
                  <a:srgbClr val="0000FF"/>
                </a:solidFill>
                <a:ea typeface="標楷體" pitchFamily="65" charset="-120"/>
              </a:rPr>
              <a:t>　</a:t>
            </a:r>
            <a:r>
              <a:rPr lang="en-US" altLang="zh-TW" sz="2000" dirty="0">
                <a:solidFill>
                  <a:srgbClr val="0000FF"/>
                </a:solidFill>
                <a:ea typeface="標楷體" pitchFamily="65" charset="-120"/>
                <a:hlinkClick r:id="rId9"/>
              </a:rPr>
              <a:t>http://www.dailyair.com.tw</a:t>
            </a:r>
            <a:r>
              <a:rPr lang="en-US" altLang="zh-TW" sz="2000" dirty="0" smtClean="0">
                <a:solidFill>
                  <a:srgbClr val="0000FF"/>
                </a:solidFill>
                <a:ea typeface="標楷體" pitchFamily="65" charset="-120"/>
                <a:hlinkClick r:id="rId9"/>
              </a:rPr>
              <a:t>/</a:t>
            </a:r>
            <a:endParaRPr lang="en-US" altLang="zh-TW" sz="2000" dirty="0" smtClean="0">
              <a:solidFill>
                <a:srgbClr val="0000FF"/>
              </a:solidFill>
              <a:ea typeface="標楷體" pitchFamily="65" charset="-120"/>
            </a:endParaRPr>
          </a:p>
          <a:p>
            <a:pPr eaLnBrk="1" hangingPunct="1">
              <a:buFontTx/>
              <a:buChar char="•"/>
            </a:pPr>
            <a:r>
              <a:rPr lang="zh-TW" altLang="en-US" dirty="0">
                <a:solidFill>
                  <a:srgbClr val="0000FF"/>
                </a:solidFill>
                <a:ea typeface="標楷體" pitchFamily="65" charset="-120"/>
              </a:rPr>
              <a:t>中興</a:t>
            </a:r>
            <a:r>
              <a:rPr lang="zh-TW" altLang="en-US" dirty="0" smtClean="0">
                <a:solidFill>
                  <a:srgbClr val="0000FF"/>
                </a:solidFill>
                <a:ea typeface="標楷體" pitchFamily="65" charset="-120"/>
              </a:rPr>
              <a:t>航空            </a:t>
            </a:r>
            <a:r>
              <a:rPr lang="en-US" altLang="zh-TW" dirty="0" smtClean="0">
                <a:solidFill>
                  <a:srgbClr val="0000FF"/>
                </a:solidFill>
                <a:ea typeface="標楷體" pitchFamily="65" charset="-120"/>
                <a:hlinkClick r:id="rId10"/>
              </a:rPr>
              <a:t>http</a:t>
            </a:r>
            <a:r>
              <a:rPr lang="en-US" altLang="zh-TW" dirty="0">
                <a:solidFill>
                  <a:srgbClr val="0000FF"/>
                </a:solidFill>
                <a:ea typeface="標楷體" pitchFamily="65" charset="-120"/>
                <a:hlinkClick r:id="rId10"/>
              </a:rPr>
              <a:t>://</a:t>
            </a:r>
            <a:r>
              <a:rPr lang="en-US" altLang="zh-TW" dirty="0" smtClean="0">
                <a:solidFill>
                  <a:srgbClr val="0000FF"/>
                </a:solidFill>
                <a:ea typeface="標楷體" pitchFamily="65" charset="-120"/>
                <a:hlinkClick r:id="rId10"/>
              </a:rPr>
              <a:t>www.sunrise-</a:t>
            </a:r>
            <a:r>
              <a:rPr lang="zh-TW" altLang="en-US" dirty="0" smtClean="0">
                <a:solidFill>
                  <a:srgbClr val="0000FF"/>
                </a:solidFill>
                <a:ea typeface="標楷體" pitchFamily="65" charset="-120"/>
              </a:rPr>
              <a:t> </a:t>
            </a:r>
            <a:r>
              <a:rPr lang="en-US" altLang="zh-TW" dirty="0" smtClean="0">
                <a:solidFill>
                  <a:srgbClr val="0000FF"/>
                </a:solidFill>
                <a:ea typeface="標楷體" pitchFamily="65" charset="-120"/>
              </a:rPr>
              <a:t>airlines.com/</a:t>
            </a:r>
            <a:r>
              <a:rPr lang="en-US" altLang="zh-TW" dirty="0" err="1" smtClean="0">
                <a:solidFill>
                  <a:srgbClr val="0000FF"/>
                </a:solidFill>
                <a:ea typeface="標楷體" pitchFamily="65" charset="-120"/>
              </a:rPr>
              <a:t>web_cht</a:t>
            </a:r>
            <a:r>
              <a:rPr lang="en-US" altLang="zh-TW" dirty="0" smtClean="0">
                <a:solidFill>
                  <a:srgbClr val="0000FF"/>
                </a:solidFill>
                <a:ea typeface="標楷體" pitchFamily="65" charset="-120"/>
              </a:rPr>
              <a:t>/</a:t>
            </a:r>
            <a:r>
              <a:rPr lang="en-US" altLang="zh-TW" dirty="0" err="1" smtClean="0">
                <a:solidFill>
                  <a:srgbClr val="0000FF"/>
                </a:solidFill>
                <a:ea typeface="標楷體" pitchFamily="65" charset="-120"/>
              </a:rPr>
              <a:t>our_company.php</a:t>
            </a:r>
            <a:endParaRPr lang="zh-TW" altLang="en-US" dirty="0">
              <a:solidFill>
                <a:srgbClr val="0000FF"/>
              </a:solidFill>
              <a:ea typeface="標楷體" pitchFamily="65" charset="-120"/>
            </a:endParaRPr>
          </a:p>
          <a:p>
            <a:pPr algn="l" eaLnBrk="1" hangingPunct="1">
              <a:buFontTx/>
              <a:buChar char="•"/>
            </a:pPr>
            <a:r>
              <a:rPr lang="zh-TW" altLang="en-US" b="0" dirty="0">
                <a:ea typeface="標楷體" pitchFamily="65" charset="-120"/>
              </a:rPr>
              <a:t>　</a:t>
            </a:r>
          </a:p>
          <a:p>
            <a:pPr algn="l" eaLnBrk="1" hangingPunct="1"/>
            <a:endParaRPr lang="en-US" altLang="zh-TW" dirty="0">
              <a:solidFill>
                <a:schemeClr val="folHlink"/>
              </a:solidFill>
              <a:ea typeface="標楷體" pitchFamily="65" charset="-120"/>
            </a:endParaRPr>
          </a:p>
        </p:txBody>
      </p:sp>
      <p:sp>
        <p:nvSpPr>
          <p:cNvPr id="6" name="Text Box 2"/>
          <p:cNvSpPr txBox="1">
            <a:spLocks noChangeArrowheads="1"/>
          </p:cNvSpPr>
          <p:nvPr/>
        </p:nvSpPr>
        <p:spPr bwMode="auto">
          <a:xfrm>
            <a:off x="899592" y="690888"/>
            <a:ext cx="684076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b="1">
                <a:solidFill>
                  <a:schemeClr val="tx1"/>
                </a:solidFill>
                <a:latin typeface="Times New Roman" pitchFamily="18" charset="0"/>
                <a:ea typeface="新細明體" charset="-120"/>
              </a:defRPr>
            </a:lvl1pPr>
            <a:lvl2pPr marL="742950" indent="-285750" eaLnBrk="0" hangingPunct="0">
              <a:defRPr kumimoji="1" sz="2400" b="1">
                <a:solidFill>
                  <a:schemeClr val="tx1"/>
                </a:solidFill>
                <a:latin typeface="Times New Roman" pitchFamily="18" charset="0"/>
                <a:ea typeface="新細明體" charset="-120"/>
              </a:defRPr>
            </a:lvl2pPr>
            <a:lvl3pPr marL="1143000" indent="-228600" eaLnBrk="0" hangingPunct="0">
              <a:defRPr kumimoji="1" sz="2400" b="1">
                <a:solidFill>
                  <a:schemeClr val="tx1"/>
                </a:solidFill>
                <a:latin typeface="Times New Roman" pitchFamily="18" charset="0"/>
                <a:ea typeface="新細明體" charset="-120"/>
              </a:defRPr>
            </a:lvl3pPr>
            <a:lvl4pPr marL="1600200" indent="-228600" eaLnBrk="0" hangingPunct="0">
              <a:defRPr kumimoji="1" sz="2400" b="1">
                <a:solidFill>
                  <a:schemeClr val="tx1"/>
                </a:solidFill>
                <a:latin typeface="Times New Roman" pitchFamily="18" charset="0"/>
                <a:ea typeface="新細明體" charset="-120"/>
              </a:defRPr>
            </a:lvl4pPr>
            <a:lvl5pPr marL="2057400" indent="-228600" eaLnBrk="0" hangingPunct="0">
              <a:defRPr kumimoji="1" sz="2400" b="1">
                <a:solidFill>
                  <a:schemeClr val="tx1"/>
                </a:solidFill>
                <a:latin typeface="Times New Roman" pitchFamily="18" charset="0"/>
                <a:ea typeface="新細明體" charset="-120"/>
              </a:defRPr>
            </a:lvl5pPr>
            <a:lvl6pPr marL="25146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6pPr>
            <a:lvl7pPr marL="29718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7pPr>
            <a:lvl8pPr marL="34290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8pPr>
            <a:lvl9pPr marL="38862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9pPr>
          </a:lstStyle>
          <a:p>
            <a:pPr algn="l" eaLnBrk="1" hangingPunct="1"/>
            <a:r>
              <a:rPr lang="zh-TW" altLang="en-US" sz="3200" dirty="0" smtClean="0">
                <a:latin typeface="標楷體" pitchFamily="65" charset="-120"/>
                <a:ea typeface="標楷體" pitchFamily="65" charset="-120"/>
              </a:rPr>
              <a:t>三</a:t>
            </a:r>
            <a:r>
              <a:rPr lang="zh-TW" altLang="en-US" sz="3200" dirty="0" smtClean="0">
                <a:latin typeface="新細明體"/>
                <a:ea typeface="新細明體"/>
              </a:rPr>
              <a:t>、</a:t>
            </a:r>
            <a:r>
              <a:rPr lang="zh-TW" altLang="en-US" sz="3200" dirty="0" smtClean="0">
                <a:ea typeface="標楷體" pitchFamily="65" charset="-120"/>
              </a:rPr>
              <a:t>民航</a:t>
            </a:r>
            <a:r>
              <a:rPr lang="zh-TW" altLang="en-US" sz="3200" dirty="0">
                <a:ea typeface="標楷體" pitchFamily="65" charset="-120"/>
              </a:rPr>
              <a:t>六</a:t>
            </a:r>
            <a:r>
              <a:rPr lang="zh-TW" altLang="en-US" sz="3200" dirty="0" smtClean="0">
                <a:ea typeface="標楷體" pitchFamily="65" charset="-120"/>
              </a:rPr>
              <a:t>業網址－</a:t>
            </a:r>
            <a:r>
              <a:rPr lang="zh-TW" altLang="en-US" sz="3200" dirty="0">
                <a:ea typeface="標楷體" pitchFamily="65" charset="-120"/>
              </a:rPr>
              <a:t>民用航空運輸業</a:t>
            </a:r>
          </a:p>
          <a:p>
            <a:pPr algn="l" eaLnBrk="1" hangingPunct="1"/>
            <a:r>
              <a:rPr lang="zh-TW" altLang="en-US" sz="3200" dirty="0">
                <a:ea typeface="標楷體" pitchFamily="65" charset="-120"/>
              </a:rPr>
              <a:t>　　</a:t>
            </a:r>
            <a:r>
              <a:rPr lang="zh-TW" altLang="en-US" sz="3200" dirty="0" smtClean="0">
                <a:ea typeface="標楷體" pitchFamily="65" charset="-120"/>
              </a:rPr>
              <a:t>            （</a:t>
            </a:r>
            <a:r>
              <a:rPr lang="en-US" altLang="zh-TW" sz="3200" dirty="0">
                <a:ea typeface="標楷體" pitchFamily="65" charset="-120"/>
              </a:rPr>
              <a:t>Civil Aviation Industry</a:t>
            </a:r>
            <a:r>
              <a:rPr lang="zh-TW" altLang="en-US" sz="3200" dirty="0">
                <a:ea typeface="標楷體" pitchFamily="65" charset="-120"/>
              </a:rPr>
              <a:t>）</a:t>
            </a:r>
          </a:p>
          <a:p>
            <a:pPr algn="l" eaLnBrk="1" hangingPunct="1"/>
            <a:endParaRPr lang="en-US" altLang="zh-TW" sz="3200" dirty="0">
              <a:ea typeface="標楷體" pitchFamily="65" charset="-120"/>
            </a:endParaRPr>
          </a:p>
        </p:txBody>
      </p:sp>
    </p:spTree>
    <p:extLst>
      <p:ext uri="{BB962C8B-B14F-4D97-AF65-F5344CB8AC3E}">
        <p14:creationId xmlns:p14="http://schemas.microsoft.com/office/powerpoint/2010/main" val="3313472899"/>
      </p:ext>
    </p:extLst>
  </p:cSld>
  <p:clrMapOvr>
    <a:masterClrMapping/>
  </p:clrMapOvr>
  <p:transition>
    <p:randomBa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r>
              <a:rPr lang="en-US" altLang="zh-TW" smtClean="0"/>
              <a:t>102.8</a:t>
            </a:r>
            <a:endParaRPr lang="en-US" altLang="zh-TW" dirty="0"/>
          </a:p>
        </p:txBody>
      </p:sp>
      <p:sp>
        <p:nvSpPr>
          <p:cNvPr id="4" name="投影片編號版面配置區 3"/>
          <p:cNvSpPr>
            <a:spLocks noGrp="1"/>
          </p:cNvSpPr>
          <p:nvPr>
            <p:ph type="sldNum" sz="quarter" idx="12"/>
          </p:nvPr>
        </p:nvSpPr>
        <p:spPr/>
        <p:txBody>
          <a:bodyPr/>
          <a:lstStyle/>
          <a:p>
            <a:fld id="{F28EDCCA-72F7-42D9-BE93-86342C8A5205}" type="slidenum">
              <a:rPr lang="en-US" altLang="zh-TW" smtClean="0"/>
              <a:pPr/>
              <a:t>37</a:t>
            </a:fld>
            <a:endParaRPr lang="en-US" altLang="zh-TW"/>
          </a:p>
        </p:txBody>
      </p:sp>
      <p:sp>
        <p:nvSpPr>
          <p:cNvPr id="5" name="矩形 4"/>
          <p:cNvSpPr/>
          <p:nvPr/>
        </p:nvSpPr>
        <p:spPr>
          <a:xfrm>
            <a:off x="1020559" y="1999758"/>
            <a:ext cx="7416824" cy="4893647"/>
          </a:xfrm>
          <a:prstGeom prst="rect">
            <a:avLst/>
          </a:prstGeom>
        </p:spPr>
        <p:txBody>
          <a:bodyPr wrap="square">
            <a:spAutoFit/>
          </a:bodyPr>
          <a:lstStyle/>
          <a:p>
            <a:pPr eaLnBrk="1" hangingPunct="1">
              <a:buFontTx/>
              <a:buChar char="•"/>
            </a:pPr>
            <a:r>
              <a:rPr lang="zh-TW" altLang="en-US" sz="2400" dirty="0">
                <a:ea typeface="標楷體" pitchFamily="65" charset="-120"/>
                <a:hlinkClick r:id="rId2"/>
              </a:rPr>
              <a:t>德安航空</a:t>
            </a:r>
            <a:r>
              <a:rPr lang="zh-TW" altLang="en-US" sz="2400" dirty="0">
                <a:ea typeface="標楷體" pitchFamily="65" charset="-120"/>
              </a:rPr>
              <a:t>　　　　</a:t>
            </a:r>
            <a:r>
              <a:rPr lang="en-US" altLang="zh-TW" sz="2400" dirty="0">
                <a:solidFill>
                  <a:srgbClr val="0000FF"/>
                </a:solidFill>
                <a:ea typeface="標楷體" pitchFamily="65" charset="-120"/>
              </a:rPr>
              <a:t>http://www.dailyair.com.tw/</a:t>
            </a:r>
          </a:p>
          <a:p>
            <a:pPr eaLnBrk="1" hangingPunct="1">
              <a:buFontTx/>
              <a:buChar char="•"/>
            </a:pPr>
            <a:r>
              <a:rPr lang="zh-TW" altLang="en-US" sz="2400" dirty="0" smtClean="0">
                <a:solidFill>
                  <a:srgbClr val="0000FF"/>
                </a:solidFill>
                <a:ea typeface="標楷體" pitchFamily="65" charset="-120"/>
              </a:rPr>
              <a:t>中興</a:t>
            </a:r>
            <a:r>
              <a:rPr lang="zh-TW" altLang="en-US" sz="2400" dirty="0">
                <a:solidFill>
                  <a:srgbClr val="0000FF"/>
                </a:solidFill>
                <a:ea typeface="標楷體" pitchFamily="65" charset="-120"/>
              </a:rPr>
              <a:t>航空 </a:t>
            </a:r>
            <a:r>
              <a:rPr lang="zh-TW" altLang="en-US" sz="2400" dirty="0" smtClean="0">
                <a:solidFill>
                  <a:srgbClr val="0000FF"/>
                </a:solidFill>
                <a:ea typeface="標楷體" pitchFamily="65" charset="-120"/>
              </a:rPr>
              <a:t>              </a:t>
            </a:r>
            <a:r>
              <a:rPr lang="en-US" altLang="zh-TW" sz="2400" dirty="0" smtClean="0">
                <a:solidFill>
                  <a:srgbClr val="0000FF"/>
                </a:solidFill>
                <a:ea typeface="標楷體" pitchFamily="65" charset="-120"/>
              </a:rPr>
              <a:t>http</a:t>
            </a:r>
            <a:r>
              <a:rPr lang="en-US" altLang="zh-TW" sz="2400" dirty="0">
                <a:solidFill>
                  <a:srgbClr val="0000FF"/>
                </a:solidFill>
                <a:ea typeface="標楷體" pitchFamily="65" charset="-120"/>
              </a:rPr>
              <a:t>://www.sunrise-airlines.com/web_cht/our_company.php</a:t>
            </a:r>
            <a:endParaRPr lang="zh-TW" altLang="en-US" sz="2400" dirty="0">
              <a:solidFill>
                <a:srgbClr val="0000FF"/>
              </a:solidFill>
              <a:ea typeface="標楷體" pitchFamily="65" charset="-120"/>
            </a:endParaRPr>
          </a:p>
          <a:p>
            <a:pPr eaLnBrk="1" hangingPunct="1">
              <a:buFontTx/>
              <a:buChar char="•"/>
            </a:pPr>
            <a:r>
              <a:rPr lang="zh-TW" altLang="en-US" sz="2400" dirty="0" smtClean="0">
                <a:ea typeface="標楷體" pitchFamily="65" charset="-120"/>
                <a:hlinkClick r:id="rId3"/>
              </a:rPr>
              <a:t>凌</a:t>
            </a:r>
            <a:r>
              <a:rPr lang="zh-TW" altLang="en-US" sz="2400" dirty="0">
                <a:ea typeface="標楷體" pitchFamily="65" charset="-120"/>
                <a:hlinkClick r:id="rId3"/>
              </a:rPr>
              <a:t>天航空</a:t>
            </a:r>
            <a:r>
              <a:rPr lang="zh-TW" altLang="en-US" sz="2400" dirty="0">
                <a:ea typeface="標楷體" pitchFamily="65" charset="-120"/>
              </a:rPr>
              <a:t>　　　　</a:t>
            </a:r>
            <a:r>
              <a:rPr lang="en-US" altLang="zh-TW" sz="2400" dirty="0">
                <a:ea typeface="標楷體" pitchFamily="65" charset="-120"/>
                <a:hlinkClick r:id="rId3"/>
              </a:rPr>
              <a:t>http://www.ep-air.com.tw/ch/index.htm</a:t>
            </a:r>
            <a:endParaRPr lang="en-US" altLang="zh-TW" sz="2400" dirty="0">
              <a:ea typeface="標楷體" pitchFamily="65" charset="-120"/>
            </a:endParaRPr>
          </a:p>
          <a:p>
            <a:pPr eaLnBrk="1" hangingPunct="1">
              <a:buFontTx/>
              <a:buChar char="•"/>
            </a:pPr>
            <a:r>
              <a:rPr lang="zh-TW" altLang="en-US" sz="2400" dirty="0" smtClean="0">
                <a:ea typeface="標楷體" pitchFamily="65" charset="-120"/>
                <a:hlinkClick r:id="rId4"/>
              </a:rPr>
              <a:t>群</a:t>
            </a:r>
            <a:r>
              <a:rPr lang="zh-TW" altLang="en-US" sz="2400" dirty="0">
                <a:ea typeface="標楷體" pitchFamily="65" charset="-120"/>
                <a:hlinkClick r:id="rId4"/>
              </a:rPr>
              <a:t>鷹翔國土資源</a:t>
            </a:r>
            <a:r>
              <a:rPr lang="zh-TW" altLang="en-US" sz="2400" dirty="0">
                <a:ea typeface="標楷體" pitchFamily="65" charset="-120"/>
              </a:rPr>
              <a:t>　</a:t>
            </a:r>
            <a:r>
              <a:rPr lang="en-US" altLang="zh-TW" sz="2400" dirty="0">
                <a:ea typeface="標楷體" pitchFamily="65" charset="-120"/>
                <a:hlinkClick r:id="rId4"/>
              </a:rPr>
              <a:t>http://www.gwa.com.tw</a:t>
            </a:r>
            <a:r>
              <a:rPr lang="en-US" altLang="zh-TW" sz="2400" dirty="0" smtClean="0">
                <a:ea typeface="標楷體" pitchFamily="65" charset="-120"/>
                <a:hlinkClick r:id="rId4"/>
              </a:rPr>
              <a:t>/</a:t>
            </a:r>
            <a:endParaRPr lang="en-US" altLang="zh-TW" sz="2400" dirty="0" smtClean="0">
              <a:ea typeface="標楷體" pitchFamily="65" charset="-120"/>
            </a:endParaRPr>
          </a:p>
          <a:p>
            <a:pPr eaLnBrk="1" hangingPunct="1">
              <a:buFontTx/>
              <a:buChar char="•"/>
            </a:pPr>
            <a:r>
              <a:rPr lang="zh-TW" altLang="en-US" sz="2400" dirty="0">
                <a:ea typeface="標楷體" pitchFamily="65" charset="-120"/>
                <a:hlinkClick r:id="rId5"/>
              </a:rPr>
              <a:t>漢翔航空工業</a:t>
            </a:r>
            <a:r>
              <a:rPr lang="zh-TW" altLang="en-US" sz="2400" dirty="0">
                <a:ea typeface="標楷體" pitchFamily="65" charset="-120"/>
              </a:rPr>
              <a:t>　　</a:t>
            </a:r>
            <a:r>
              <a:rPr lang="en-US" altLang="zh-TW" sz="2400" dirty="0">
                <a:ea typeface="標楷體" pitchFamily="65" charset="-120"/>
                <a:hlinkClick r:id="rId5"/>
              </a:rPr>
              <a:t>http://www.aidc.com.tw</a:t>
            </a:r>
            <a:r>
              <a:rPr lang="en-US" altLang="zh-TW" sz="2400" dirty="0" smtClean="0">
                <a:ea typeface="標楷體" pitchFamily="65" charset="-120"/>
                <a:hlinkClick r:id="rId5"/>
              </a:rPr>
              <a:t>/</a:t>
            </a:r>
            <a:endParaRPr lang="en-US" altLang="zh-TW" sz="2400" dirty="0" smtClean="0">
              <a:ea typeface="標楷體" pitchFamily="65" charset="-120"/>
            </a:endParaRPr>
          </a:p>
          <a:p>
            <a:pPr lvl="0" eaLnBrk="1" hangingPunct="1"/>
            <a:r>
              <a:rPr lang="zh-TW" altLang="en-US" sz="2400" dirty="0" smtClean="0">
                <a:solidFill>
                  <a:srgbClr val="0000FF"/>
                </a:solidFill>
                <a:latin typeface="標楷體" pitchFamily="65" charset="-120"/>
                <a:ea typeface="標楷體" pitchFamily="65" charset="-120"/>
              </a:rPr>
              <a:t>華捷航空         </a:t>
            </a:r>
            <a:r>
              <a:rPr lang="en-US" altLang="zh-TW" sz="2400" b="1" dirty="0" smtClean="0">
                <a:solidFill>
                  <a:srgbClr val="0000FF"/>
                </a:solidFill>
                <a:latin typeface="標楷體" pitchFamily="65" charset="-120"/>
                <a:ea typeface="標楷體" pitchFamily="65" charset="-120"/>
              </a:rPr>
              <a:t>http</a:t>
            </a:r>
            <a:r>
              <a:rPr lang="en-US" altLang="zh-TW" sz="2400" b="1" dirty="0">
                <a:solidFill>
                  <a:srgbClr val="0000FF"/>
                </a:solidFill>
                <a:latin typeface="標楷體" pitchFamily="65" charset="-120"/>
                <a:ea typeface="標楷體" pitchFamily="65" charset="-120"/>
              </a:rPr>
              <a:t>://www.winairjet.com/</a:t>
            </a:r>
            <a:r>
              <a:rPr lang="zh-TW" altLang="en-US" sz="2400" b="1" dirty="0" smtClean="0">
                <a:solidFill>
                  <a:srgbClr val="0000FF"/>
                </a:solidFill>
                <a:latin typeface="標楷體" pitchFamily="65" charset="-120"/>
                <a:ea typeface="標楷體" pitchFamily="65" charset="-120"/>
              </a:rPr>
              <a:t>   </a:t>
            </a:r>
            <a:endParaRPr lang="en-US" altLang="zh-TW" sz="2400" b="1" dirty="0" smtClean="0">
              <a:solidFill>
                <a:srgbClr val="0000FF"/>
              </a:solidFill>
              <a:latin typeface="標楷體" pitchFamily="65" charset="-120"/>
              <a:ea typeface="標楷體" pitchFamily="65" charset="-120"/>
            </a:endParaRPr>
          </a:p>
          <a:p>
            <a:pPr lvl="0" eaLnBrk="1" hangingPunct="1"/>
            <a:r>
              <a:rPr lang="zh-TW" altLang="en-US" sz="2400" dirty="0">
                <a:solidFill>
                  <a:srgbClr val="0000FF"/>
                </a:solidFill>
                <a:latin typeface="標楷體" pitchFamily="65" charset="-120"/>
                <a:ea typeface="標楷體" pitchFamily="65" charset="-120"/>
              </a:rPr>
              <a:t>飛特</a:t>
            </a:r>
            <a:r>
              <a:rPr lang="zh-TW" altLang="en-US" sz="2400" dirty="0" smtClean="0">
                <a:solidFill>
                  <a:srgbClr val="0000FF"/>
                </a:solidFill>
                <a:latin typeface="標楷體" pitchFamily="65" charset="-120"/>
                <a:ea typeface="標楷體" pitchFamily="65" charset="-120"/>
              </a:rPr>
              <a:t>立航空       </a:t>
            </a:r>
            <a:r>
              <a:rPr lang="en-US" altLang="zh-TW" sz="2400" b="1" dirty="0" smtClean="0">
                <a:solidFill>
                  <a:srgbClr val="0000FF"/>
                </a:solidFill>
                <a:latin typeface="標楷體" pitchFamily="65" charset="-120"/>
                <a:ea typeface="標楷體" pitchFamily="65" charset="-120"/>
              </a:rPr>
              <a:t>http</a:t>
            </a:r>
            <a:r>
              <a:rPr lang="en-US" altLang="zh-TW" sz="2400" b="1" dirty="0">
                <a:solidFill>
                  <a:srgbClr val="0000FF"/>
                </a:solidFill>
                <a:latin typeface="標楷體" pitchFamily="65" charset="-120"/>
                <a:ea typeface="標楷體" pitchFamily="65" charset="-120"/>
              </a:rPr>
              <a:t>://www.eatc.com.tw/</a:t>
            </a:r>
            <a:endParaRPr lang="en-US" altLang="zh-TW" sz="2400" b="1" dirty="0" smtClean="0">
              <a:solidFill>
                <a:srgbClr val="0000FF"/>
              </a:solidFill>
              <a:latin typeface="標楷體" pitchFamily="65" charset="-120"/>
              <a:ea typeface="標楷體" pitchFamily="65" charset="-120"/>
            </a:endParaRPr>
          </a:p>
          <a:p>
            <a:pPr lvl="0" eaLnBrk="1" hangingPunct="1"/>
            <a:r>
              <a:rPr lang="zh-TW" altLang="en-US" sz="2400" dirty="0">
                <a:solidFill>
                  <a:srgbClr val="0000FF"/>
                </a:solidFill>
                <a:latin typeface="標楷體" pitchFamily="65" charset="-120"/>
                <a:ea typeface="標楷體" pitchFamily="65" charset="-120"/>
              </a:rPr>
              <a:t>前進</a:t>
            </a:r>
            <a:r>
              <a:rPr lang="zh-TW" altLang="en-US" sz="2400" dirty="0" smtClean="0">
                <a:solidFill>
                  <a:srgbClr val="0000FF"/>
                </a:solidFill>
                <a:latin typeface="標楷體" pitchFamily="65" charset="-120"/>
                <a:ea typeface="標楷體" pitchFamily="65" charset="-120"/>
              </a:rPr>
              <a:t>航空        </a:t>
            </a:r>
            <a:endParaRPr lang="zh-TW" altLang="en-US" sz="2400" dirty="0">
              <a:solidFill>
                <a:srgbClr val="0000FF"/>
              </a:solidFill>
              <a:latin typeface="標楷體" pitchFamily="65" charset="-120"/>
              <a:ea typeface="標楷體" pitchFamily="65" charset="-120"/>
            </a:endParaRPr>
          </a:p>
          <a:p>
            <a:pPr eaLnBrk="1" hangingPunct="1">
              <a:buFontTx/>
              <a:buChar char="•"/>
            </a:pPr>
            <a:endParaRPr lang="en-US" altLang="zh-TW" sz="2400" dirty="0">
              <a:ea typeface="標楷體" pitchFamily="65" charset="-120"/>
            </a:endParaRPr>
          </a:p>
          <a:p>
            <a:pPr eaLnBrk="1" hangingPunct="1">
              <a:buFontTx/>
              <a:buChar char="•"/>
            </a:pPr>
            <a:endParaRPr lang="en-US" altLang="zh-TW" sz="2400" dirty="0" smtClean="0">
              <a:ea typeface="標楷體" pitchFamily="65" charset="-120"/>
            </a:endParaRPr>
          </a:p>
          <a:p>
            <a:pPr eaLnBrk="1" hangingPunct="1">
              <a:buFontTx/>
              <a:buChar char="•"/>
            </a:pPr>
            <a:endParaRPr lang="en-US" altLang="zh-TW" sz="2400" dirty="0">
              <a:ea typeface="標楷體" pitchFamily="65" charset="-120"/>
            </a:endParaRPr>
          </a:p>
        </p:txBody>
      </p:sp>
      <p:sp>
        <p:nvSpPr>
          <p:cNvPr id="7" name="Text Box 2"/>
          <p:cNvSpPr txBox="1">
            <a:spLocks noChangeArrowheads="1"/>
          </p:cNvSpPr>
          <p:nvPr/>
        </p:nvSpPr>
        <p:spPr bwMode="auto">
          <a:xfrm>
            <a:off x="1042496" y="441125"/>
            <a:ext cx="684076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b="1">
                <a:solidFill>
                  <a:schemeClr val="tx1"/>
                </a:solidFill>
                <a:latin typeface="Times New Roman" pitchFamily="18" charset="0"/>
                <a:ea typeface="新細明體" charset="-120"/>
              </a:defRPr>
            </a:lvl1pPr>
            <a:lvl2pPr marL="742950" indent="-285750" eaLnBrk="0" hangingPunct="0">
              <a:defRPr kumimoji="1" sz="2400" b="1">
                <a:solidFill>
                  <a:schemeClr val="tx1"/>
                </a:solidFill>
                <a:latin typeface="Times New Roman" pitchFamily="18" charset="0"/>
                <a:ea typeface="新細明體" charset="-120"/>
              </a:defRPr>
            </a:lvl2pPr>
            <a:lvl3pPr marL="1143000" indent="-228600" eaLnBrk="0" hangingPunct="0">
              <a:defRPr kumimoji="1" sz="2400" b="1">
                <a:solidFill>
                  <a:schemeClr val="tx1"/>
                </a:solidFill>
                <a:latin typeface="Times New Roman" pitchFamily="18" charset="0"/>
                <a:ea typeface="新細明體" charset="-120"/>
              </a:defRPr>
            </a:lvl3pPr>
            <a:lvl4pPr marL="1600200" indent="-228600" eaLnBrk="0" hangingPunct="0">
              <a:defRPr kumimoji="1" sz="2400" b="1">
                <a:solidFill>
                  <a:schemeClr val="tx1"/>
                </a:solidFill>
                <a:latin typeface="Times New Roman" pitchFamily="18" charset="0"/>
                <a:ea typeface="新細明體" charset="-120"/>
              </a:defRPr>
            </a:lvl4pPr>
            <a:lvl5pPr marL="2057400" indent="-228600" eaLnBrk="0" hangingPunct="0">
              <a:defRPr kumimoji="1" sz="2400" b="1">
                <a:solidFill>
                  <a:schemeClr val="tx1"/>
                </a:solidFill>
                <a:latin typeface="Times New Roman" pitchFamily="18" charset="0"/>
                <a:ea typeface="新細明體" charset="-120"/>
              </a:defRPr>
            </a:lvl5pPr>
            <a:lvl6pPr marL="25146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6pPr>
            <a:lvl7pPr marL="29718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7pPr>
            <a:lvl8pPr marL="34290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8pPr>
            <a:lvl9pPr marL="38862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9pPr>
          </a:lstStyle>
          <a:p>
            <a:pPr eaLnBrk="1" hangingPunct="1"/>
            <a:r>
              <a:rPr lang="zh-TW" altLang="en-US" sz="3200" dirty="0">
                <a:latin typeface="標楷體" pitchFamily="65" charset="-120"/>
                <a:ea typeface="標楷體" pitchFamily="65" charset="-120"/>
              </a:rPr>
              <a:t>三</a:t>
            </a:r>
            <a:r>
              <a:rPr lang="zh-TW" altLang="en-US" sz="3200" dirty="0" smtClean="0">
                <a:latin typeface="新細明體"/>
                <a:ea typeface="新細明體"/>
              </a:rPr>
              <a:t>、</a:t>
            </a:r>
            <a:r>
              <a:rPr lang="zh-TW" altLang="en-US" sz="3200" dirty="0" smtClean="0">
                <a:ea typeface="標楷體" pitchFamily="65" charset="-120"/>
              </a:rPr>
              <a:t>民航</a:t>
            </a:r>
            <a:r>
              <a:rPr lang="zh-TW" altLang="en-US" sz="3200" dirty="0">
                <a:ea typeface="標楷體" pitchFamily="65" charset="-120"/>
              </a:rPr>
              <a:t>六</a:t>
            </a:r>
            <a:r>
              <a:rPr lang="zh-TW" altLang="en-US" sz="3200" dirty="0" smtClean="0">
                <a:ea typeface="標楷體" pitchFamily="65" charset="-120"/>
              </a:rPr>
              <a:t>業網址－</a:t>
            </a:r>
            <a:r>
              <a:rPr lang="zh-TW" altLang="en-US" sz="3200" dirty="0">
                <a:ea typeface="標楷體" pitchFamily="65" charset="-120"/>
              </a:rPr>
              <a:t>普通航空業</a:t>
            </a:r>
          </a:p>
          <a:p>
            <a:pPr eaLnBrk="1" hangingPunct="1"/>
            <a:r>
              <a:rPr lang="zh-TW" altLang="en-US" sz="3200" dirty="0">
                <a:ea typeface="標楷體" pitchFamily="65" charset="-120"/>
              </a:rPr>
              <a:t>       </a:t>
            </a:r>
            <a:r>
              <a:rPr lang="zh-TW" altLang="en-US" sz="3200" dirty="0" smtClean="0">
                <a:ea typeface="標楷體" pitchFamily="65" charset="-120"/>
              </a:rPr>
              <a:t>   </a:t>
            </a:r>
            <a:r>
              <a:rPr lang="en-US" altLang="zh-TW" sz="3200" dirty="0">
                <a:ea typeface="標楷體" pitchFamily="65" charset="-120"/>
              </a:rPr>
              <a:t>(General Aviation Industry)</a:t>
            </a:r>
          </a:p>
          <a:p>
            <a:pPr algn="l" eaLnBrk="1" hangingPunct="1"/>
            <a:endParaRPr lang="en-US" altLang="zh-TW" sz="3200" dirty="0">
              <a:ea typeface="標楷體" pitchFamily="65" charset="-120"/>
            </a:endParaRPr>
          </a:p>
        </p:txBody>
      </p:sp>
    </p:spTree>
    <p:extLst>
      <p:ext uri="{BB962C8B-B14F-4D97-AF65-F5344CB8AC3E}">
        <p14:creationId xmlns:p14="http://schemas.microsoft.com/office/powerpoint/2010/main" val="1481772760"/>
      </p:ext>
    </p:extLst>
  </p:cSld>
  <p:clrMapOvr>
    <a:masterClrMapping/>
  </p:clrMapOvr>
  <p:transition>
    <p:randomBa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r>
              <a:rPr lang="en-US" altLang="zh-TW" smtClean="0"/>
              <a:t>102.8</a:t>
            </a:r>
            <a:endParaRPr lang="en-US" altLang="zh-TW" dirty="0"/>
          </a:p>
        </p:txBody>
      </p:sp>
      <p:sp>
        <p:nvSpPr>
          <p:cNvPr id="4" name="投影片編號版面配置區 3"/>
          <p:cNvSpPr>
            <a:spLocks noGrp="1"/>
          </p:cNvSpPr>
          <p:nvPr>
            <p:ph type="sldNum" sz="quarter" idx="12"/>
          </p:nvPr>
        </p:nvSpPr>
        <p:spPr/>
        <p:txBody>
          <a:bodyPr/>
          <a:lstStyle/>
          <a:p>
            <a:fld id="{F28EDCCA-72F7-42D9-BE93-86342C8A5205}" type="slidenum">
              <a:rPr lang="en-US" altLang="zh-TW" smtClean="0"/>
              <a:pPr/>
              <a:t>38</a:t>
            </a:fld>
            <a:endParaRPr lang="en-US" altLang="zh-TW"/>
          </a:p>
        </p:txBody>
      </p:sp>
      <p:sp>
        <p:nvSpPr>
          <p:cNvPr id="5" name="Text Box 4"/>
          <p:cNvSpPr txBox="1">
            <a:spLocks noChangeArrowheads="1"/>
          </p:cNvSpPr>
          <p:nvPr/>
        </p:nvSpPr>
        <p:spPr bwMode="auto">
          <a:xfrm>
            <a:off x="611560" y="2564904"/>
            <a:ext cx="77724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imes New Roman" pitchFamily="18" charset="0"/>
                <a:ea typeface="新細明體" charset="-120"/>
              </a:defRPr>
            </a:lvl1pPr>
            <a:lvl2pPr marL="742950" indent="-285750" eaLnBrk="0" hangingPunct="0">
              <a:defRPr kumimoji="1" sz="2400" b="1">
                <a:solidFill>
                  <a:schemeClr val="tx1"/>
                </a:solidFill>
                <a:latin typeface="Times New Roman" pitchFamily="18" charset="0"/>
                <a:ea typeface="新細明體" charset="-120"/>
              </a:defRPr>
            </a:lvl2pPr>
            <a:lvl3pPr marL="1143000" indent="-228600" eaLnBrk="0" hangingPunct="0">
              <a:defRPr kumimoji="1" sz="2400" b="1">
                <a:solidFill>
                  <a:schemeClr val="tx1"/>
                </a:solidFill>
                <a:latin typeface="Times New Roman" pitchFamily="18" charset="0"/>
                <a:ea typeface="新細明體" charset="-120"/>
              </a:defRPr>
            </a:lvl3pPr>
            <a:lvl4pPr marL="1600200" indent="-228600" eaLnBrk="0" hangingPunct="0">
              <a:defRPr kumimoji="1" sz="2400" b="1">
                <a:solidFill>
                  <a:schemeClr val="tx1"/>
                </a:solidFill>
                <a:latin typeface="Times New Roman" pitchFamily="18" charset="0"/>
                <a:ea typeface="新細明體" charset="-120"/>
              </a:defRPr>
            </a:lvl4pPr>
            <a:lvl5pPr marL="2057400" indent="-228600" eaLnBrk="0" hangingPunct="0">
              <a:defRPr kumimoji="1" sz="2400" b="1">
                <a:solidFill>
                  <a:schemeClr val="tx1"/>
                </a:solidFill>
                <a:latin typeface="Times New Roman" pitchFamily="18" charset="0"/>
                <a:ea typeface="新細明體" charset="-120"/>
              </a:defRPr>
            </a:lvl5pPr>
            <a:lvl6pPr marL="25146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6pPr>
            <a:lvl7pPr marL="29718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7pPr>
            <a:lvl8pPr marL="34290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8pPr>
            <a:lvl9pPr marL="38862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9pPr>
          </a:lstStyle>
          <a:p>
            <a:pPr algn="l" eaLnBrk="1" hangingPunct="1">
              <a:buFontTx/>
              <a:buBlip>
                <a:blip r:embed="rId2"/>
              </a:buBlip>
            </a:pPr>
            <a:r>
              <a:rPr lang="zh-TW" altLang="en-US" b="0" dirty="0">
                <a:ea typeface="標楷體" pitchFamily="65" charset="-120"/>
                <a:hlinkClick r:id="rId3"/>
              </a:rPr>
              <a:t>桃園航勤股份有限公司</a:t>
            </a:r>
            <a:r>
              <a:rPr lang="zh-TW" altLang="en-US" b="0" dirty="0">
                <a:ea typeface="標楷體" pitchFamily="65" charset="-120"/>
              </a:rPr>
              <a:t>　</a:t>
            </a:r>
            <a:r>
              <a:rPr lang="en-US" altLang="zh-TW" sz="2000" b="0" dirty="0">
                <a:solidFill>
                  <a:srgbClr val="0000FF"/>
                </a:solidFill>
                <a:ea typeface="標楷體" pitchFamily="65" charset="-120"/>
              </a:rPr>
              <a:t>http://www.tias.com.tw/ch.htm</a:t>
            </a:r>
          </a:p>
          <a:p>
            <a:pPr algn="l" eaLnBrk="1" hangingPunct="1">
              <a:buFontTx/>
              <a:buBlip>
                <a:blip r:embed="rId2"/>
              </a:buBlip>
            </a:pPr>
            <a:r>
              <a:rPr lang="zh-TW" altLang="en-US" b="0" dirty="0">
                <a:solidFill>
                  <a:srgbClr val="0000FF"/>
                </a:solidFill>
                <a:ea typeface="標楷體" pitchFamily="65" charset="-120"/>
                <a:hlinkClick r:id="rId4"/>
              </a:rPr>
              <a:t>長榮航勤股份有限公司</a:t>
            </a:r>
            <a:r>
              <a:rPr lang="zh-TW" altLang="en-US" b="0" dirty="0">
                <a:solidFill>
                  <a:srgbClr val="0000FF"/>
                </a:solidFill>
                <a:ea typeface="標楷體" pitchFamily="65" charset="-120"/>
              </a:rPr>
              <a:t>　</a:t>
            </a:r>
            <a:r>
              <a:rPr lang="en-US" altLang="zh-TW" sz="2000" b="0" dirty="0">
                <a:solidFill>
                  <a:srgbClr val="0000FF"/>
                </a:solidFill>
                <a:ea typeface="標楷體" pitchFamily="65" charset="-120"/>
              </a:rPr>
              <a:t>http://www.egas.com.tw/ch/index.htm</a:t>
            </a:r>
          </a:p>
          <a:p>
            <a:pPr algn="l" eaLnBrk="1" hangingPunct="1">
              <a:buFontTx/>
              <a:buBlip>
                <a:blip r:embed="rId2"/>
              </a:buBlip>
            </a:pPr>
            <a:r>
              <a:rPr lang="zh-TW" altLang="en-US" b="0" dirty="0">
                <a:solidFill>
                  <a:srgbClr val="0000FF"/>
                </a:solidFill>
                <a:ea typeface="標楷體" pitchFamily="65" charset="-120"/>
                <a:hlinkClick r:id="rId5"/>
              </a:rPr>
              <a:t>台灣航勤股份有限公司</a:t>
            </a:r>
            <a:r>
              <a:rPr lang="zh-TW" altLang="en-US" b="0" dirty="0">
                <a:solidFill>
                  <a:srgbClr val="0000FF"/>
                </a:solidFill>
                <a:ea typeface="標楷體" pitchFamily="65" charset="-120"/>
              </a:rPr>
              <a:t>　</a:t>
            </a:r>
            <a:r>
              <a:rPr lang="en-US" altLang="zh-TW" sz="2000" b="0" dirty="0">
                <a:solidFill>
                  <a:srgbClr val="0000FF"/>
                </a:solidFill>
                <a:ea typeface="標楷體" pitchFamily="65" charset="-120"/>
              </a:rPr>
              <a:t>http://www.taichin.com.tw/</a:t>
            </a:r>
          </a:p>
          <a:p>
            <a:pPr algn="l" eaLnBrk="1" hangingPunct="1">
              <a:buFontTx/>
              <a:buBlip>
                <a:blip r:embed="rId2"/>
              </a:buBlip>
            </a:pPr>
            <a:r>
              <a:rPr lang="zh-TW" altLang="en-US" b="0" dirty="0">
                <a:solidFill>
                  <a:srgbClr val="0000FF"/>
                </a:solidFill>
                <a:ea typeface="標楷體" pitchFamily="65" charset="-120"/>
                <a:hlinkClick r:id="rId6"/>
              </a:rPr>
              <a:t>復興航空地勤</a:t>
            </a:r>
            <a:r>
              <a:rPr lang="zh-TW" altLang="en-US" b="0" dirty="0">
                <a:solidFill>
                  <a:srgbClr val="0000FF"/>
                </a:solidFill>
                <a:ea typeface="標楷體" pitchFamily="65" charset="-120"/>
              </a:rPr>
              <a:t>　　 </a:t>
            </a:r>
            <a:r>
              <a:rPr lang="en-US" altLang="zh-TW" sz="2000" b="0" dirty="0">
                <a:solidFill>
                  <a:srgbClr val="0000FF"/>
                </a:solidFill>
                <a:ea typeface="標楷體" pitchFamily="65" charset="-120"/>
                <a:hlinkClick r:id="rId6"/>
              </a:rPr>
              <a:t>http://www.tna.com.tw/b2c/aboutus/agent.aspx</a:t>
            </a:r>
            <a:endParaRPr lang="en-US" altLang="zh-TW" sz="2000" b="0" dirty="0">
              <a:solidFill>
                <a:srgbClr val="0000FF"/>
              </a:solidFill>
              <a:ea typeface="標楷體" pitchFamily="65" charset="-120"/>
            </a:endParaRPr>
          </a:p>
          <a:p>
            <a:pPr algn="l" eaLnBrk="1" hangingPunct="1">
              <a:buFontTx/>
              <a:buBlip>
                <a:blip r:embed="rId2"/>
              </a:buBlip>
            </a:pPr>
            <a:r>
              <a:rPr lang="zh-TW" altLang="en-US" b="0" dirty="0">
                <a:solidFill>
                  <a:srgbClr val="0000FF"/>
                </a:solidFill>
                <a:ea typeface="標楷體" pitchFamily="65" charset="-120"/>
                <a:hlinkClick r:id="rId7"/>
              </a:rPr>
              <a:t>立榮航空地勤</a:t>
            </a:r>
            <a:r>
              <a:rPr lang="zh-TW" altLang="en-US" b="0" dirty="0">
                <a:solidFill>
                  <a:srgbClr val="0000FF"/>
                </a:solidFill>
                <a:ea typeface="標楷體" pitchFamily="65" charset="-120"/>
              </a:rPr>
              <a:t>　　 </a:t>
            </a:r>
            <a:r>
              <a:rPr lang="en-US" altLang="zh-TW" sz="2000" b="0" dirty="0">
                <a:solidFill>
                  <a:srgbClr val="0000FF"/>
                </a:solidFill>
                <a:ea typeface="標楷體" pitchFamily="65" charset="-120"/>
              </a:rPr>
              <a:t>http://www.uniair.com.tw/groundDuty.htm</a:t>
            </a:r>
          </a:p>
          <a:p>
            <a:pPr algn="l" eaLnBrk="1" hangingPunct="1">
              <a:buFontTx/>
              <a:buBlip>
                <a:blip r:embed="rId2"/>
              </a:buBlip>
            </a:pPr>
            <a:r>
              <a:rPr lang="zh-TW" altLang="en-US" b="0" dirty="0">
                <a:solidFill>
                  <a:srgbClr val="0000FF"/>
                </a:solidFill>
                <a:ea typeface="標楷體" pitchFamily="65" charset="-120"/>
                <a:hlinkClick r:id="rId8"/>
              </a:rPr>
              <a:t>華夏股份有限公司</a:t>
            </a:r>
            <a:r>
              <a:rPr lang="zh-TW" altLang="en-US" b="0" dirty="0">
                <a:solidFill>
                  <a:srgbClr val="0000FF"/>
                </a:solidFill>
                <a:ea typeface="標楷體" pitchFamily="65" charset="-120"/>
              </a:rPr>
              <a:t> </a:t>
            </a:r>
            <a:r>
              <a:rPr lang="en-US" altLang="zh-TW" sz="2000" b="0" dirty="0">
                <a:solidFill>
                  <a:srgbClr val="0000FF"/>
                </a:solidFill>
                <a:ea typeface="標楷體" pitchFamily="65" charset="-120"/>
              </a:rPr>
              <a:t>http://www.hh-cal.com.tw/</a:t>
            </a:r>
            <a:r>
              <a:rPr lang="zh-TW" altLang="en-US" b="0" dirty="0">
                <a:solidFill>
                  <a:srgbClr val="0000FF"/>
                </a:solidFill>
                <a:ea typeface="標楷體" pitchFamily="65" charset="-120"/>
              </a:rPr>
              <a:t>　　</a:t>
            </a:r>
            <a:endParaRPr lang="zh-TW" altLang="en-US" sz="2000" b="0" dirty="0">
              <a:solidFill>
                <a:srgbClr val="0000FF"/>
              </a:solidFill>
              <a:ea typeface="標楷體" pitchFamily="65" charset="-120"/>
            </a:endParaRPr>
          </a:p>
          <a:p>
            <a:pPr algn="l" eaLnBrk="1" hangingPunct="1">
              <a:buFontTx/>
              <a:buBlip>
                <a:blip r:embed="rId2"/>
              </a:buBlip>
            </a:pPr>
            <a:endParaRPr lang="en-US" altLang="zh-TW" b="0" dirty="0">
              <a:solidFill>
                <a:srgbClr val="0000FF"/>
              </a:solidFill>
              <a:ea typeface="標楷體" pitchFamily="65" charset="-120"/>
            </a:endParaRPr>
          </a:p>
        </p:txBody>
      </p:sp>
      <p:sp>
        <p:nvSpPr>
          <p:cNvPr id="6" name="Text Box 2"/>
          <p:cNvSpPr txBox="1">
            <a:spLocks noChangeArrowheads="1"/>
          </p:cNvSpPr>
          <p:nvPr/>
        </p:nvSpPr>
        <p:spPr bwMode="auto">
          <a:xfrm>
            <a:off x="1187040" y="548680"/>
            <a:ext cx="68407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b="1">
                <a:solidFill>
                  <a:schemeClr val="tx1"/>
                </a:solidFill>
                <a:latin typeface="Times New Roman" pitchFamily="18" charset="0"/>
                <a:ea typeface="新細明體" charset="-120"/>
              </a:defRPr>
            </a:lvl1pPr>
            <a:lvl2pPr marL="742950" indent="-285750" eaLnBrk="0" hangingPunct="0">
              <a:defRPr kumimoji="1" sz="2400" b="1">
                <a:solidFill>
                  <a:schemeClr val="tx1"/>
                </a:solidFill>
                <a:latin typeface="Times New Roman" pitchFamily="18" charset="0"/>
                <a:ea typeface="新細明體" charset="-120"/>
              </a:defRPr>
            </a:lvl2pPr>
            <a:lvl3pPr marL="1143000" indent="-228600" eaLnBrk="0" hangingPunct="0">
              <a:defRPr kumimoji="1" sz="2400" b="1">
                <a:solidFill>
                  <a:schemeClr val="tx1"/>
                </a:solidFill>
                <a:latin typeface="Times New Roman" pitchFamily="18" charset="0"/>
                <a:ea typeface="新細明體" charset="-120"/>
              </a:defRPr>
            </a:lvl3pPr>
            <a:lvl4pPr marL="1600200" indent="-228600" eaLnBrk="0" hangingPunct="0">
              <a:defRPr kumimoji="1" sz="2400" b="1">
                <a:solidFill>
                  <a:schemeClr val="tx1"/>
                </a:solidFill>
                <a:latin typeface="Times New Roman" pitchFamily="18" charset="0"/>
                <a:ea typeface="新細明體" charset="-120"/>
              </a:defRPr>
            </a:lvl4pPr>
            <a:lvl5pPr marL="2057400" indent="-228600" eaLnBrk="0" hangingPunct="0">
              <a:defRPr kumimoji="1" sz="2400" b="1">
                <a:solidFill>
                  <a:schemeClr val="tx1"/>
                </a:solidFill>
                <a:latin typeface="Times New Roman" pitchFamily="18" charset="0"/>
                <a:ea typeface="新細明體" charset="-120"/>
              </a:defRPr>
            </a:lvl5pPr>
            <a:lvl6pPr marL="25146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6pPr>
            <a:lvl7pPr marL="29718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7pPr>
            <a:lvl8pPr marL="34290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8pPr>
            <a:lvl9pPr marL="38862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9pPr>
          </a:lstStyle>
          <a:p>
            <a:pPr eaLnBrk="1" hangingPunct="1"/>
            <a:r>
              <a:rPr lang="zh-TW" altLang="en-US" sz="3200" dirty="0">
                <a:latin typeface="標楷體" pitchFamily="65" charset="-120"/>
                <a:ea typeface="標楷體" pitchFamily="65" charset="-120"/>
              </a:rPr>
              <a:t>三</a:t>
            </a:r>
            <a:r>
              <a:rPr lang="zh-TW" altLang="en-US" sz="3200" dirty="0" smtClean="0">
                <a:latin typeface="新細明體"/>
                <a:ea typeface="新細明體"/>
              </a:rPr>
              <a:t>、</a:t>
            </a:r>
            <a:r>
              <a:rPr lang="zh-TW" altLang="en-US" sz="3200" dirty="0" smtClean="0">
                <a:ea typeface="標楷體" pitchFamily="65" charset="-120"/>
              </a:rPr>
              <a:t>民航</a:t>
            </a:r>
            <a:r>
              <a:rPr lang="zh-TW" altLang="en-US" sz="3200" dirty="0">
                <a:ea typeface="標楷體" pitchFamily="65" charset="-120"/>
              </a:rPr>
              <a:t>六</a:t>
            </a:r>
            <a:r>
              <a:rPr lang="zh-TW" altLang="en-US" sz="3200" dirty="0" smtClean="0">
                <a:ea typeface="標楷體" pitchFamily="65" charset="-120"/>
              </a:rPr>
              <a:t>業網址－</a:t>
            </a:r>
            <a:r>
              <a:rPr lang="zh-TW" altLang="en-US" sz="3200" dirty="0">
                <a:ea typeface="標楷體" pitchFamily="65" charset="-120"/>
              </a:rPr>
              <a:t>航空站地勤</a:t>
            </a:r>
            <a:r>
              <a:rPr lang="zh-TW" altLang="en-US" sz="3200" dirty="0" smtClean="0">
                <a:ea typeface="標楷體" pitchFamily="65" charset="-120"/>
              </a:rPr>
              <a:t>業</a:t>
            </a:r>
            <a:endParaRPr lang="zh-TW" altLang="en-US" sz="3200" dirty="0">
              <a:ea typeface="標楷體" pitchFamily="65" charset="-120"/>
            </a:endParaRPr>
          </a:p>
        </p:txBody>
      </p:sp>
    </p:spTree>
    <p:extLst>
      <p:ext uri="{BB962C8B-B14F-4D97-AF65-F5344CB8AC3E}">
        <p14:creationId xmlns:p14="http://schemas.microsoft.com/office/powerpoint/2010/main" val="4082345928"/>
      </p:ext>
    </p:extLst>
  </p:cSld>
  <p:clrMapOvr>
    <a:masterClrMapping/>
  </p:clrMapOvr>
  <p:transition>
    <p:randomBa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r>
              <a:rPr lang="en-US" altLang="zh-TW" smtClean="0"/>
              <a:t>102.8</a:t>
            </a:r>
            <a:endParaRPr lang="en-US" altLang="zh-TW" dirty="0"/>
          </a:p>
        </p:txBody>
      </p:sp>
      <p:sp>
        <p:nvSpPr>
          <p:cNvPr id="4" name="投影片編號版面配置區 3"/>
          <p:cNvSpPr>
            <a:spLocks noGrp="1"/>
          </p:cNvSpPr>
          <p:nvPr>
            <p:ph type="sldNum" sz="quarter" idx="12"/>
          </p:nvPr>
        </p:nvSpPr>
        <p:spPr/>
        <p:txBody>
          <a:bodyPr/>
          <a:lstStyle/>
          <a:p>
            <a:fld id="{F28EDCCA-72F7-42D9-BE93-86342C8A5205}" type="slidenum">
              <a:rPr lang="en-US" altLang="zh-TW" smtClean="0"/>
              <a:pPr/>
              <a:t>39</a:t>
            </a:fld>
            <a:endParaRPr lang="en-US" altLang="zh-TW"/>
          </a:p>
        </p:txBody>
      </p:sp>
      <p:sp>
        <p:nvSpPr>
          <p:cNvPr id="5" name="Text Box 4"/>
          <p:cNvSpPr txBox="1">
            <a:spLocks noChangeArrowheads="1"/>
          </p:cNvSpPr>
          <p:nvPr/>
        </p:nvSpPr>
        <p:spPr bwMode="auto">
          <a:xfrm>
            <a:off x="694256" y="1772816"/>
            <a:ext cx="7696200"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kumimoji="1" sz="2400" b="1">
                <a:solidFill>
                  <a:schemeClr val="tx1"/>
                </a:solidFill>
                <a:latin typeface="Times New Roman" pitchFamily="18" charset="0"/>
                <a:ea typeface="新細明體" charset="-120"/>
              </a:defRPr>
            </a:lvl1pPr>
            <a:lvl2pPr marL="742950" indent="-285750" eaLnBrk="0" hangingPunct="0">
              <a:defRPr kumimoji="1" sz="2400" b="1">
                <a:solidFill>
                  <a:schemeClr val="tx1"/>
                </a:solidFill>
                <a:latin typeface="Times New Roman" pitchFamily="18" charset="0"/>
                <a:ea typeface="新細明體" charset="-120"/>
              </a:defRPr>
            </a:lvl2pPr>
            <a:lvl3pPr marL="1143000" indent="-228600" eaLnBrk="0" hangingPunct="0">
              <a:defRPr kumimoji="1" sz="2400" b="1">
                <a:solidFill>
                  <a:schemeClr val="tx1"/>
                </a:solidFill>
                <a:latin typeface="Times New Roman" pitchFamily="18" charset="0"/>
                <a:ea typeface="新細明體" charset="-120"/>
              </a:defRPr>
            </a:lvl3pPr>
            <a:lvl4pPr marL="1600200" indent="-228600" eaLnBrk="0" hangingPunct="0">
              <a:defRPr kumimoji="1" sz="2400" b="1">
                <a:solidFill>
                  <a:schemeClr val="tx1"/>
                </a:solidFill>
                <a:latin typeface="Times New Roman" pitchFamily="18" charset="0"/>
                <a:ea typeface="新細明體" charset="-120"/>
              </a:defRPr>
            </a:lvl4pPr>
            <a:lvl5pPr marL="2057400" indent="-228600" eaLnBrk="0" hangingPunct="0">
              <a:defRPr kumimoji="1" sz="2400" b="1">
                <a:solidFill>
                  <a:schemeClr val="tx1"/>
                </a:solidFill>
                <a:latin typeface="Times New Roman" pitchFamily="18" charset="0"/>
                <a:ea typeface="新細明體" charset="-120"/>
              </a:defRPr>
            </a:lvl5pPr>
            <a:lvl6pPr marL="25146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6pPr>
            <a:lvl7pPr marL="29718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7pPr>
            <a:lvl8pPr marL="34290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8pPr>
            <a:lvl9pPr marL="38862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9pPr>
          </a:lstStyle>
          <a:p>
            <a:pPr algn="l" eaLnBrk="1" hangingPunct="1">
              <a:buFontTx/>
              <a:buBlip>
                <a:blip r:embed="rId2"/>
              </a:buBlip>
            </a:pPr>
            <a:r>
              <a:rPr lang="zh-TW" altLang="en-US" b="0" dirty="0">
                <a:ea typeface="標楷體" pitchFamily="65" charset="-120"/>
                <a:hlinkClick r:id="rId3"/>
              </a:rPr>
              <a:t>復興空廚股份有限公司</a:t>
            </a:r>
            <a:r>
              <a:rPr lang="zh-TW" altLang="en-US" b="0" dirty="0">
                <a:ea typeface="標楷體" pitchFamily="65" charset="-120"/>
              </a:rPr>
              <a:t>　</a:t>
            </a:r>
            <a:r>
              <a:rPr lang="en-US" altLang="zh-TW" sz="2000" b="0" dirty="0">
                <a:solidFill>
                  <a:srgbClr val="0000FF"/>
                </a:solidFill>
                <a:ea typeface="標楷體" pitchFamily="65" charset="-120"/>
              </a:rPr>
              <a:t>http://www.tacs.com.tw/</a:t>
            </a:r>
          </a:p>
          <a:p>
            <a:pPr algn="l" eaLnBrk="1" hangingPunct="1">
              <a:buFontTx/>
              <a:buBlip>
                <a:blip r:embed="rId2"/>
              </a:buBlip>
            </a:pPr>
            <a:r>
              <a:rPr lang="zh-TW" altLang="en-US" b="0" dirty="0">
                <a:solidFill>
                  <a:srgbClr val="0000FF"/>
                </a:solidFill>
                <a:ea typeface="標楷體" pitchFamily="65" charset="-120"/>
                <a:hlinkClick r:id="rId4"/>
              </a:rPr>
              <a:t>華膳空廚股份有限公司</a:t>
            </a:r>
            <a:r>
              <a:rPr lang="zh-TW" altLang="en-US" b="0" dirty="0">
                <a:solidFill>
                  <a:srgbClr val="0000FF"/>
                </a:solidFill>
                <a:ea typeface="標楷體" pitchFamily="65" charset="-120"/>
              </a:rPr>
              <a:t>　</a:t>
            </a:r>
            <a:r>
              <a:rPr lang="en-US" altLang="zh-TW" sz="2000" b="0" dirty="0">
                <a:solidFill>
                  <a:srgbClr val="0000FF"/>
                </a:solidFill>
                <a:ea typeface="標楷體" pitchFamily="65" charset="-120"/>
              </a:rPr>
              <a:t>http://www.cpcs.com.tw/</a:t>
            </a:r>
          </a:p>
          <a:p>
            <a:pPr algn="l" eaLnBrk="1" hangingPunct="1">
              <a:buFontTx/>
              <a:buBlip>
                <a:blip r:embed="rId2"/>
              </a:buBlip>
            </a:pPr>
            <a:r>
              <a:rPr lang="zh-TW" altLang="en-US" b="0" dirty="0">
                <a:solidFill>
                  <a:srgbClr val="0000FF"/>
                </a:solidFill>
                <a:ea typeface="標楷體" pitchFamily="65" charset="-120"/>
                <a:hlinkClick r:id="rId5"/>
              </a:rPr>
              <a:t>長榮空廚股份有限公司</a:t>
            </a:r>
            <a:r>
              <a:rPr lang="zh-TW" altLang="en-US" b="0" dirty="0">
                <a:solidFill>
                  <a:srgbClr val="0000FF"/>
                </a:solidFill>
                <a:ea typeface="標楷體" pitchFamily="65" charset="-120"/>
              </a:rPr>
              <a:t>    </a:t>
            </a:r>
            <a:r>
              <a:rPr lang="en-US" altLang="zh-TW" sz="2000" b="0" dirty="0">
                <a:solidFill>
                  <a:srgbClr val="0000FF"/>
                </a:solidFill>
                <a:ea typeface="標楷體" pitchFamily="65" charset="-120"/>
              </a:rPr>
              <a:t>http://www.egsc.com.tw/index.htm</a:t>
            </a:r>
          </a:p>
          <a:p>
            <a:pPr algn="l" eaLnBrk="1" hangingPunct="1">
              <a:buFontTx/>
              <a:buBlip>
                <a:blip r:embed="rId2"/>
              </a:buBlip>
            </a:pPr>
            <a:r>
              <a:rPr lang="zh-TW" altLang="en-US" b="0" dirty="0">
                <a:solidFill>
                  <a:srgbClr val="0000FF"/>
                </a:solidFill>
                <a:ea typeface="標楷體" pitchFamily="65" charset="-120"/>
                <a:hlinkClick r:id="rId6"/>
              </a:rPr>
              <a:t>高雄空廚股份有限公司</a:t>
            </a:r>
            <a:r>
              <a:rPr lang="zh-TW" altLang="en-US" b="0" dirty="0">
                <a:solidFill>
                  <a:srgbClr val="0000FF"/>
                </a:solidFill>
                <a:ea typeface="標楷體" pitchFamily="65" charset="-120"/>
              </a:rPr>
              <a:t>　</a:t>
            </a:r>
            <a:r>
              <a:rPr lang="en-US" altLang="zh-TW" sz="2000" b="0" dirty="0">
                <a:solidFill>
                  <a:srgbClr val="0000FF"/>
                </a:solidFill>
                <a:ea typeface="標楷體" pitchFamily="65" charset="-120"/>
                <a:hlinkClick r:id="rId6"/>
              </a:rPr>
              <a:t>http://www.kacs.com.tw</a:t>
            </a:r>
            <a:r>
              <a:rPr lang="en-US" altLang="zh-TW" sz="2000" b="0" dirty="0" smtClean="0">
                <a:solidFill>
                  <a:srgbClr val="0000FF"/>
                </a:solidFill>
                <a:ea typeface="標楷體" pitchFamily="65" charset="-120"/>
                <a:hlinkClick r:id="rId6"/>
              </a:rPr>
              <a:t>/</a:t>
            </a:r>
            <a:endParaRPr lang="en-US" altLang="zh-TW" sz="2000" b="0" dirty="0" smtClean="0">
              <a:solidFill>
                <a:srgbClr val="0000FF"/>
              </a:solidFill>
              <a:ea typeface="標楷體" pitchFamily="65" charset="-120"/>
            </a:endParaRPr>
          </a:p>
          <a:p>
            <a:pPr algn="l" eaLnBrk="1" hangingPunct="1">
              <a:buFontTx/>
              <a:buBlip>
                <a:blip r:embed="rId2"/>
              </a:buBlip>
            </a:pPr>
            <a:r>
              <a:rPr lang="en-US" altLang="zh-TW" sz="2000" b="0" dirty="0" smtClean="0">
                <a:solidFill>
                  <a:srgbClr val="0000FF"/>
                </a:solidFill>
                <a:ea typeface="標楷體" pitchFamily="65" charset="-120"/>
              </a:rPr>
              <a:t>(</a:t>
            </a:r>
            <a:r>
              <a:rPr lang="zh-TW" altLang="en-US" sz="2000" b="0" dirty="0" smtClean="0">
                <a:solidFill>
                  <a:srgbClr val="0000FF"/>
                </a:solidFill>
                <a:ea typeface="標楷體" pitchFamily="65" charset="-120"/>
              </a:rPr>
              <a:t>南部唯一提供空廚服務之業者</a:t>
            </a:r>
            <a:r>
              <a:rPr lang="en-US" altLang="zh-TW" sz="2000" b="0" dirty="0" smtClean="0">
                <a:solidFill>
                  <a:srgbClr val="0000FF"/>
                </a:solidFill>
                <a:ea typeface="標楷體" pitchFamily="65" charset="-120"/>
              </a:rPr>
              <a:t>)</a:t>
            </a:r>
            <a:endParaRPr lang="en-US" altLang="zh-TW" sz="2000" b="0" dirty="0">
              <a:solidFill>
                <a:srgbClr val="0000FF"/>
              </a:solidFill>
              <a:ea typeface="標楷體" pitchFamily="65" charset="-120"/>
            </a:endParaRPr>
          </a:p>
          <a:p>
            <a:pPr algn="l" eaLnBrk="1" hangingPunct="1"/>
            <a:endParaRPr lang="en-US" altLang="zh-TW" sz="1800" b="0" dirty="0">
              <a:ea typeface="標楷體" pitchFamily="65" charset="-120"/>
            </a:endParaRPr>
          </a:p>
        </p:txBody>
      </p:sp>
      <p:sp>
        <p:nvSpPr>
          <p:cNvPr id="6" name="Text Box 2"/>
          <p:cNvSpPr txBox="1">
            <a:spLocks noChangeArrowheads="1"/>
          </p:cNvSpPr>
          <p:nvPr/>
        </p:nvSpPr>
        <p:spPr bwMode="auto">
          <a:xfrm>
            <a:off x="1187040" y="548680"/>
            <a:ext cx="684076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b="1">
                <a:solidFill>
                  <a:schemeClr val="tx1"/>
                </a:solidFill>
                <a:latin typeface="Times New Roman" pitchFamily="18" charset="0"/>
                <a:ea typeface="新細明體" charset="-120"/>
              </a:defRPr>
            </a:lvl1pPr>
            <a:lvl2pPr marL="742950" indent="-285750" eaLnBrk="0" hangingPunct="0">
              <a:defRPr kumimoji="1" sz="2400" b="1">
                <a:solidFill>
                  <a:schemeClr val="tx1"/>
                </a:solidFill>
                <a:latin typeface="Times New Roman" pitchFamily="18" charset="0"/>
                <a:ea typeface="新細明體" charset="-120"/>
              </a:defRPr>
            </a:lvl2pPr>
            <a:lvl3pPr marL="1143000" indent="-228600" eaLnBrk="0" hangingPunct="0">
              <a:defRPr kumimoji="1" sz="2400" b="1">
                <a:solidFill>
                  <a:schemeClr val="tx1"/>
                </a:solidFill>
                <a:latin typeface="Times New Roman" pitchFamily="18" charset="0"/>
                <a:ea typeface="新細明體" charset="-120"/>
              </a:defRPr>
            </a:lvl3pPr>
            <a:lvl4pPr marL="1600200" indent="-228600" eaLnBrk="0" hangingPunct="0">
              <a:defRPr kumimoji="1" sz="2400" b="1">
                <a:solidFill>
                  <a:schemeClr val="tx1"/>
                </a:solidFill>
                <a:latin typeface="Times New Roman" pitchFamily="18" charset="0"/>
                <a:ea typeface="新細明體" charset="-120"/>
              </a:defRPr>
            </a:lvl4pPr>
            <a:lvl5pPr marL="2057400" indent="-228600" eaLnBrk="0" hangingPunct="0">
              <a:defRPr kumimoji="1" sz="2400" b="1">
                <a:solidFill>
                  <a:schemeClr val="tx1"/>
                </a:solidFill>
                <a:latin typeface="Times New Roman" pitchFamily="18" charset="0"/>
                <a:ea typeface="新細明體" charset="-120"/>
              </a:defRPr>
            </a:lvl5pPr>
            <a:lvl6pPr marL="25146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6pPr>
            <a:lvl7pPr marL="29718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7pPr>
            <a:lvl8pPr marL="34290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8pPr>
            <a:lvl9pPr marL="38862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9pPr>
          </a:lstStyle>
          <a:p>
            <a:pPr eaLnBrk="1" hangingPunct="1"/>
            <a:r>
              <a:rPr lang="zh-TW" altLang="en-US" sz="3200" dirty="0">
                <a:latin typeface="標楷體" pitchFamily="65" charset="-120"/>
                <a:ea typeface="標楷體" pitchFamily="65" charset="-120"/>
              </a:rPr>
              <a:t>三</a:t>
            </a:r>
            <a:r>
              <a:rPr lang="zh-TW" altLang="en-US" sz="3200" dirty="0" smtClean="0">
                <a:latin typeface="新細明體"/>
                <a:ea typeface="新細明體"/>
              </a:rPr>
              <a:t>、</a:t>
            </a:r>
            <a:r>
              <a:rPr lang="zh-TW" altLang="en-US" sz="3200" dirty="0" smtClean="0">
                <a:ea typeface="標楷體" pitchFamily="65" charset="-120"/>
              </a:rPr>
              <a:t>民航</a:t>
            </a:r>
            <a:r>
              <a:rPr lang="zh-TW" altLang="en-US" sz="3200" dirty="0">
                <a:ea typeface="標楷體" pitchFamily="65" charset="-120"/>
              </a:rPr>
              <a:t>六</a:t>
            </a:r>
            <a:r>
              <a:rPr lang="zh-TW" altLang="en-US" sz="3200" dirty="0" smtClean="0">
                <a:ea typeface="標楷體" pitchFamily="65" charset="-120"/>
              </a:rPr>
              <a:t>業網址－</a:t>
            </a:r>
            <a:r>
              <a:rPr lang="zh-TW" altLang="en-US" sz="3200" dirty="0">
                <a:ea typeface="標楷體" pitchFamily="65" charset="-120"/>
              </a:rPr>
              <a:t>空廚業</a:t>
            </a:r>
          </a:p>
          <a:p>
            <a:pPr algn="l" eaLnBrk="1" hangingPunct="1"/>
            <a:endParaRPr lang="en-US" altLang="zh-TW" dirty="0">
              <a:ea typeface="標楷體" pitchFamily="65" charset="-120"/>
            </a:endParaRPr>
          </a:p>
        </p:txBody>
      </p:sp>
    </p:spTree>
    <p:extLst>
      <p:ext uri="{BB962C8B-B14F-4D97-AF65-F5344CB8AC3E}">
        <p14:creationId xmlns:p14="http://schemas.microsoft.com/office/powerpoint/2010/main" val="447211022"/>
      </p:ext>
    </p:extLst>
  </p:cSld>
  <p:clrMapOvr>
    <a:masterClrMapping/>
  </p:clrMapOvr>
  <p:transition>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19672" y="332656"/>
            <a:ext cx="6995120" cy="1143000"/>
          </a:xfrm>
        </p:spPr>
        <p:txBody>
          <a:bodyPr>
            <a:normAutofit/>
          </a:bodyPr>
          <a:lstStyle/>
          <a:p>
            <a:pPr algn="l"/>
            <a:r>
              <a:rPr lang="zh-TW" altLang="en-US" sz="4000" dirty="0" smtClean="0">
                <a:latin typeface="標楷體" pitchFamily="65" charset="-120"/>
                <a:ea typeface="標楷體" pitchFamily="65" charset="-120"/>
              </a:rPr>
              <a:t>一、</a:t>
            </a:r>
            <a:r>
              <a:rPr lang="zh-TW" altLang="en-US" sz="4000" dirty="0">
                <a:latin typeface="標楷體" pitchFamily="65" charset="-120"/>
                <a:ea typeface="標楷體" pitchFamily="65" charset="-120"/>
              </a:rPr>
              <a:t>航空運輸之</a:t>
            </a:r>
            <a:r>
              <a:rPr lang="zh-TW" altLang="en-US" sz="4000" dirty="0" smtClean="0">
                <a:latin typeface="標楷體" pitchFamily="65" charset="-120"/>
                <a:ea typeface="標楷體" pitchFamily="65" charset="-120"/>
              </a:rPr>
              <a:t>範圍</a:t>
            </a:r>
            <a:r>
              <a:rPr lang="en-US" altLang="zh-TW" sz="4000" dirty="0" smtClean="0">
                <a:latin typeface="標楷體" pitchFamily="65" charset="-120"/>
                <a:ea typeface="標楷體" pitchFamily="65" charset="-120"/>
              </a:rPr>
              <a:t>-2/2</a:t>
            </a:r>
            <a:endParaRPr lang="zh-TW" altLang="en-US" sz="4000" dirty="0">
              <a:latin typeface="標楷體" pitchFamily="65" charset="-120"/>
              <a:ea typeface="標楷體" pitchFamily="65" charset="-120"/>
            </a:endParaRPr>
          </a:p>
        </p:txBody>
      </p:sp>
      <p:sp>
        <p:nvSpPr>
          <p:cNvPr id="3" name="內容版面配置區 2"/>
          <p:cNvSpPr>
            <a:spLocks noGrp="1"/>
          </p:cNvSpPr>
          <p:nvPr>
            <p:ph idx="1"/>
          </p:nvPr>
        </p:nvSpPr>
        <p:spPr>
          <a:xfrm>
            <a:off x="1619672" y="1340768"/>
            <a:ext cx="6984776" cy="4752528"/>
          </a:xfrm>
        </p:spPr>
        <p:txBody>
          <a:bodyPr>
            <a:normAutofit fontScale="77500" lnSpcReduction="20000"/>
          </a:bodyPr>
          <a:lstStyle/>
          <a:p>
            <a:r>
              <a:rPr lang="en-US" altLang="zh-TW" sz="4000" dirty="0" smtClean="0">
                <a:latin typeface="標楷體" pitchFamily="65" charset="-120"/>
                <a:ea typeface="標楷體" pitchFamily="65" charset="-120"/>
              </a:rPr>
              <a:t>WHO</a:t>
            </a:r>
            <a:r>
              <a:rPr lang="zh-TW" altLang="en-US" sz="4000" dirty="0" smtClean="0">
                <a:latin typeface="標楷體" pitchFamily="65" charset="-120"/>
                <a:ea typeface="標楷體" pitchFamily="65" charset="-120"/>
              </a:rPr>
              <a:t>（誰飛</a:t>
            </a:r>
            <a:r>
              <a:rPr lang="en-US" altLang="zh-TW" sz="4000" dirty="0" smtClean="0">
                <a:latin typeface="新細明體"/>
                <a:ea typeface="新細明體"/>
              </a:rPr>
              <a:t>?</a:t>
            </a:r>
            <a:r>
              <a:rPr lang="en-US" altLang="zh-TW" sz="4000" dirty="0" smtClean="0">
                <a:latin typeface="標楷體" pitchFamily="65" charset="-120"/>
                <a:ea typeface="標楷體" pitchFamily="65" charset="-120"/>
              </a:rPr>
              <a:t>---</a:t>
            </a:r>
            <a:r>
              <a:rPr lang="zh-TW" altLang="en-US" sz="4000" dirty="0" smtClean="0">
                <a:latin typeface="標楷體" pitchFamily="65" charset="-120"/>
                <a:ea typeface="標楷體" pitchFamily="65" charset="-120"/>
              </a:rPr>
              <a:t>航空器所有人及機長等民航人員）</a:t>
            </a:r>
            <a:endParaRPr lang="en-US" altLang="zh-TW" sz="4000" dirty="0" smtClean="0">
              <a:latin typeface="標楷體" pitchFamily="65" charset="-120"/>
              <a:ea typeface="標楷體" pitchFamily="65" charset="-120"/>
            </a:endParaRPr>
          </a:p>
          <a:p>
            <a:r>
              <a:rPr lang="en-US" altLang="zh-TW" sz="4000" dirty="0" smtClean="0">
                <a:latin typeface="標楷體" pitchFamily="65" charset="-120"/>
                <a:ea typeface="標楷體" pitchFamily="65" charset="-120"/>
              </a:rPr>
              <a:t>WHEN</a:t>
            </a:r>
            <a:r>
              <a:rPr lang="zh-TW" altLang="en-US" sz="4000" dirty="0" smtClean="0">
                <a:latin typeface="標楷體" pitchFamily="65" charset="-120"/>
                <a:ea typeface="標楷體" pitchFamily="65" charset="-120"/>
              </a:rPr>
              <a:t>（何時可以飛</a:t>
            </a:r>
            <a:r>
              <a:rPr lang="en-US" altLang="zh-TW" sz="4000" dirty="0" smtClean="0">
                <a:latin typeface="標楷體" pitchFamily="65" charset="-120"/>
                <a:ea typeface="標楷體" pitchFamily="65" charset="-120"/>
              </a:rPr>
              <a:t>?---</a:t>
            </a:r>
            <a:r>
              <a:rPr lang="zh-TW" altLang="en-US" sz="4000" dirty="0" smtClean="0">
                <a:latin typeface="標楷體" pitchFamily="65" charset="-120"/>
                <a:ea typeface="標楷體" pitchFamily="65" charset="-120"/>
              </a:rPr>
              <a:t>航約</a:t>
            </a:r>
            <a:r>
              <a:rPr lang="zh-TW" altLang="en-US" sz="4000" dirty="0" smtClean="0">
                <a:latin typeface="新細明體"/>
                <a:ea typeface="新細明體"/>
              </a:rPr>
              <a:t>、</a:t>
            </a:r>
            <a:r>
              <a:rPr lang="zh-TW" altLang="en-US" sz="4000" dirty="0" smtClean="0">
                <a:latin typeface="標楷體" pitchFamily="65" charset="-120"/>
                <a:ea typeface="標楷體" pitchFamily="65" charset="-120"/>
              </a:rPr>
              <a:t>航權）</a:t>
            </a:r>
            <a:endParaRPr lang="en-US" altLang="zh-TW" sz="4000" dirty="0" smtClean="0">
              <a:latin typeface="標楷體" pitchFamily="65" charset="-120"/>
              <a:ea typeface="標楷體" pitchFamily="65" charset="-120"/>
            </a:endParaRPr>
          </a:p>
          <a:p>
            <a:r>
              <a:rPr lang="en-US" altLang="zh-TW" sz="4000" dirty="0" smtClean="0">
                <a:latin typeface="標楷體" pitchFamily="65" charset="-120"/>
                <a:ea typeface="標楷體" pitchFamily="65" charset="-120"/>
              </a:rPr>
              <a:t>WHERE</a:t>
            </a:r>
            <a:r>
              <a:rPr lang="zh-TW" altLang="en-US" sz="4000" dirty="0" smtClean="0">
                <a:latin typeface="標楷體" pitchFamily="65" charset="-120"/>
                <a:ea typeface="標楷體" pitchFamily="65" charset="-120"/>
              </a:rPr>
              <a:t>（哪裡</a:t>
            </a:r>
            <a:r>
              <a:rPr lang="zh-TW" altLang="en-US" sz="4000" dirty="0">
                <a:latin typeface="標楷體" pitchFamily="65" charset="-120"/>
                <a:ea typeface="標楷體" pitchFamily="65" charset="-120"/>
              </a:rPr>
              <a:t>可以</a:t>
            </a:r>
            <a:r>
              <a:rPr lang="zh-TW" altLang="en-US" sz="4000" dirty="0" smtClean="0">
                <a:latin typeface="標楷體" pitchFamily="65" charset="-120"/>
                <a:ea typeface="標楷體" pitchFamily="65" charset="-120"/>
              </a:rPr>
              <a:t>飛</a:t>
            </a:r>
            <a:r>
              <a:rPr lang="en-US" altLang="zh-TW" sz="4000" dirty="0" smtClean="0">
                <a:latin typeface="新細明體"/>
                <a:ea typeface="新細明體"/>
              </a:rPr>
              <a:t>?</a:t>
            </a:r>
            <a:r>
              <a:rPr lang="en-US" altLang="zh-TW" sz="4000" dirty="0" smtClean="0">
                <a:latin typeface="標楷體" pitchFamily="65" charset="-120"/>
                <a:ea typeface="標楷體" pitchFamily="65" charset="-120"/>
              </a:rPr>
              <a:t>---</a:t>
            </a:r>
            <a:r>
              <a:rPr lang="zh-TW" altLang="en-US" sz="4000" dirty="0" smtClean="0">
                <a:latin typeface="標楷體" pitchFamily="65" charset="-120"/>
                <a:ea typeface="標楷體" pitchFamily="65" charset="-120"/>
              </a:rPr>
              <a:t>機場設計</a:t>
            </a:r>
            <a:r>
              <a:rPr lang="zh-TW" altLang="en-US" sz="4000" dirty="0">
                <a:latin typeface="標楷體" pitchFamily="65" charset="-120"/>
                <a:ea typeface="標楷體" pitchFamily="65" charset="-120"/>
              </a:rPr>
              <a:t>規範及航約）</a:t>
            </a:r>
            <a:endParaRPr lang="en-US" altLang="zh-TW" sz="4000" dirty="0" smtClean="0">
              <a:latin typeface="標楷體" pitchFamily="65" charset="-120"/>
              <a:ea typeface="標楷體" pitchFamily="65" charset="-120"/>
            </a:endParaRPr>
          </a:p>
          <a:p>
            <a:r>
              <a:rPr lang="en-US" altLang="zh-TW" sz="4000" dirty="0" smtClean="0">
                <a:latin typeface="標楷體" pitchFamily="65" charset="-120"/>
                <a:ea typeface="標楷體" pitchFamily="65" charset="-120"/>
              </a:rPr>
              <a:t>WHICH</a:t>
            </a:r>
            <a:r>
              <a:rPr lang="zh-TW" altLang="en-US" sz="4000" dirty="0" smtClean="0">
                <a:latin typeface="標楷體" pitchFamily="65" charset="-120"/>
                <a:ea typeface="標楷體" pitchFamily="65" charset="-120"/>
              </a:rPr>
              <a:t>（可以載運那些物品</a:t>
            </a:r>
            <a:r>
              <a:rPr lang="en-US" altLang="zh-TW" sz="4000" dirty="0" smtClean="0">
                <a:latin typeface="新細明體"/>
                <a:ea typeface="新細明體"/>
              </a:rPr>
              <a:t>?</a:t>
            </a:r>
            <a:r>
              <a:rPr lang="zh-TW" altLang="en-US" sz="4000" dirty="0">
                <a:latin typeface="標楷體" pitchFamily="65" charset="-120"/>
                <a:ea typeface="標楷體" pitchFamily="65" charset="-120"/>
              </a:rPr>
              <a:t>涉及客</a:t>
            </a:r>
            <a:r>
              <a:rPr lang="zh-TW" altLang="en-US" sz="4000" dirty="0" smtClean="0">
                <a:latin typeface="標楷體" pitchFamily="65" charset="-120"/>
                <a:ea typeface="標楷體" pitchFamily="65" charset="-120"/>
              </a:rPr>
              <a:t>貨物品載運</a:t>
            </a:r>
            <a:r>
              <a:rPr lang="en-US" altLang="zh-TW" sz="4000" dirty="0" smtClean="0">
                <a:latin typeface="標楷體" pitchFamily="65" charset="-120"/>
                <a:ea typeface="標楷體" pitchFamily="65" charset="-120"/>
              </a:rPr>
              <a:t>--</a:t>
            </a:r>
            <a:r>
              <a:rPr lang="zh-TW" altLang="en-US" sz="4000" dirty="0" smtClean="0">
                <a:latin typeface="標楷體" pitchFamily="65" charset="-120"/>
                <a:ea typeface="標楷體" pitchFamily="65" charset="-120"/>
              </a:rPr>
              <a:t>民航六業範圍）</a:t>
            </a:r>
            <a:endParaRPr lang="en-US" altLang="zh-TW" sz="4000" dirty="0">
              <a:latin typeface="標楷體" pitchFamily="65" charset="-120"/>
              <a:ea typeface="標楷體" pitchFamily="65" charset="-120"/>
            </a:endParaRPr>
          </a:p>
          <a:p>
            <a:r>
              <a:rPr lang="en-US" altLang="zh-TW" sz="4000" dirty="0" smtClean="0">
                <a:latin typeface="標楷體" pitchFamily="65" charset="-120"/>
                <a:ea typeface="標楷體" pitchFamily="65" charset="-120"/>
              </a:rPr>
              <a:t>WHY</a:t>
            </a:r>
            <a:r>
              <a:rPr lang="zh-TW" altLang="en-US" sz="4000" dirty="0" smtClean="0">
                <a:latin typeface="標楷體" pitchFamily="65" charset="-120"/>
                <a:ea typeface="標楷體" pitchFamily="65" charset="-120"/>
              </a:rPr>
              <a:t>（為何要飛</a:t>
            </a:r>
            <a:r>
              <a:rPr lang="en-US" altLang="zh-TW" sz="4000" dirty="0" smtClean="0">
                <a:latin typeface="新細明體"/>
                <a:ea typeface="新細明體"/>
              </a:rPr>
              <a:t>---</a:t>
            </a:r>
            <a:r>
              <a:rPr lang="zh-TW" altLang="en-US" sz="4000" dirty="0" smtClean="0">
                <a:latin typeface="標楷體" pitchFamily="65" charset="-120"/>
                <a:ea typeface="標楷體" pitchFamily="65" charset="-120"/>
              </a:rPr>
              <a:t>報酬及國際貿易等）</a:t>
            </a:r>
            <a:endParaRPr lang="en-US" altLang="zh-TW" sz="4000" dirty="0" smtClean="0">
              <a:latin typeface="標楷體" pitchFamily="65" charset="-120"/>
              <a:ea typeface="標楷體" pitchFamily="65" charset="-120"/>
            </a:endParaRPr>
          </a:p>
          <a:p>
            <a:r>
              <a:rPr lang="en-US" altLang="zh-TW" sz="4000" dirty="0" smtClean="0">
                <a:latin typeface="標楷體" pitchFamily="65" charset="-120"/>
                <a:ea typeface="標楷體" pitchFamily="65" charset="-120"/>
              </a:rPr>
              <a:t>HOW</a:t>
            </a:r>
            <a:r>
              <a:rPr lang="zh-TW" altLang="en-US" sz="4000" dirty="0" smtClean="0">
                <a:latin typeface="標楷體" pitchFamily="65" charset="-120"/>
                <a:ea typeface="標楷體" pitchFamily="65" charset="-120"/>
              </a:rPr>
              <a:t>（如何順利飛行</a:t>
            </a:r>
            <a:r>
              <a:rPr lang="en-US" altLang="zh-TW" sz="4000" dirty="0" smtClean="0">
                <a:latin typeface="標楷體" pitchFamily="65" charset="-120"/>
                <a:ea typeface="標楷體" pitchFamily="65" charset="-120"/>
              </a:rPr>
              <a:t>-</a:t>
            </a:r>
            <a:r>
              <a:rPr lang="zh-TW" altLang="en-US" sz="4000" dirty="0" smtClean="0">
                <a:latin typeface="標楷體" pitchFamily="65" charset="-120"/>
                <a:ea typeface="標楷體" pitchFamily="65" charset="-120"/>
              </a:rPr>
              <a:t>涉及航空公司管理</a:t>
            </a:r>
            <a:r>
              <a:rPr lang="zh-TW" altLang="en-US" sz="4000" dirty="0" smtClean="0">
                <a:latin typeface="新細明體"/>
                <a:ea typeface="新細明體"/>
              </a:rPr>
              <a:t>、</a:t>
            </a:r>
            <a:r>
              <a:rPr lang="zh-TW" altLang="en-US" sz="4000" dirty="0" smtClean="0">
                <a:latin typeface="標楷體" pitchFamily="65" charset="-120"/>
                <a:ea typeface="標楷體" pitchFamily="65" charset="-120"/>
              </a:rPr>
              <a:t>地面空中飛機管制等）</a:t>
            </a:r>
            <a:endParaRPr lang="en-US" altLang="zh-TW" sz="4000" dirty="0" smtClean="0">
              <a:latin typeface="標楷體" pitchFamily="65" charset="-120"/>
              <a:ea typeface="標楷體" pitchFamily="65" charset="-120"/>
            </a:endParaRPr>
          </a:p>
          <a:p>
            <a:endParaRPr lang="en-US" altLang="zh-TW" sz="4000" dirty="0">
              <a:latin typeface="標楷體" pitchFamily="65" charset="-120"/>
              <a:ea typeface="標楷體" pitchFamily="65" charset="-120"/>
            </a:endParaRPr>
          </a:p>
          <a:p>
            <a:endParaRPr lang="zh-TW" altLang="en-US" dirty="0"/>
          </a:p>
        </p:txBody>
      </p:sp>
      <p:sp>
        <p:nvSpPr>
          <p:cNvPr id="4" name="日期版面配置區 3"/>
          <p:cNvSpPr>
            <a:spLocks noGrp="1"/>
          </p:cNvSpPr>
          <p:nvPr>
            <p:ph type="dt" sz="half" idx="10"/>
          </p:nvPr>
        </p:nvSpPr>
        <p:spPr/>
        <p:txBody>
          <a:bodyPr/>
          <a:lstStyle/>
          <a:p>
            <a:r>
              <a:rPr lang="en-US" altLang="zh-TW" smtClean="0"/>
              <a:t>102.8</a:t>
            </a:r>
            <a:endParaRPr lang="en-US" altLang="zh-TW" dirty="0"/>
          </a:p>
        </p:txBody>
      </p:sp>
      <p:sp>
        <p:nvSpPr>
          <p:cNvPr id="5" name="投影片編號版面配置區 4"/>
          <p:cNvSpPr>
            <a:spLocks noGrp="1"/>
          </p:cNvSpPr>
          <p:nvPr>
            <p:ph type="sldNum" sz="quarter" idx="12"/>
          </p:nvPr>
        </p:nvSpPr>
        <p:spPr/>
        <p:txBody>
          <a:bodyPr/>
          <a:lstStyle/>
          <a:p>
            <a:fld id="{F9B552CE-4532-4F25-BC7B-E9630A562888}" type="slidenum">
              <a:rPr lang="en-US" altLang="zh-TW" smtClean="0"/>
              <a:pPr/>
              <a:t>4</a:t>
            </a:fld>
            <a:endParaRPr lang="en-US" altLang="zh-TW"/>
          </a:p>
        </p:txBody>
      </p:sp>
    </p:spTree>
    <p:extLst>
      <p:ext uri="{BB962C8B-B14F-4D97-AF65-F5344CB8AC3E}">
        <p14:creationId xmlns:p14="http://schemas.microsoft.com/office/powerpoint/2010/main" val="433766969"/>
      </p:ext>
    </p:extLst>
  </p:cSld>
  <p:clrMapOvr>
    <a:masterClrMapping/>
  </p:clrMapOvr>
  <p:transition>
    <p:randomBa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r>
              <a:rPr lang="en-US" altLang="zh-TW" smtClean="0"/>
              <a:t>102.8</a:t>
            </a:r>
            <a:endParaRPr lang="en-US" altLang="zh-TW" dirty="0"/>
          </a:p>
        </p:txBody>
      </p:sp>
      <p:sp>
        <p:nvSpPr>
          <p:cNvPr id="4" name="投影片編號版面配置區 3"/>
          <p:cNvSpPr>
            <a:spLocks noGrp="1"/>
          </p:cNvSpPr>
          <p:nvPr>
            <p:ph type="sldNum" sz="quarter" idx="12"/>
          </p:nvPr>
        </p:nvSpPr>
        <p:spPr/>
        <p:txBody>
          <a:bodyPr/>
          <a:lstStyle/>
          <a:p>
            <a:fld id="{F28EDCCA-72F7-42D9-BE93-86342C8A5205}" type="slidenum">
              <a:rPr lang="en-US" altLang="zh-TW" smtClean="0"/>
              <a:pPr/>
              <a:t>40</a:t>
            </a:fld>
            <a:endParaRPr lang="en-US" altLang="zh-TW"/>
          </a:p>
        </p:txBody>
      </p:sp>
      <p:sp>
        <p:nvSpPr>
          <p:cNvPr id="5" name="Text Box 4"/>
          <p:cNvSpPr txBox="1">
            <a:spLocks noChangeArrowheads="1"/>
          </p:cNvSpPr>
          <p:nvPr/>
        </p:nvSpPr>
        <p:spPr bwMode="auto">
          <a:xfrm>
            <a:off x="1044784" y="2132856"/>
            <a:ext cx="755967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imes New Roman" pitchFamily="18" charset="0"/>
                <a:ea typeface="新細明體" charset="-120"/>
              </a:defRPr>
            </a:lvl1pPr>
            <a:lvl2pPr marL="742950" indent="-285750" eaLnBrk="0" hangingPunct="0">
              <a:defRPr kumimoji="1" sz="2400" b="1">
                <a:solidFill>
                  <a:schemeClr val="tx1"/>
                </a:solidFill>
                <a:latin typeface="Times New Roman" pitchFamily="18" charset="0"/>
                <a:ea typeface="新細明體" charset="-120"/>
              </a:defRPr>
            </a:lvl2pPr>
            <a:lvl3pPr marL="1143000" indent="-228600" eaLnBrk="0" hangingPunct="0">
              <a:defRPr kumimoji="1" sz="2400" b="1">
                <a:solidFill>
                  <a:schemeClr val="tx1"/>
                </a:solidFill>
                <a:latin typeface="Times New Roman" pitchFamily="18" charset="0"/>
                <a:ea typeface="新細明體" charset="-120"/>
              </a:defRPr>
            </a:lvl3pPr>
            <a:lvl4pPr marL="1600200" indent="-228600" eaLnBrk="0" hangingPunct="0">
              <a:defRPr kumimoji="1" sz="2400" b="1">
                <a:solidFill>
                  <a:schemeClr val="tx1"/>
                </a:solidFill>
                <a:latin typeface="Times New Roman" pitchFamily="18" charset="0"/>
                <a:ea typeface="新細明體" charset="-120"/>
              </a:defRPr>
            </a:lvl4pPr>
            <a:lvl5pPr marL="2057400" indent="-228600" eaLnBrk="0" hangingPunct="0">
              <a:defRPr kumimoji="1" sz="2400" b="1">
                <a:solidFill>
                  <a:schemeClr val="tx1"/>
                </a:solidFill>
                <a:latin typeface="Times New Roman" pitchFamily="18" charset="0"/>
                <a:ea typeface="新細明體" charset="-120"/>
              </a:defRPr>
            </a:lvl5pPr>
            <a:lvl6pPr marL="25146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6pPr>
            <a:lvl7pPr marL="29718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7pPr>
            <a:lvl8pPr marL="34290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8pPr>
            <a:lvl9pPr marL="38862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9pPr>
          </a:lstStyle>
          <a:p>
            <a:pPr algn="l" eaLnBrk="1" hangingPunct="1">
              <a:buFontTx/>
              <a:buBlip>
                <a:blip r:embed="rId2"/>
              </a:buBlip>
            </a:pPr>
            <a:r>
              <a:rPr lang="zh-TW" altLang="en-US" b="0" dirty="0">
                <a:ea typeface="標楷體" pitchFamily="65" charset="-120"/>
                <a:hlinkClick r:id="rId3"/>
              </a:rPr>
              <a:t>華儲股份有限公司</a:t>
            </a:r>
            <a:r>
              <a:rPr lang="zh-TW" altLang="en-US" b="0" dirty="0">
                <a:ea typeface="標楷體" pitchFamily="65" charset="-120"/>
              </a:rPr>
              <a:t>　</a:t>
            </a:r>
            <a:r>
              <a:rPr lang="en-US" altLang="zh-TW" sz="2000" b="0" dirty="0">
                <a:cs typeface="Arial" charset="0"/>
                <a:hlinkClick r:id="rId3"/>
              </a:rPr>
              <a:t>http://www.tactl.com/</a:t>
            </a:r>
            <a:endParaRPr lang="en-US" altLang="zh-TW" sz="2000" b="0" dirty="0">
              <a:cs typeface="Arial" charset="0"/>
            </a:endParaRPr>
          </a:p>
          <a:p>
            <a:pPr algn="l" eaLnBrk="1" hangingPunct="1">
              <a:buFontTx/>
              <a:buBlip>
                <a:blip r:embed="rId2"/>
              </a:buBlip>
            </a:pPr>
            <a:r>
              <a:rPr lang="zh-TW" altLang="en-US" b="0" dirty="0">
                <a:ea typeface="標楷體" pitchFamily="65" charset="-120"/>
                <a:hlinkClick r:id="rId4"/>
              </a:rPr>
              <a:t>永儲股份有限公司</a:t>
            </a:r>
            <a:r>
              <a:rPr lang="zh-TW" altLang="en-US" b="0" dirty="0">
                <a:ea typeface="標楷體" pitchFamily="65" charset="-120"/>
              </a:rPr>
              <a:t>　</a:t>
            </a:r>
            <a:r>
              <a:rPr lang="en-US" altLang="zh-TW" sz="2000" b="0" dirty="0">
                <a:solidFill>
                  <a:srgbClr val="333333"/>
                </a:solidFill>
                <a:ea typeface="標楷體" pitchFamily="65" charset="-120"/>
                <a:hlinkClick r:id="rId4"/>
              </a:rPr>
              <a:t>http://www.everterminal.com.tw/</a:t>
            </a:r>
            <a:endParaRPr lang="en-US" altLang="zh-TW" sz="2000" b="0" dirty="0">
              <a:solidFill>
                <a:srgbClr val="333333"/>
              </a:solidFill>
              <a:ea typeface="標楷體" pitchFamily="65" charset="-120"/>
            </a:endParaRPr>
          </a:p>
          <a:p>
            <a:pPr algn="l" eaLnBrk="1" hangingPunct="1">
              <a:buFontTx/>
              <a:buBlip>
                <a:blip r:embed="rId2"/>
              </a:buBlip>
            </a:pPr>
            <a:r>
              <a:rPr lang="zh-TW" altLang="en-US" b="0" dirty="0">
                <a:ea typeface="標楷體" pitchFamily="65" charset="-120"/>
                <a:hlinkClick r:id="rId5"/>
              </a:rPr>
              <a:t>長榮空運倉儲股份有限公司</a:t>
            </a:r>
            <a:r>
              <a:rPr lang="zh-TW" altLang="en-US" b="0" dirty="0">
                <a:ea typeface="標楷體" pitchFamily="65" charset="-120"/>
              </a:rPr>
              <a:t>　</a:t>
            </a:r>
            <a:r>
              <a:rPr lang="en-US" altLang="zh-TW" sz="2000" b="0" dirty="0">
                <a:solidFill>
                  <a:srgbClr val="333333"/>
                </a:solidFill>
                <a:cs typeface="Arial" charset="0"/>
                <a:hlinkClick r:id="rId5"/>
              </a:rPr>
              <a:t>http://www.egac.com.tw/</a:t>
            </a:r>
            <a:endParaRPr lang="en-US" altLang="zh-TW" sz="2000" b="0" dirty="0">
              <a:solidFill>
                <a:srgbClr val="333333"/>
              </a:solidFill>
              <a:cs typeface="Arial" charset="0"/>
            </a:endParaRPr>
          </a:p>
          <a:p>
            <a:pPr algn="l" eaLnBrk="1" hangingPunct="1">
              <a:buFontTx/>
              <a:buBlip>
                <a:blip r:embed="rId2"/>
              </a:buBlip>
            </a:pPr>
            <a:r>
              <a:rPr lang="zh-TW" altLang="en-US" b="0" dirty="0">
                <a:ea typeface="標楷體" pitchFamily="65" charset="-120"/>
                <a:hlinkClick r:id="rId6"/>
              </a:rPr>
              <a:t>遠雄航空自由貿易港區股份有限公司</a:t>
            </a:r>
            <a:r>
              <a:rPr lang="zh-TW" altLang="en-US" b="0" dirty="0">
                <a:ea typeface="標楷體" pitchFamily="65" charset="-120"/>
              </a:rPr>
              <a:t>　　　　　　　　</a:t>
            </a:r>
            <a:r>
              <a:rPr lang="en-US" altLang="zh-TW" sz="2000" b="0" dirty="0">
                <a:solidFill>
                  <a:srgbClr val="333333"/>
                </a:solidFill>
                <a:ea typeface="SimHei" pitchFamily="2" charset="-122"/>
                <a:hlinkClick r:id="rId6"/>
              </a:rPr>
              <a:t>http://www.ftz.com.tw/frontend/index.jsp</a:t>
            </a:r>
            <a:r>
              <a:rPr lang="en-US" altLang="zh-TW" sz="2000" b="0" dirty="0">
                <a:solidFill>
                  <a:srgbClr val="333333"/>
                </a:solidFill>
                <a:ea typeface="SimHei" pitchFamily="2" charset="-122"/>
              </a:rPr>
              <a:t> </a:t>
            </a:r>
            <a:r>
              <a:rPr lang="zh-TW" altLang="en-US" sz="2000" b="0" dirty="0">
                <a:solidFill>
                  <a:srgbClr val="333333"/>
                </a:solidFill>
                <a:ea typeface="SimHei" pitchFamily="2" charset="-122"/>
              </a:rPr>
              <a:t>　</a:t>
            </a:r>
          </a:p>
          <a:p>
            <a:pPr algn="l" eaLnBrk="1" hangingPunct="1">
              <a:buFontTx/>
              <a:buBlip>
                <a:blip r:embed="rId2"/>
              </a:buBlip>
            </a:pPr>
            <a:r>
              <a:rPr lang="en-US" altLang="zh-TW" b="0" dirty="0">
                <a:ea typeface="標楷體" pitchFamily="65" charset="-120"/>
                <a:hlinkClick r:id="rId7"/>
              </a:rPr>
              <a:t>UPS</a:t>
            </a:r>
            <a:r>
              <a:rPr lang="zh-TW" altLang="en-US" b="0" dirty="0">
                <a:ea typeface="標楷體" pitchFamily="65" charset="-120"/>
              </a:rPr>
              <a:t>　     </a:t>
            </a:r>
            <a:r>
              <a:rPr lang="en-US" altLang="zh-TW" sz="2000" b="0" dirty="0">
                <a:solidFill>
                  <a:srgbClr val="333333"/>
                </a:solidFill>
                <a:cs typeface="Arial" charset="0"/>
                <a:hlinkClick r:id="rId7"/>
              </a:rPr>
              <a:t>http://www.ups.com/content/tw/zh/index.jsx</a:t>
            </a:r>
            <a:endParaRPr lang="en-US" altLang="zh-TW" sz="2000" b="0" dirty="0">
              <a:solidFill>
                <a:srgbClr val="333333"/>
              </a:solidFill>
              <a:cs typeface="Arial" charset="0"/>
            </a:endParaRPr>
          </a:p>
          <a:p>
            <a:pPr algn="l" eaLnBrk="1" hangingPunct="1">
              <a:buFontTx/>
              <a:buBlip>
                <a:blip r:embed="rId2"/>
              </a:buBlip>
            </a:pPr>
            <a:r>
              <a:rPr lang="en-US" altLang="zh-TW" b="0" dirty="0">
                <a:ea typeface="標楷體" pitchFamily="65" charset="-120"/>
                <a:hlinkClick r:id="rId8"/>
              </a:rPr>
              <a:t>FedEx</a:t>
            </a:r>
            <a:r>
              <a:rPr lang="zh-TW" altLang="en-US" sz="2000" b="0" dirty="0">
                <a:ea typeface="標楷體" pitchFamily="65" charset="-120"/>
              </a:rPr>
              <a:t>　   </a:t>
            </a:r>
            <a:r>
              <a:rPr lang="en-US" altLang="zh-TW" sz="2000" b="0" dirty="0">
                <a:solidFill>
                  <a:srgbClr val="333333"/>
                </a:solidFill>
                <a:cs typeface="Arial" charset="0"/>
                <a:hlinkClick r:id="rId8"/>
              </a:rPr>
              <a:t>http://www.fedex.com/tw/</a:t>
            </a:r>
            <a:endParaRPr lang="en-US" altLang="zh-TW" b="0" dirty="0">
              <a:ea typeface="標楷體" pitchFamily="65" charset="-120"/>
            </a:endParaRPr>
          </a:p>
        </p:txBody>
      </p:sp>
      <p:sp>
        <p:nvSpPr>
          <p:cNvPr id="6" name="Text Box 2"/>
          <p:cNvSpPr txBox="1">
            <a:spLocks noChangeArrowheads="1"/>
          </p:cNvSpPr>
          <p:nvPr/>
        </p:nvSpPr>
        <p:spPr bwMode="auto">
          <a:xfrm>
            <a:off x="1044784" y="620688"/>
            <a:ext cx="7200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b="1">
                <a:solidFill>
                  <a:schemeClr val="tx1"/>
                </a:solidFill>
                <a:latin typeface="Times New Roman" pitchFamily="18" charset="0"/>
                <a:ea typeface="新細明體" charset="-120"/>
              </a:defRPr>
            </a:lvl1pPr>
            <a:lvl2pPr marL="742950" indent="-285750" eaLnBrk="0" hangingPunct="0">
              <a:defRPr kumimoji="1" sz="2400" b="1">
                <a:solidFill>
                  <a:schemeClr val="tx1"/>
                </a:solidFill>
                <a:latin typeface="Times New Roman" pitchFamily="18" charset="0"/>
                <a:ea typeface="新細明體" charset="-120"/>
              </a:defRPr>
            </a:lvl2pPr>
            <a:lvl3pPr marL="1143000" indent="-228600" eaLnBrk="0" hangingPunct="0">
              <a:defRPr kumimoji="1" sz="2400" b="1">
                <a:solidFill>
                  <a:schemeClr val="tx1"/>
                </a:solidFill>
                <a:latin typeface="Times New Roman" pitchFamily="18" charset="0"/>
                <a:ea typeface="新細明體" charset="-120"/>
              </a:defRPr>
            </a:lvl3pPr>
            <a:lvl4pPr marL="1600200" indent="-228600" eaLnBrk="0" hangingPunct="0">
              <a:defRPr kumimoji="1" sz="2400" b="1">
                <a:solidFill>
                  <a:schemeClr val="tx1"/>
                </a:solidFill>
                <a:latin typeface="Times New Roman" pitchFamily="18" charset="0"/>
                <a:ea typeface="新細明體" charset="-120"/>
              </a:defRPr>
            </a:lvl4pPr>
            <a:lvl5pPr marL="2057400" indent="-228600" eaLnBrk="0" hangingPunct="0">
              <a:defRPr kumimoji="1" sz="2400" b="1">
                <a:solidFill>
                  <a:schemeClr val="tx1"/>
                </a:solidFill>
                <a:latin typeface="Times New Roman" pitchFamily="18" charset="0"/>
                <a:ea typeface="新細明體" charset="-120"/>
              </a:defRPr>
            </a:lvl5pPr>
            <a:lvl6pPr marL="25146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6pPr>
            <a:lvl7pPr marL="29718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7pPr>
            <a:lvl8pPr marL="34290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8pPr>
            <a:lvl9pPr marL="38862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9pPr>
          </a:lstStyle>
          <a:p>
            <a:pPr eaLnBrk="1" hangingPunct="1"/>
            <a:r>
              <a:rPr lang="zh-TW" altLang="en-US" sz="3200" dirty="0">
                <a:ea typeface="標楷體" pitchFamily="65" charset="-120"/>
              </a:rPr>
              <a:t>二</a:t>
            </a:r>
            <a:r>
              <a:rPr lang="zh-TW" altLang="en-US" sz="3200" dirty="0">
                <a:latin typeface="新細明體"/>
                <a:ea typeface="新細明體"/>
              </a:rPr>
              <a:t>、</a:t>
            </a:r>
            <a:r>
              <a:rPr lang="zh-TW" altLang="en-US" sz="3200" dirty="0" smtClean="0">
                <a:ea typeface="標楷體" pitchFamily="65" charset="-120"/>
              </a:rPr>
              <a:t>民航</a:t>
            </a:r>
            <a:r>
              <a:rPr lang="zh-TW" altLang="en-US" sz="3200" dirty="0">
                <a:ea typeface="標楷體" pitchFamily="65" charset="-120"/>
              </a:rPr>
              <a:t>六</a:t>
            </a:r>
            <a:r>
              <a:rPr lang="zh-TW" altLang="en-US" sz="3200" dirty="0" smtClean="0">
                <a:ea typeface="標楷體" pitchFamily="65" charset="-120"/>
              </a:rPr>
              <a:t>業網址－</a:t>
            </a:r>
            <a:r>
              <a:rPr lang="zh-TW" altLang="en-US" sz="3200" dirty="0">
                <a:ea typeface="標楷體" pitchFamily="65" charset="-120"/>
              </a:rPr>
              <a:t>航空貨物集散站</a:t>
            </a:r>
            <a:r>
              <a:rPr lang="zh-TW" altLang="en-US" sz="3200" dirty="0" smtClean="0">
                <a:ea typeface="標楷體" pitchFamily="65" charset="-120"/>
              </a:rPr>
              <a:t>經 </a:t>
            </a:r>
            <a:endParaRPr lang="en-US" altLang="zh-TW" sz="3200" dirty="0" smtClean="0">
              <a:ea typeface="標楷體" pitchFamily="65" charset="-120"/>
            </a:endParaRPr>
          </a:p>
          <a:p>
            <a:pPr eaLnBrk="1" hangingPunct="1"/>
            <a:r>
              <a:rPr lang="zh-TW" altLang="en-US" sz="3200" dirty="0">
                <a:ea typeface="標楷體" pitchFamily="65" charset="-120"/>
              </a:rPr>
              <a:t> </a:t>
            </a:r>
            <a:r>
              <a:rPr lang="zh-TW" altLang="en-US" sz="3200" dirty="0" smtClean="0">
                <a:ea typeface="標楷體" pitchFamily="65" charset="-120"/>
              </a:rPr>
              <a:t>                                   營業 </a:t>
            </a:r>
            <a:endParaRPr lang="en-US" altLang="zh-TW" dirty="0">
              <a:ea typeface="標楷體" pitchFamily="65" charset="-120"/>
            </a:endParaRPr>
          </a:p>
        </p:txBody>
      </p:sp>
    </p:spTree>
    <p:extLst>
      <p:ext uri="{BB962C8B-B14F-4D97-AF65-F5344CB8AC3E}">
        <p14:creationId xmlns:p14="http://schemas.microsoft.com/office/powerpoint/2010/main" val="1832598672"/>
      </p:ext>
    </p:extLst>
  </p:cSld>
  <p:clrMapOvr>
    <a:masterClrMapping/>
  </p:clrMapOvr>
  <p:transition>
    <p:randomBa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43608" y="548680"/>
            <a:ext cx="6491064" cy="1143000"/>
          </a:xfrm>
        </p:spPr>
        <p:txBody>
          <a:bodyPr/>
          <a:lstStyle/>
          <a:p>
            <a:r>
              <a:rPr lang="zh-TW" altLang="en-US" dirty="0" smtClean="0">
                <a:latin typeface="標楷體" pitchFamily="65" charset="-120"/>
                <a:ea typeface="標楷體" pitchFamily="65" charset="-120"/>
              </a:rPr>
              <a:t>四、何謂民航人員</a:t>
            </a:r>
            <a:endParaRPr lang="zh-TW" altLang="en-US" dirty="0">
              <a:latin typeface="標楷體" pitchFamily="65" charset="-120"/>
              <a:ea typeface="標楷體" pitchFamily="65" charset="-120"/>
            </a:endParaRPr>
          </a:p>
        </p:txBody>
      </p:sp>
      <p:sp>
        <p:nvSpPr>
          <p:cNvPr id="3" name="日期版面配置區 2"/>
          <p:cNvSpPr>
            <a:spLocks noGrp="1"/>
          </p:cNvSpPr>
          <p:nvPr>
            <p:ph type="dt" sz="half" idx="10"/>
          </p:nvPr>
        </p:nvSpPr>
        <p:spPr/>
        <p:txBody>
          <a:bodyPr/>
          <a:lstStyle/>
          <a:p>
            <a:r>
              <a:rPr lang="en-US" altLang="zh-TW" smtClean="0"/>
              <a:t>102.8</a:t>
            </a:r>
            <a:endParaRPr lang="en-US" altLang="zh-TW" dirty="0"/>
          </a:p>
        </p:txBody>
      </p:sp>
      <p:sp>
        <p:nvSpPr>
          <p:cNvPr id="4" name="投影片編號版面配置區 3"/>
          <p:cNvSpPr>
            <a:spLocks noGrp="1"/>
          </p:cNvSpPr>
          <p:nvPr>
            <p:ph type="sldNum" sz="quarter" idx="12"/>
          </p:nvPr>
        </p:nvSpPr>
        <p:spPr/>
        <p:txBody>
          <a:bodyPr/>
          <a:lstStyle/>
          <a:p>
            <a:fld id="{F28EDCCA-72F7-42D9-BE93-86342C8A5205}" type="slidenum">
              <a:rPr lang="en-US" altLang="zh-TW" smtClean="0"/>
              <a:pPr/>
              <a:t>41</a:t>
            </a:fld>
            <a:endParaRPr lang="en-US" altLang="zh-TW"/>
          </a:p>
        </p:txBody>
      </p:sp>
      <p:sp>
        <p:nvSpPr>
          <p:cNvPr id="6" name="文字方塊 5"/>
          <p:cNvSpPr txBox="1"/>
          <p:nvPr/>
        </p:nvSpPr>
        <p:spPr>
          <a:xfrm>
            <a:off x="1115616" y="1628800"/>
            <a:ext cx="6336704" cy="4247317"/>
          </a:xfrm>
          <a:prstGeom prst="rect">
            <a:avLst/>
          </a:prstGeom>
          <a:noFill/>
        </p:spPr>
        <p:txBody>
          <a:bodyPr wrap="square" rtlCol="0">
            <a:spAutoFit/>
          </a:bodyPr>
          <a:lstStyle/>
          <a:p>
            <a:r>
              <a:rPr lang="zh-TW" altLang="en-US" sz="5400" dirty="0" smtClean="0">
                <a:latin typeface="微軟正黑體"/>
                <a:ea typeface="微軟正黑體"/>
              </a:rPr>
              <a:t>◎</a:t>
            </a:r>
            <a:r>
              <a:rPr lang="zh-TW" altLang="en-US" sz="4000" dirty="0" smtClean="0">
                <a:latin typeface="標楷體" pitchFamily="65" charset="-120"/>
                <a:ea typeface="標楷體" pitchFamily="65" charset="-120"/>
              </a:rPr>
              <a:t>範圍及資格</a:t>
            </a:r>
            <a:endParaRPr lang="en-US" altLang="zh-TW" sz="4000" dirty="0" smtClean="0">
              <a:latin typeface="標楷體" pitchFamily="65" charset="-120"/>
              <a:ea typeface="標楷體" pitchFamily="65" charset="-120"/>
            </a:endParaRPr>
          </a:p>
          <a:p>
            <a:r>
              <a:rPr lang="zh-TW" altLang="en-US" sz="5400" dirty="0" smtClean="0">
                <a:latin typeface="微軟正黑體"/>
                <a:ea typeface="微軟正黑體"/>
              </a:rPr>
              <a:t>◎</a:t>
            </a:r>
            <a:r>
              <a:rPr lang="zh-TW" altLang="en-US" sz="4000" dirty="0">
                <a:latin typeface="標楷體" pitchFamily="65" charset="-120"/>
                <a:ea typeface="標楷體" pitchFamily="65" charset="-120"/>
              </a:rPr>
              <a:t>人數</a:t>
            </a:r>
          </a:p>
          <a:p>
            <a:r>
              <a:rPr lang="zh-TW" altLang="en-US" sz="5400" dirty="0" smtClean="0">
                <a:latin typeface="微軟正黑體"/>
                <a:ea typeface="微軟正黑體"/>
              </a:rPr>
              <a:t>◎</a:t>
            </a:r>
            <a:r>
              <a:rPr lang="zh-TW" altLang="en-US" sz="4000" dirty="0">
                <a:latin typeface="標楷體" pitchFamily="65" charset="-120"/>
                <a:ea typeface="標楷體" pitchFamily="65" charset="-120"/>
              </a:rPr>
              <a:t>培養期間</a:t>
            </a:r>
          </a:p>
          <a:p>
            <a:endParaRPr lang="en-US" altLang="zh-TW" sz="5400" dirty="0" smtClean="0"/>
          </a:p>
          <a:p>
            <a:endParaRPr lang="zh-TW" altLang="en-US" sz="5400" dirty="0"/>
          </a:p>
        </p:txBody>
      </p:sp>
    </p:spTree>
    <p:extLst>
      <p:ext uri="{BB962C8B-B14F-4D97-AF65-F5344CB8AC3E}">
        <p14:creationId xmlns:p14="http://schemas.microsoft.com/office/powerpoint/2010/main" val="71605928"/>
      </p:ext>
    </p:extLst>
  </p:cSld>
  <p:clrMapOvr>
    <a:masterClrMapping/>
  </p:clrMapOvr>
  <p:transition>
    <p:randomBa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87624" y="57795"/>
            <a:ext cx="6491064" cy="1143000"/>
          </a:xfrm>
        </p:spPr>
        <p:txBody>
          <a:bodyPr>
            <a:normAutofit/>
          </a:bodyPr>
          <a:lstStyle/>
          <a:p>
            <a:r>
              <a:rPr lang="en-US" altLang="zh-TW" sz="4000" dirty="0" smtClean="0">
                <a:latin typeface="標楷體" pitchFamily="65" charset="-120"/>
                <a:ea typeface="標楷體" pitchFamily="65" charset="-120"/>
              </a:rPr>
              <a:t>(</a:t>
            </a:r>
            <a:r>
              <a:rPr lang="zh-TW" altLang="en-US" sz="4000" dirty="0" smtClean="0">
                <a:latin typeface="標楷體" pitchFamily="65" charset="-120"/>
                <a:ea typeface="標楷體" pitchFamily="65" charset="-120"/>
              </a:rPr>
              <a:t>一</a:t>
            </a:r>
            <a:r>
              <a:rPr lang="en-US" altLang="zh-TW" sz="4000" dirty="0" smtClean="0">
                <a:latin typeface="標楷體" pitchFamily="65" charset="-120"/>
                <a:ea typeface="標楷體" pitchFamily="65" charset="-120"/>
              </a:rPr>
              <a:t>)</a:t>
            </a:r>
            <a:r>
              <a:rPr lang="zh-TW" altLang="en-US" dirty="0" smtClean="0">
                <a:latin typeface="標楷體" pitchFamily="65" charset="-120"/>
                <a:ea typeface="標楷體" pitchFamily="65" charset="-120"/>
              </a:rPr>
              <a:t>職責</a:t>
            </a:r>
            <a:r>
              <a:rPr lang="zh-TW" altLang="en-US" dirty="0">
                <a:latin typeface="標楷體" pitchFamily="65" charset="-120"/>
                <a:ea typeface="標楷體" pitchFamily="65" charset="-120"/>
              </a:rPr>
              <a:t>及</a:t>
            </a:r>
            <a:r>
              <a:rPr lang="zh-TW" altLang="en-US" dirty="0" smtClean="0">
                <a:latin typeface="標楷體" pitchFamily="65" charset="-120"/>
                <a:ea typeface="標楷體" pitchFamily="65" charset="-120"/>
              </a:rPr>
              <a:t>人數</a:t>
            </a:r>
            <a:endParaRPr lang="zh-TW" altLang="en-US" dirty="0"/>
          </a:p>
        </p:txBody>
      </p:sp>
      <p:sp>
        <p:nvSpPr>
          <p:cNvPr id="3" name="投影片編號版面配置區 2"/>
          <p:cNvSpPr>
            <a:spLocks noGrp="1"/>
          </p:cNvSpPr>
          <p:nvPr>
            <p:ph type="sldNum" sz="quarter" idx="12"/>
          </p:nvPr>
        </p:nvSpPr>
        <p:spPr/>
        <p:txBody>
          <a:bodyPr/>
          <a:lstStyle/>
          <a:p>
            <a:fld id="{F28EDCCA-72F7-42D9-BE93-86342C8A5205}" type="slidenum">
              <a:rPr lang="en-US" altLang="zh-TW" smtClean="0"/>
              <a:pPr/>
              <a:t>42</a:t>
            </a:fld>
            <a:endParaRPr lang="en-US" altLang="zh-TW"/>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762" y="1196752"/>
            <a:ext cx="8007150" cy="5379590"/>
          </a:xfrm>
          <a:prstGeom prst="rect">
            <a:avLst/>
          </a:prstGeom>
        </p:spPr>
      </p:pic>
    </p:spTree>
    <p:extLst>
      <p:ext uri="{BB962C8B-B14F-4D97-AF65-F5344CB8AC3E}">
        <p14:creationId xmlns:p14="http://schemas.microsoft.com/office/powerpoint/2010/main" val="569196483"/>
      </p:ext>
    </p:extLst>
  </p:cSld>
  <p:clrMapOvr>
    <a:masterClrMapping/>
  </p:clrMapOvr>
  <p:transition>
    <p:randomBa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0434" y="188640"/>
            <a:ext cx="6491064" cy="1143000"/>
          </a:xfrm>
        </p:spPr>
        <p:txBody>
          <a:bodyPr/>
          <a:lstStyle/>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職責及人數</a:t>
            </a:r>
          </a:p>
        </p:txBody>
      </p:sp>
      <p:sp>
        <p:nvSpPr>
          <p:cNvPr id="6" name="文字方塊 5"/>
          <p:cNvSpPr txBox="1"/>
          <p:nvPr/>
        </p:nvSpPr>
        <p:spPr>
          <a:xfrm>
            <a:off x="1115616" y="1628800"/>
            <a:ext cx="6336704" cy="1754326"/>
          </a:xfrm>
          <a:prstGeom prst="rect">
            <a:avLst/>
          </a:prstGeom>
          <a:noFill/>
        </p:spPr>
        <p:txBody>
          <a:bodyPr wrap="square" rtlCol="0">
            <a:spAutoFit/>
          </a:bodyPr>
          <a:lstStyle/>
          <a:p>
            <a:endParaRPr lang="en-US" altLang="zh-TW" sz="5400" dirty="0" smtClean="0"/>
          </a:p>
          <a:p>
            <a:endParaRPr lang="zh-TW" altLang="en-US" sz="5400" dirty="0"/>
          </a:p>
        </p:txBody>
      </p:sp>
      <p:graphicFrame>
        <p:nvGraphicFramePr>
          <p:cNvPr id="3" name="表格 2"/>
          <p:cNvGraphicFramePr>
            <a:graphicFrameLocks noGrp="1"/>
          </p:cNvGraphicFramePr>
          <p:nvPr>
            <p:extLst>
              <p:ext uri="{D42A27DB-BD31-4B8C-83A1-F6EECF244321}">
                <p14:modId xmlns:p14="http://schemas.microsoft.com/office/powerpoint/2010/main" val="2645354018"/>
              </p:ext>
            </p:extLst>
          </p:nvPr>
        </p:nvGraphicFramePr>
        <p:xfrm>
          <a:off x="1080790" y="1412776"/>
          <a:ext cx="7379643" cy="5274865"/>
        </p:xfrm>
        <a:graphic>
          <a:graphicData uri="http://schemas.openxmlformats.org/drawingml/2006/table">
            <a:tbl>
              <a:tblPr firstRow="1" bandRow="1">
                <a:tableStyleId>{5C22544A-7EE6-4342-B048-85BDC9FD1C3A}</a:tableStyleId>
              </a:tblPr>
              <a:tblGrid>
                <a:gridCol w="1114946"/>
                <a:gridCol w="5174522"/>
                <a:gridCol w="1090175"/>
              </a:tblGrid>
              <a:tr h="433088">
                <a:tc>
                  <a:txBody>
                    <a:bodyPr/>
                    <a:lstStyle/>
                    <a:p>
                      <a:pPr algn="ctr"/>
                      <a:r>
                        <a:rPr lang="zh-TW" altLang="en-US" sz="2400" dirty="0" smtClean="0">
                          <a:latin typeface="標楷體" pitchFamily="65" charset="-120"/>
                          <a:ea typeface="標楷體" pitchFamily="65" charset="-120"/>
                        </a:rPr>
                        <a:t>種類</a:t>
                      </a:r>
                      <a:endParaRPr lang="zh-TW" altLang="en-US" sz="2400" dirty="0">
                        <a:latin typeface="標楷體" pitchFamily="65" charset="-120"/>
                        <a:ea typeface="標楷體" pitchFamily="65" charset="-120"/>
                      </a:endParaRPr>
                    </a:p>
                  </a:txBody>
                  <a:tcPr/>
                </a:tc>
                <a:tc>
                  <a:txBody>
                    <a:bodyPr/>
                    <a:lstStyle/>
                    <a:p>
                      <a:pPr algn="ctr"/>
                      <a:r>
                        <a:rPr lang="zh-TW" altLang="en-US" sz="2400" dirty="0" smtClean="0">
                          <a:latin typeface="標楷體" pitchFamily="65" charset="-120"/>
                          <a:ea typeface="標楷體" pitchFamily="65" charset="-120"/>
                        </a:rPr>
                        <a:t>職責</a:t>
                      </a:r>
                      <a:endParaRPr lang="zh-TW" altLang="en-US" sz="2400" dirty="0">
                        <a:latin typeface="標楷體" pitchFamily="65" charset="-120"/>
                        <a:ea typeface="標楷體" pitchFamily="65" charset="-120"/>
                      </a:endParaRPr>
                    </a:p>
                  </a:txBody>
                  <a:tcPr/>
                </a:tc>
                <a:tc>
                  <a:txBody>
                    <a:bodyPr/>
                    <a:lstStyle/>
                    <a:p>
                      <a:pPr algn="ctr"/>
                      <a:r>
                        <a:rPr lang="zh-TW" altLang="en-US" sz="2400" dirty="0" smtClean="0">
                          <a:latin typeface="標楷體" pitchFamily="65" charset="-120"/>
                          <a:ea typeface="標楷體" pitchFamily="65" charset="-120"/>
                        </a:rPr>
                        <a:t>人數</a:t>
                      </a:r>
                      <a:endParaRPr lang="zh-TW" altLang="en-US" sz="2400" dirty="0">
                        <a:latin typeface="標楷體" pitchFamily="65" charset="-120"/>
                        <a:ea typeface="標楷體" pitchFamily="65" charset="-120"/>
                      </a:endParaRPr>
                    </a:p>
                  </a:txBody>
                  <a:tcPr/>
                </a:tc>
              </a:tr>
              <a:tr h="779596">
                <a:tc>
                  <a:txBody>
                    <a:bodyPr/>
                    <a:lstStyle/>
                    <a:p>
                      <a:r>
                        <a:rPr lang="zh-TW" altLang="en-US" sz="2000" dirty="0" smtClean="0">
                          <a:latin typeface="標楷體" pitchFamily="65" charset="-120"/>
                          <a:ea typeface="標楷體" pitchFamily="65" charset="-120"/>
                        </a:rPr>
                        <a:t>航空器駕駛員</a:t>
                      </a:r>
                      <a:endParaRPr lang="zh-TW" altLang="en-US" sz="2000" dirty="0">
                        <a:latin typeface="標楷體" pitchFamily="65" charset="-120"/>
                        <a:ea typeface="標楷體" pitchFamily="65" charset="-120"/>
                      </a:endParaRPr>
                    </a:p>
                  </a:txBody>
                  <a:tcPr/>
                </a:tc>
                <a:tc>
                  <a:txBody>
                    <a:bodyPr/>
                    <a:lstStyle/>
                    <a:p>
                      <a:r>
                        <a:rPr lang="zh-TW" altLang="en-US" sz="2000" b="0" i="0" u="none" strike="noStrike" kern="1200" baseline="0" dirty="0" smtClean="0">
                          <a:solidFill>
                            <a:schemeClr val="dk1"/>
                          </a:solidFill>
                          <a:latin typeface="標楷體" pitchFamily="65" charset="-120"/>
                          <a:ea typeface="標楷體" pitchFamily="65" charset="-120"/>
                          <a:cs typeface="+mn-cs"/>
                        </a:rPr>
                        <a:t>機械員航空人員</a:t>
                      </a:r>
                      <a:r>
                        <a:rPr lang="en-US" altLang="zh-TW" sz="2000" b="0" i="0" u="none" strike="noStrike" kern="1200" baseline="0" dirty="0" smtClean="0">
                          <a:solidFill>
                            <a:schemeClr val="dk1"/>
                          </a:solidFill>
                          <a:latin typeface="標楷體" pitchFamily="65" charset="-120"/>
                          <a:ea typeface="標楷體" pitchFamily="65" charset="-120"/>
                          <a:cs typeface="+mn-cs"/>
                        </a:rPr>
                        <a:t>-</a:t>
                      </a:r>
                      <a:r>
                        <a:rPr lang="zh-TW" altLang="en-US" sz="2000" b="0" i="0" u="none" strike="noStrike" kern="1200" baseline="0" dirty="0" smtClean="0">
                          <a:solidFill>
                            <a:schemeClr val="dk1"/>
                          </a:solidFill>
                          <a:latin typeface="標楷體" pitchFamily="65" charset="-120"/>
                          <a:ea typeface="標楷體" pitchFamily="65" charset="-120"/>
                          <a:cs typeface="+mn-cs"/>
                        </a:rPr>
                        <a:t>指領有執照，執行航空器駕駛任務之人員，包含機長及副駕駛員。</a:t>
                      </a:r>
                    </a:p>
                  </a:txBody>
                  <a:tcPr/>
                </a:tc>
                <a:tc>
                  <a:txBody>
                    <a:bodyPr/>
                    <a:lstStyle/>
                    <a:p>
                      <a:r>
                        <a:rPr lang="en-US" altLang="zh-TW" sz="2400" dirty="0" smtClean="0">
                          <a:latin typeface="標楷體" pitchFamily="65" charset="-120"/>
                          <a:ea typeface="標楷體" pitchFamily="65" charset="-120"/>
                        </a:rPr>
                        <a:t>2307</a:t>
                      </a:r>
                      <a:endParaRPr lang="zh-TW" altLang="en-US" sz="2400" dirty="0">
                        <a:latin typeface="標楷體" pitchFamily="65" charset="-120"/>
                        <a:ea typeface="標楷體" pitchFamily="65" charset="-120"/>
                      </a:endParaRPr>
                    </a:p>
                  </a:txBody>
                  <a:tcPr/>
                </a:tc>
              </a:tr>
              <a:tr h="779596">
                <a:tc>
                  <a:txBody>
                    <a:bodyPr/>
                    <a:lstStyle/>
                    <a:p>
                      <a:r>
                        <a:rPr lang="zh-TW" altLang="en-US" sz="2000" dirty="0" smtClean="0">
                          <a:latin typeface="標楷體" pitchFamily="65" charset="-120"/>
                          <a:ea typeface="標楷體" pitchFamily="65" charset="-120"/>
                        </a:rPr>
                        <a:t>地面機械員</a:t>
                      </a:r>
                      <a:endParaRPr lang="zh-TW" altLang="en-US" sz="2000"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0" i="0" u="none" strike="noStrike" kern="1200" baseline="0" dirty="0" smtClean="0">
                          <a:solidFill>
                            <a:schemeClr val="dk1"/>
                          </a:solidFill>
                          <a:latin typeface="標楷體" pitchFamily="65" charset="-120"/>
                          <a:ea typeface="標楷體" pitchFamily="65" charset="-120"/>
                          <a:cs typeface="+mn-cs"/>
                        </a:rPr>
                        <a:t>指在地面上擔任航空器機體（</a:t>
                      </a:r>
                      <a:r>
                        <a:rPr lang="en-US" altLang="zh-TW" sz="2000" b="0" i="0" u="none" strike="noStrike" kern="1200" baseline="0" dirty="0" smtClean="0">
                          <a:solidFill>
                            <a:schemeClr val="dk1"/>
                          </a:solidFill>
                          <a:latin typeface="標楷體" pitchFamily="65" charset="-120"/>
                          <a:ea typeface="標楷體" pitchFamily="65" charset="-120"/>
                          <a:cs typeface="+mn-cs"/>
                        </a:rPr>
                        <a:t>A</a:t>
                      </a:r>
                      <a:r>
                        <a:rPr lang="zh-TW" altLang="en-US" sz="2000" b="0" i="0" u="none" strike="noStrike" kern="1200" baseline="0" dirty="0" smtClean="0">
                          <a:solidFill>
                            <a:schemeClr val="dk1"/>
                          </a:solidFill>
                          <a:latin typeface="標楷體" pitchFamily="65" charset="-120"/>
                          <a:ea typeface="標楷體" pitchFamily="65" charset="-120"/>
                          <a:cs typeface="+mn-cs"/>
                        </a:rPr>
                        <a:t>）、發動機（</a:t>
                      </a:r>
                      <a:r>
                        <a:rPr lang="en-US" altLang="zh-TW" sz="2000" b="0" i="0" u="none" strike="noStrike" kern="1200" baseline="0" dirty="0" smtClean="0">
                          <a:solidFill>
                            <a:schemeClr val="dk1"/>
                          </a:solidFill>
                          <a:latin typeface="標楷體" pitchFamily="65" charset="-120"/>
                          <a:ea typeface="標楷體" pitchFamily="65" charset="-120"/>
                          <a:cs typeface="+mn-cs"/>
                        </a:rPr>
                        <a:t>E</a:t>
                      </a:r>
                      <a:r>
                        <a:rPr lang="zh-TW" altLang="en-US" sz="2000" b="0" i="0" u="none" strike="noStrike" kern="1200" baseline="0" dirty="0" smtClean="0">
                          <a:solidFill>
                            <a:schemeClr val="dk1"/>
                          </a:solidFill>
                          <a:latin typeface="標楷體" pitchFamily="65" charset="-120"/>
                          <a:ea typeface="標楷體" pitchFamily="65" charset="-120"/>
                          <a:cs typeface="+mn-cs"/>
                        </a:rPr>
                        <a:t>）及通信電子（</a:t>
                      </a:r>
                      <a:r>
                        <a:rPr lang="en-US" altLang="zh-TW" sz="2000" b="0" i="0" u="none" strike="noStrike" kern="1200" baseline="0" dirty="0" smtClean="0">
                          <a:solidFill>
                            <a:schemeClr val="dk1"/>
                          </a:solidFill>
                          <a:latin typeface="標楷體" pitchFamily="65" charset="-120"/>
                          <a:ea typeface="標楷體" pitchFamily="65" charset="-120"/>
                          <a:cs typeface="+mn-cs"/>
                        </a:rPr>
                        <a:t>AV</a:t>
                      </a:r>
                      <a:r>
                        <a:rPr lang="zh-TW" altLang="en-US" sz="2000" b="0" i="0" u="none" strike="noStrike" kern="1200" baseline="0" dirty="0" smtClean="0">
                          <a:solidFill>
                            <a:schemeClr val="dk1"/>
                          </a:solidFill>
                          <a:latin typeface="標楷體" pitchFamily="65" charset="-120"/>
                          <a:ea typeface="標楷體" pitchFamily="65" charset="-120"/>
                          <a:cs typeface="+mn-cs"/>
                        </a:rPr>
                        <a:t>）維護工作之人員。</a:t>
                      </a:r>
                    </a:p>
                  </a:txBody>
                  <a:tcPr/>
                </a:tc>
                <a:tc>
                  <a:txBody>
                    <a:bodyPr/>
                    <a:lstStyle/>
                    <a:p>
                      <a:r>
                        <a:rPr lang="en-US" altLang="zh-TW" sz="2400" dirty="0" smtClean="0">
                          <a:latin typeface="標楷體" pitchFamily="65" charset="-120"/>
                          <a:ea typeface="標楷體" pitchFamily="65" charset="-120"/>
                        </a:rPr>
                        <a:t>2373</a:t>
                      </a:r>
                      <a:endParaRPr lang="zh-TW" altLang="en-US" sz="2400" dirty="0">
                        <a:latin typeface="標楷體" pitchFamily="65" charset="-120"/>
                        <a:ea typeface="標楷體" pitchFamily="65" charset="-120"/>
                      </a:endParaRPr>
                    </a:p>
                  </a:txBody>
                  <a:tcPr/>
                </a:tc>
              </a:tr>
              <a:tr h="779596">
                <a:tc>
                  <a:txBody>
                    <a:bodyPr/>
                    <a:lstStyle/>
                    <a:p>
                      <a:r>
                        <a:rPr lang="zh-TW" altLang="en-US" sz="2000" dirty="0" smtClean="0">
                          <a:latin typeface="標楷體" pitchFamily="65" charset="-120"/>
                          <a:ea typeface="標楷體" pitchFamily="65" charset="-120"/>
                        </a:rPr>
                        <a:t>維修員</a:t>
                      </a:r>
                      <a:endParaRPr lang="zh-TW" altLang="en-US" sz="2000" dirty="0">
                        <a:latin typeface="標楷體" pitchFamily="65" charset="-120"/>
                        <a:ea typeface="標楷體" pitchFamily="65" charset="-120"/>
                      </a:endParaRPr>
                    </a:p>
                  </a:txBody>
                  <a:tcPr/>
                </a:tc>
                <a:tc>
                  <a:txBody>
                    <a:bodyPr/>
                    <a:lstStyle/>
                    <a:p>
                      <a:r>
                        <a:rPr lang="zh-TW" altLang="en-US" sz="2000" b="0" i="0" u="none" strike="noStrike" kern="1200" baseline="0" dirty="0" smtClean="0">
                          <a:solidFill>
                            <a:schemeClr val="dk1"/>
                          </a:solidFill>
                          <a:latin typeface="標楷體" pitchFamily="65" charset="-120"/>
                          <a:ea typeface="標楷體" pitchFamily="65" charset="-120"/>
                          <a:cs typeface="+mn-cs"/>
                        </a:rPr>
                        <a:t>指受僱於航空器維修廠、所從事航空器或其零組件之維修、改裝或檢驗工作之人員</a:t>
                      </a:r>
                      <a:r>
                        <a:rPr lang="zh-TW" altLang="en-US" sz="2000" b="0" i="0" u="none" strike="noStrike" kern="1200" baseline="0" dirty="0" smtClean="0">
                          <a:solidFill>
                            <a:schemeClr val="dk1"/>
                          </a:solidFill>
                          <a:latin typeface="新細明體"/>
                          <a:ea typeface="新細明體"/>
                          <a:cs typeface="+mn-cs"/>
                        </a:rPr>
                        <a:t>。</a:t>
                      </a:r>
                      <a:endParaRPr lang="zh-TW" altLang="en-US" sz="2000" b="0" i="0" u="none" strike="noStrike" kern="1200" baseline="0" dirty="0" smtClean="0">
                        <a:solidFill>
                          <a:schemeClr val="dk1"/>
                        </a:solidFill>
                        <a:latin typeface="標楷體" pitchFamily="65" charset="-120"/>
                        <a:ea typeface="標楷體" pitchFamily="65" charset="-120"/>
                        <a:cs typeface="+mn-cs"/>
                      </a:endParaRPr>
                    </a:p>
                  </a:txBody>
                  <a:tcPr/>
                </a:tc>
                <a:tc>
                  <a:txBody>
                    <a:bodyPr/>
                    <a:lstStyle/>
                    <a:p>
                      <a:r>
                        <a:rPr lang="en-US" altLang="zh-TW" sz="2400" dirty="0" smtClean="0">
                          <a:latin typeface="標楷體" pitchFamily="65" charset="-120"/>
                          <a:ea typeface="標楷體" pitchFamily="65" charset="-120"/>
                        </a:rPr>
                        <a:t>352</a:t>
                      </a:r>
                      <a:endParaRPr lang="zh-TW" altLang="en-US" sz="2400" dirty="0">
                        <a:latin typeface="標楷體" pitchFamily="65" charset="-120"/>
                        <a:ea typeface="標楷體" pitchFamily="65" charset="-120"/>
                      </a:endParaRPr>
                    </a:p>
                  </a:txBody>
                  <a:tcPr/>
                </a:tc>
              </a:tr>
              <a:tr h="1015837">
                <a:tc>
                  <a:txBody>
                    <a:bodyPr/>
                    <a:lstStyle/>
                    <a:p>
                      <a:r>
                        <a:rPr lang="zh-TW" altLang="en-US" sz="2000" dirty="0" smtClean="0">
                          <a:latin typeface="標楷體" pitchFamily="65" charset="-120"/>
                          <a:ea typeface="標楷體" pitchFamily="65" charset="-120"/>
                        </a:rPr>
                        <a:t>簽派員</a:t>
                      </a:r>
                      <a:endParaRPr lang="zh-TW" altLang="en-US" sz="2000"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0" i="0" u="none" strike="noStrike" kern="1200" baseline="0" dirty="0" smtClean="0">
                          <a:solidFill>
                            <a:schemeClr val="dk1"/>
                          </a:solidFill>
                          <a:latin typeface="標楷體" pitchFamily="65" charset="-120"/>
                          <a:ea typeface="標楷體" pitchFamily="65" charset="-120"/>
                          <a:cs typeface="+mn-cs"/>
                        </a:rPr>
                        <a:t>指在地面上擔任航情守望、提供飛航資訊及協助機長執行航空器之飛航起始、繼續及終止工作之人員。</a:t>
                      </a:r>
                    </a:p>
                  </a:txBody>
                  <a:tcPr/>
                </a:tc>
                <a:tc>
                  <a:txBody>
                    <a:bodyPr/>
                    <a:lstStyle/>
                    <a:p>
                      <a:r>
                        <a:rPr lang="en-US" altLang="zh-TW" sz="2400" dirty="0" smtClean="0">
                          <a:latin typeface="標楷體" pitchFamily="65" charset="-120"/>
                          <a:ea typeface="標楷體" pitchFamily="65" charset="-120"/>
                        </a:rPr>
                        <a:t>175</a:t>
                      </a:r>
                      <a:endParaRPr lang="zh-TW" altLang="en-US" sz="2400" dirty="0">
                        <a:latin typeface="標楷體" pitchFamily="65" charset="-120"/>
                        <a:ea typeface="標楷體" pitchFamily="65" charset="-120"/>
                      </a:endParaRPr>
                    </a:p>
                  </a:txBody>
                  <a:tcPr/>
                </a:tc>
              </a:tr>
              <a:tr h="952795">
                <a:tc>
                  <a:txBody>
                    <a:bodyPr/>
                    <a:lstStyle/>
                    <a:p>
                      <a:r>
                        <a:rPr lang="zh-TW" altLang="en-US" sz="2000" dirty="0" smtClean="0">
                          <a:latin typeface="標楷體" pitchFamily="65" charset="-120"/>
                          <a:ea typeface="標楷體" pitchFamily="65" charset="-120"/>
                        </a:rPr>
                        <a:t>地面管制員</a:t>
                      </a:r>
                      <a:endParaRPr lang="zh-TW" altLang="en-US" sz="2000"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0" i="0" u="none" strike="noStrike" kern="1200" baseline="0" dirty="0" smtClean="0">
                          <a:solidFill>
                            <a:schemeClr val="dk1"/>
                          </a:solidFill>
                          <a:latin typeface="標楷體" pitchFamily="65" charset="-120"/>
                          <a:ea typeface="標楷體" pitchFamily="65" charset="-120"/>
                          <a:cs typeface="+mn-cs"/>
                        </a:rPr>
                        <a:t>指在地面上負責指揮、支配航空器，並協助駕駛員達成航空器在飛航中一切活動及安全之人員。</a:t>
                      </a:r>
                    </a:p>
                  </a:txBody>
                  <a:tcPr/>
                </a:tc>
                <a:tc>
                  <a:txBody>
                    <a:bodyPr/>
                    <a:lstStyle/>
                    <a:p>
                      <a:r>
                        <a:rPr lang="en-US" altLang="zh-TW" sz="2400" dirty="0" smtClean="0">
                          <a:latin typeface="標楷體" pitchFamily="65" charset="-120"/>
                          <a:ea typeface="標楷體" pitchFamily="65" charset="-120"/>
                        </a:rPr>
                        <a:t>302</a:t>
                      </a:r>
                      <a:endParaRPr lang="zh-TW" altLang="en-US" sz="2400" dirty="0">
                        <a:latin typeface="標楷體" pitchFamily="65" charset="-120"/>
                        <a:ea typeface="標楷體" pitchFamily="65" charset="-120"/>
                      </a:endParaRPr>
                    </a:p>
                  </a:txBody>
                  <a:tcPr/>
                </a:tc>
              </a:tr>
              <a:tr h="433088">
                <a:tc>
                  <a:txBody>
                    <a:bodyPr/>
                    <a:lstStyle/>
                    <a:p>
                      <a:r>
                        <a:rPr lang="zh-TW" altLang="en-US" sz="2400" dirty="0" smtClean="0">
                          <a:latin typeface="標楷體" pitchFamily="65" charset="-120"/>
                          <a:ea typeface="標楷體" pitchFamily="65" charset="-120"/>
                        </a:rPr>
                        <a:t>總計</a:t>
                      </a:r>
                      <a:endParaRPr lang="zh-TW" altLang="en-US" sz="2400" dirty="0">
                        <a:latin typeface="標楷體" pitchFamily="65" charset="-120"/>
                        <a:ea typeface="標楷體" pitchFamily="65" charset="-120"/>
                      </a:endParaRPr>
                    </a:p>
                  </a:txBody>
                  <a:tcPr/>
                </a:tc>
                <a:tc>
                  <a:txBody>
                    <a:bodyPr/>
                    <a:lstStyle/>
                    <a:p>
                      <a:endParaRPr lang="zh-TW" altLang="en-US" sz="2400" dirty="0">
                        <a:latin typeface="標楷體" pitchFamily="65" charset="-120"/>
                        <a:ea typeface="標楷體" pitchFamily="65" charset="-120"/>
                      </a:endParaRPr>
                    </a:p>
                  </a:txBody>
                  <a:tcPr/>
                </a:tc>
                <a:tc>
                  <a:txBody>
                    <a:bodyPr/>
                    <a:lstStyle/>
                    <a:p>
                      <a:r>
                        <a:rPr lang="en-US" altLang="zh-TW" sz="2400" dirty="0" smtClean="0">
                          <a:latin typeface="標楷體" pitchFamily="65" charset="-120"/>
                          <a:ea typeface="標楷體" pitchFamily="65" charset="-120"/>
                        </a:rPr>
                        <a:t>5509</a:t>
                      </a:r>
                      <a:endParaRPr lang="zh-TW" altLang="en-US" sz="2400" dirty="0">
                        <a:latin typeface="標楷體" pitchFamily="65" charset="-120"/>
                        <a:ea typeface="標楷體" pitchFamily="65" charset="-120"/>
                      </a:endParaRPr>
                    </a:p>
                  </a:txBody>
                  <a:tcPr/>
                </a:tc>
              </a:tr>
            </a:tbl>
          </a:graphicData>
        </a:graphic>
      </p:graphicFrame>
      <p:sp>
        <p:nvSpPr>
          <p:cNvPr id="7" name="投影片編號版面配置區 6"/>
          <p:cNvSpPr>
            <a:spLocks noGrp="1"/>
          </p:cNvSpPr>
          <p:nvPr>
            <p:ph type="sldNum" sz="quarter" idx="12"/>
          </p:nvPr>
        </p:nvSpPr>
        <p:spPr/>
        <p:txBody>
          <a:bodyPr/>
          <a:lstStyle/>
          <a:p>
            <a:fld id="{F28EDCCA-72F7-42D9-BE93-86342C8A5205}" type="slidenum">
              <a:rPr lang="en-US" altLang="zh-TW" smtClean="0"/>
              <a:pPr/>
              <a:t>43</a:t>
            </a:fld>
            <a:endParaRPr lang="en-US" altLang="zh-TW"/>
          </a:p>
        </p:txBody>
      </p:sp>
    </p:spTree>
    <p:extLst>
      <p:ext uri="{BB962C8B-B14F-4D97-AF65-F5344CB8AC3E}">
        <p14:creationId xmlns:p14="http://schemas.microsoft.com/office/powerpoint/2010/main" val="1427843755"/>
      </p:ext>
    </p:extLst>
  </p:cSld>
  <p:clrMapOvr>
    <a:masterClrMapping/>
  </p:clrMapOvr>
  <p:transition>
    <p:randomBa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F28EDCCA-72F7-42D9-BE93-86342C8A5205}" type="slidenum">
              <a:rPr lang="en-US" altLang="zh-TW" smtClean="0"/>
              <a:pPr/>
              <a:t>44</a:t>
            </a:fld>
            <a:endParaRPr lang="en-US" altLang="zh-TW"/>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024202"/>
            <a:ext cx="3724846" cy="3637046"/>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5653" y="2037919"/>
            <a:ext cx="3932811" cy="3623329"/>
          </a:xfrm>
          <a:prstGeom prst="rect">
            <a:avLst/>
          </a:prstGeom>
        </p:spPr>
      </p:pic>
      <p:sp>
        <p:nvSpPr>
          <p:cNvPr id="6" name="標題 1"/>
          <p:cNvSpPr>
            <a:spLocks noGrp="1"/>
          </p:cNvSpPr>
          <p:nvPr>
            <p:ph type="title"/>
          </p:nvPr>
        </p:nvSpPr>
        <p:spPr>
          <a:xfrm>
            <a:off x="1116013" y="404813"/>
            <a:ext cx="6491287" cy="1143000"/>
          </a:xfrm>
        </p:spPr>
        <p:txBody>
          <a:bodyPr/>
          <a:lstStyle/>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職責及人數</a:t>
            </a:r>
          </a:p>
        </p:txBody>
      </p:sp>
    </p:spTree>
    <p:extLst>
      <p:ext uri="{BB962C8B-B14F-4D97-AF65-F5344CB8AC3E}">
        <p14:creationId xmlns:p14="http://schemas.microsoft.com/office/powerpoint/2010/main" val="2061551387"/>
      </p:ext>
    </p:extLst>
  </p:cSld>
  <p:clrMapOvr>
    <a:masterClrMapping/>
  </p:clrMapOvr>
  <p:transition>
    <p:randomBa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F28EDCCA-72F7-42D9-BE93-86342C8A5205}" type="slidenum">
              <a:rPr lang="en-US" altLang="zh-TW" smtClean="0"/>
              <a:pPr/>
              <a:t>45</a:t>
            </a:fld>
            <a:endParaRPr lang="en-US" altLang="zh-TW"/>
          </a:p>
        </p:txBody>
      </p:sp>
      <p:sp>
        <p:nvSpPr>
          <p:cNvPr id="4" name="標題 1"/>
          <p:cNvSpPr>
            <a:spLocks noGrp="1"/>
          </p:cNvSpPr>
          <p:nvPr>
            <p:ph type="title"/>
          </p:nvPr>
        </p:nvSpPr>
        <p:spPr>
          <a:xfrm>
            <a:off x="1547664" y="332656"/>
            <a:ext cx="6491064" cy="1143000"/>
          </a:xfrm>
        </p:spPr>
        <p:txBody>
          <a:bodyPr/>
          <a:lstStyle/>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職責及人數</a:t>
            </a: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132856"/>
            <a:ext cx="3744416" cy="3298081"/>
          </a:xfrm>
          <a:prstGeom prst="rect">
            <a:avLst/>
          </a:prstGeom>
        </p:spPr>
      </p:pic>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2227709"/>
            <a:ext cx="3816424" cy="3168352"/>
          </a:xfrm>
          <a:prstGeom prst="rect">
            <a:avLst/>
          </a:prstGeom>
        </p:spPr>
      </p:pic>
      <p:sp>
        <p:nvSpPr>
          <p:cNvPr id="7" name="文字方塊 6"/>
          <p:cNvSpPr txBox="1"/>
          <p:nvPr/>
        </p:nvSpPr>
        <p:spPr>
          <a:xfrm>
            <a:off x="1403648" y="5694410"/>
            <a:ext cx="2016224" cy="461665"/>
          </a:xfrm>
          <a:prstGeom prst="rect">
            <a:avLst/>
          </a:prstGeom>
          <a:noFill/>
        </p:spPr>
        <p:txBody>
          <a:bodyPr wrap="square" rtlCol="0">
            <a:spAutoFit/>
          </a:bodyPr>
          <a:lstStyle/>
          <a:p>
            <a:r>
              <a:rPr lang="zh-TW" altLang="en-US" sz="2400" dirty="0" smtClean="0">
                <a:latin typeface="標楷體" pitchFamily="65" charset="-120"/>
                <a:ea typeface="標楷體" pitchFamily="65" charset="-120"/>
              </a:rPr>
              <a:t>維修員照片</a:t>
            </a:r>
            <a:endParaRPr lang="zh-TW" altLang="en-US" sz="2400" dirty="0">
              <a:latin typeface="標楷體" pitchFamily="65" charset="-120"/>
              <a:ea typeface="標楷體" pitchFamily="65" charset="-120"/>
            </a:endParaRPr>
          </a:p>
        </p:txBody>
      </p:sp>
      <p:sp>
        <p:nvSpPr>
          <p:cNvPr id="8" name="文字方塊 7"/>
          <p:cNvSpPr txBox="1"/>
          <p:nvPr/>
        </p:nvSpPr>
        <p:spPr>
          <a:xfrm>
            <a:off x="5364088" y="5646439"/>
            <a:ext cx="2016224" cy="461665"/>
          </a:xfrm>
          <a:prstGeom prst="rect">
            <a:avLst/>
          </a:prstGeom>
          <a:noFill/>
        </p:spPr>
        <p:txBody>
          <a:bodyPr wrap="square" rtlCol="0">
            <a:spAutoFit/>
          </a:bodyPr>
          <a:lstStyle/>
          <a:p>
            <a:r>
              <a:rPr lang="zh-TW" altLang="en-US" sz="2400" dirty="0">
                <a:latin typeface="標楷體" pitchFamily="65" charset="-120"/>
                <a:ea typeface="標楷體" pitchFamily="65" charset="-120"/>
              </a:rPr>
              <a:t>簽派員照片</a:t>
            </a:r>
          </a:p>
        </p:txBody>
      </p:sp>
    </p:spTree>
    <p:extLst>
      <p:ext uri="{BB962C8B-B14F-4D97-AF65-F5344CB8AC3E}">
        <p14:creationId xmlns:p14="http://schemas.microsoft.com/office/powerpoint/2010/main" val="1224533292"/>
      </p:ext>
    </p:extLst>
  </p:cSld>
  <p:clrMapOvr>
    <a:masterClrMapping/>
  </p:clrMapOvr>
  <p:transition>
    <p:randomBa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332656"/>
            <a:ext cx="6491064" cy="1143000"/>
          </a:xfrm>
        </p:spPr>
        <p:txBody>
          <a:bodyPr>
            <a:normAutofit/>
          </a:bodyPr>
          <a:lstStyle/>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二</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培養</a:t>
            </a:r>
            <a:r>
              <a:rPr lang="zh-TW" altLang="en-US" dirty="0" smtClean="0">
                <a:latin typeface="標楷體" pitchFamily="65" charset="-120"/>
                <a:ea typeface="標楷體" pitchFamily="65" charset="-120"/>
              </a:rPr>
              <a:t>期間</a:t>
            </a:r>
            <a:endParaRPr lang="zh-TW" altLang="en-US" dirty="0">
              <a:latin typeface="標楷體" pitchFamily="65" charset="-120"/>
              <a:ea typeface="標楷體" pitchFamily="65" charset="-120"/>
            </a:endParaRPr>
          </a:p>
        </p:txBody>
      </p:sp>
      <p:sp>
        <p:nvSpPr>
          <p:cNvPr id="7" name="投影片編號版面配置區 6"/>
          <p:cNvSpPr>
            <a:spLocks noGrp="1"/>
          </p:cNvSpPr>
          <p:nvPr>
            <p:ph type="sldNum" sz="quarter" idx="12"/>
          </p:nvPr>
        </p:nvSpPr>
        <p:spPr/>
        <p:txBody>
          <a:bodyPr/>
          <a:lstStyle/>
          <a:p>
            <a:fld id="{F28EDCCA-72F7-42D9-BE93-86342C8A5205}" type="slidenum">
              <a:rPr lang="en-US" altLang="zh-TW" smtClean="0"/>
              <a:pPr/>
              <a:t>46</a:t>
            </a:fld>
            <a:endParaRPr lang="en-US" altLang="zh-TW"/>
          </a:p>
        </p:txBody>
      </p:sp>
      <p:sp>
        <p:nvSpPr>
          <p:cNvPr id="3" name="文字方塊 2"/>
          <p:cNvSpPr txBox="1"/>
          <p:nvPr/>
        </p:nvSpPr>
        <p:spPr>
          <a:xfrm>
            <a:off x="1403648" y="1412776"/>
            <a:ext cx="6696744" cy="3046988"/>
          </a:xfrm>
          <a:prstGeom prst="rect">
            <a:avLst/>
          </a:prstGeom>
          <a:noFill/>
        </p:spPr>
        <p:txBody>
          <a:bodyPr wrap="square" rtlCol="0">
            <a:spAutoFit/>
          </a:bodyPr>
          <a:lstStyle/>
          <a:p>
            <a:r>
              <a:rPr lang="zh-TW" altLang="en-US" sz="3200" dirty="0" smtClean="0">
                <a:latin typeface="微軟正黑體"/>
                <a:ea typeface="微軟正黑體"/>
              </a:rPr>
              <a:t>●</a:t>
            </a:r>
            <a:r>
              <a:rPr lang="zh-TW" altLang="en-US" sz="3200" dirty="0" smtClean="0">
                <a:latin typeface="標楷體" pitchFamily="65" charset="-120"/>
                <a:ea typeface="標楷體" pitchFamily="65" charset="-120"/>
              </a:rPr>
              <a:t>各</a:t>
            </a:r>
            <a:r>
              <a:rPr lang="zh-TW" altLang="en-US" sz="3200" dirty="0">
                <a:latin typeface="標楷體" pitchFamily="65" charset="-120"/>
                <a:ea typeface="標楷體" pitchFamily="65" charset="-120"/>
              </a:rPr>
              <a:t>航空公司依本身制度規定不同</a:t>
            </a:r>
            <a:r>
              <a:rPr lang="zh-TW" altLang="en-US" sz="3200" dirty="0">
                <a:latin typeface="新細明體"/>
                <a:ea typeface="新細明體"/>
              </a:rPr>
              <a:t>，</a:t>
            </a:r>
            <a:r>
              <a:rPr lang="zh-TW" altLang="en-US" sz="3200" dirty="0">
                <a:latin typeface="標楷體" pitchFamily="65" charset="-120"/>
                <a:ea typeface="標楷體" pitchFamily="65" charset="-120"/>
              </a:rPr>
              <a:t>其培訓時間亦略有不同</a:t>
            </a:r>
            <a:r>
              <a:rPr lang="zh-TW" altLang="en-US" sz="3200" dirty="0" smtClean="0">
                <a:latin typeface="新細明體"/>
                <a:ea typeface="新細明體"/>
              </a:rPr>
              <a:t>。</a:t>
            </a:r>
            <a:endParaRPr lang="en-US" altLang="zh-TW" sz="3200" dirty="0" smtClean="0">
              <a:latin typeface="新細明體"/>
              <a:ea typeface="新細明體"/>
            </a:endParaRPr>
          </a:p>
          <a:p>
            <a:r>
              <a:rPr lang="zh-TW" altLang="zh-TW" sz="3200" dirty="0">
                <a:latin typeface="新細明體"/>
                <a:ea typeface="新細明體"/>
              </a:rPr>
              <a:t>●</a:t>
            </a:r>
            <a:r>
              <a:rPr lang="zh-TW" altLang="en-US" sz="3200" dirty="0" smtClean="0">
                <a:latin typeface="標楷體" pitchFamily="65" charset="-120"/>
                <a:ea typeface="標楷體" pitchFamily="65" charset="-120"/>
              </a:rPr>
              <a:t>國內</a:t>
            </a:r>
            <a:r>
              <a:rPr lang="zh-TW" altLang="en-US" sz="3200" dirty="0">
                <a:latin typeface="標楷體" pitchFamily="65" charset="-120"/>
                <a:ea typeface="標楷體" pitchFamily="65" charset="-120"/>
              </a:rPr>
              <a:t>上市櫃航空公司培訓機師時間說明</a:t>
            </a:r>
            <a:r>
              <a:rPr lang="en-US" altLang="zh-TW" sz="3200" dirty="0">
                <a:latin typeface="標楷體" pitchFamily="65" charset="-120"/>
                <a:ea typeface="標楷體" pitchFamily="65" charset="-120"/>
              </a:rPr>
              <a:t>(</a:t>
            </a:r>
            <a:r>
              <a:rPr lang="zh-TW" altLang="en-US" sz="3200" dirty="0">
                <a:latin typeface="標楷體" pitchFamily="65" charset="-120"/>
                <a:ea typeface="標楷體" pitchFamily="65" charset="-120"/>
              </a:rPr>
              <a:t>含管制</a:t>
            </a:r>
            <a:r>
              <a:rPr lang="zh-TW" altLang="en-US" sz="3200" dirty="0" smtClean="0">
                <a:latin typeface="標楷體" pitchFamily="65" charset="-120"/>
                <a:ea typeface="標楷體" pitchFamily="65" charset="-120"/>
              </a:rPr>
              <a:t>員</a:t>
            </a:r>
            <a:r>
              <a:rPr lang="en-US" altLang="zh-TW" sz="3200" dirty="0" smtClean="0">
                <a:latin typeface="標楷體" pitchFamily="65" charset="-120"/>
                <a:ea typeface="標楷體" pitchFamily="65" charset="-120"/>
                <a:hlinkClick r:id="rId2" action="ppaction://hlinkfile"/>
              </a:rPr>
              <a:t>..\</a:t>
            </a:r>
            <a:r>
              <a:rPr lang="zh-TW" altLang="en-US" sz="3200" dirty="0" smtClean="0">
                <a:latin typeface="標楷體" pitchFamily="65" charset="-120"/>
                <a:ea typeface="標楷體" pitchFamily="65" charset="-120"/>
                <a:hlinkClick r:id="rId2" action="ppaction://hlinkfile"/>
              </a:rPr>
              <a:t>個人整理相關資料</a:t>
            </a:r>
            <a:r>
              <a:rPr lang="en-US" altLang="zh-TW" sz="3200" dirty="0" smtClean="0">
                <a:latin typeface="標楷體" pitchFamily="65" charset="-120"/>
                <a:ea typeface="標楷體" pitchFamily="65" charset="-120"/>
                <a:hlinkClick r:id="rId2" action="ppaction://hlinkfile"/>
              </a:rPr>
              <a:t>\</a:t>
            </a:r>
            <a:r>
              <a:rPr lang="zh-TW" altLang="en-US" sz="3200" dirty="0" smtClean="0">
                <a:latin typeface="標楷體" pitchFamily="65" charset="-120"/>
                <a:ea typeface="標楷體" pitchFamily="65" charset="-120"/>
                <a:hlinkClick r:id="rId2" action="ppaction://hlinkfile"/>
              </a:rPr>
              <a:t>國內華航長榮復興航空公司機師培訓時間彙整表</a:t>
            </a:r>
            <a:r>
              <a:rPr lang="en-US" altLang="zh-TW" sz="3200" dirty="0" smtClean="0">
                <a:latin typeface="標楷體" pitchFamily="65" charset="-120"/>
                <a:ea typeface="標楷體" pitchFamily="65" charset="-120"/>
                <a:hlinkClick r:id="rId2" action="ppaction://hlinkfile"/>
              </a:rPr>
              <a:t>.</a:t>
            </a:r>
            <a:r>
              <a:rPr lang="en-US" altLang="zh-TW" sz="3200" dirty="0" err="1" smtClean="0">
                <a:latin typeface="標楷體" pitchFamily="65" charset="-120"/>
                <a:ea typeface="標楷體" pitchFamily="65" charset="-120"/>
                <a:hlinkClick r:id="rId2" action="ppaction://hlinkfile"/>
              </a:rPr>
              <a:t>docx</a:t>
            </a:r>
            <a:endParaRPr lang="en-US" altLang="zh-TW" sz="3200" dirty="0">
              <a:latin typeface="新細明體"/>
              <a:ea typeface="新細明體"/>
            </a:endParaRPr>
          </a:p>
        </p:txBody>
      </p:sp>
    </p:spTree>
    <p:extLst>
      <p:ext uri="{BB962C8B-B14F-4D97-AF65-F5344CB8AC3E}">
        <p14:creationId xmlns:p14="http://schemas.microsoft.com/office/powerpoint/2010/main" val="284333339"/>
      </p:ext>
    </p:extLst>
  </p:cSld>
  <p:clrMapOvr>
    <a:masterClrMapping/>
  </p:clrMapOvr>
  <p:transition>
    <p:randomBa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dirty="0" smtClean="0">
                <a:latin typeface="標楷體" pitchFamily="65" charset="-120"/>
                <a:ea typeface="標楷體" pitchFamily="65" charset="-120"/>
              </a:rPr>
              <a:t>伍</a:t>
            </a:r>
            <a:r>
              <a:rPr lang="en-US" altLang="zh-TW" dirty="0" smtClean="0">
                <a:latin typeface="標楷體" pitchFamily="65" charset="-120"/>
                <a:ea typeface="標楷體" pitchFamily="65" charset="-120"/>
              </a:rPr>
              <a:t>.</a:t>
            </a:r>
            <a:r>
              <a:rPr lang="zh-TW" altLang="zh-TW" dirty="0">
                <a:latin typeface="標楷體" pitchFamily="65" charset="-120"/>
                <a:ea typeface="標楷體" pitchFamily="65" charset="-120"/>
              </a:rPr>
              <a:t>航空公司之</a:t>
            </a:r>
            <a:r>
              <a:rPr lang="zh-TW" altLang="zh-TW" dirty="0" smtClean="0">
                <a:latin typeface="標楷體" pitchFamily="65" charset="-120"/>
                <a:ea typeface="標楷體" pitchFamily="65" charset="-120"/>
              </a:rPr>
              <a:t>管理</a:t>
            </a:r>
            <a:endParaRPr lang="zh-TW" altLang="en-US" dirty="0"/>
          </a:p>
        </p:txBody>
      </p:sp>
      <p:sp>
        <p:nvSpPr>
          <p:cNvPr id="3" name="內容版面配置區 2"/>
          <p:cNvSpPr>
            <a:spLocks noGrp="1"/>
          </p:cNvSpPr>
          <p:nvPr>
            <p:ph idx="1"/>
          </p:nvPr>
        </p:nvSpPr>
        <p:spPr/>
        <p:txBody>
          <a:bodyPr/>
          <a:lstStyle/>
          <a:p>
            <a:r>
              <a:rPr lang="zh-TW" altLang="en-US" b="1" dirty="0" smtClean="0">
                <a:latin typeface="標楷體" pitchFamily="65" charset="-120"/>
                <a:ea typeface="標楷體" pitchFamily="65" charset="-120"/>
              </a:rPr>
              <a:t>一、航空公司機隊規劃及排班規劃</a:t>
            </a:r>
            <a:endParaRPr lang="en-US" altLang="zh-TW" b="1" dirty="0" smtClean="0">
              <a:latin typeface="標楷體" pitchFamily="65" charset="-120"/>
              <a:ea typeface="標楷體" pitchFamily="65" charset="-120"/>
            </a:endParaRPr>
          </a:p>
          <a:p>
            <a:r>
              <a:rPr lang="zh-TW" altLang="en-US" b="1" dirty="0" smtClean="0">
                <a:latin typeface="標楷體" pitchFamily="65" charset="-120"/>
                <a:ea typeface="標楷體" pitchFamily="65" charset="-120"/>
              </a:rPr>
              <a:t>二、航空公司運務管理</a:t>
            </a:r>
            <a:endParaRPr lang="en-US" altLang="zh-TW" b="1" dirty="0" smtClean="0">
              <a:latin typeface="標楷體" pitchFamily="65" charset="-120"/>
              <a:ea typeface="標楷體" pitchFamily="65" charset="-120"/>
            </a:endParaRPr>
          </a:p>
          <a:p>
            <a:r>
              <a:rPr lang="zh-TW" altLang="en-US" b="1" dirty="0" smtClean="0">
                <a:latin typeface="標楷體" pitchFamily="65" charset="-120"/>
                <a:ea typeface="標楷體" pitchFamily="65" charset="-120"/>
              </a:rPr>
              <a:t>三、航空業經營策略</a:t>
            </a:r>
            <a:endParaRPr lang="en-US" altLang="zh-TW" b="1" dirty="0" smtClean="0">
              <a:latin typeface="標楷體" pitchFamily="65" charset="-120"/>
              <a:ea typeface="標楷體" pitchFamily="65" charset="-120"/>
            </a:endParaRPr>
          </a:p>
          <a:p>
            <a:r>
              <a:rPr lang="zh-TW" altLang="en-US" b="1" dirty="0" smtClean="0">
                <a:latin typeface="標楷體" pitchFamily="65" charset="-120"/>
                <a:ea typeface="標楷體" pitchFamily="65" charset="-120"/>
              </a:rPr>
              <a:t>四、廉航之衝擊</a:t>
            </a:r>
            <a:endParaRPr lang="en-US" altLang="zh-TW" b="1" dirty="0">
              <a:latin typeface="標楷體" pitchFamily="65" charset="-120"/>
              <a:ea typeface="標楷體" pitchFamily="65" charset="-120"/>
            </a:endParaRPr>
          </a:p>
          <a:p>
            <a:pPr algn="ctr"/>
            <a:endParaRPr lang="zh-TW" altLang="en-US" dirty="0"/>
          </a:p>
        </p:txBody>
      </p:sp>
      <p:sp>
        <p:nvSpPr>
          <p:cNvPr id="4" name="日期版面配置區 3"/>
          <p:cNvSpPr>
            <a:spLocks noGrp="1"/>
          </p:cNvSpPr>
          <p:nvPr>
            <p:ph type="dt" sz="half" idx="10"/>
          </p:nvPr>
        </p:nvSpPr>
        <p:spPr/>
        <p:txBody>
          <a:bodyPr/>
          <a:lstStyle/>
          <a:p>
            <a:r>
              <a:rPr lang="en-US" altLang="zh-TW" smtClean="0"/>
              <a:t>102.8</a:t>
            </a:r>
            <a:endParaRPr lang="en-US" altLang="zh-TW" dirty="0"/>
          </a:p>
        </p:txBody>
      </p:sp>
      <p:sp>
        <p:nvSpPr>
          <p:cNvPr id="5" name="投影片編號版面配置區 4"/>
          <p:cNvSpPr>
            <a:spLocks noGrp="1"/>
          </p:cNvSpPr>
          <p:nvPr>
            <p:ph type="sldNum" sz="quarter" idx="12"/>
          </p:nvPr>
        </p:nvSpPr>
        <p:spPr/>
        <p:txBody>
          <a:bodyPr/>
          <a:lstStyle/>
          <a:p>
            <a:fld id="{F9B552CE-4532-4F25-BC7B-E9630A562888}" type="slidenum">
              <a:rPr lang="en-US" altLang="zh-TW" smtClean="0"/>
              <a:pPr/>
              <a:t>47</a:t>
            </a:fld>
            <a:endParaRPr lang="en-US" altLang="zh-TW"/>
          </a:p>
        </p:txBody>
      </p:sp>
    </p:spTree>
    <p:extLst>
      <p:ext uri="{BB962C8B-B14F-4D97-AF65-F5344CB8AC3E}">
        <p14:creationId xmlns:p14="http://schemas.microsoft.com/office/powerpoint/2010/main" val="2812074168"/>
      </p:ext>
    </p:extLst>
  </p:cSld>
  <p:clrMapOvr>
    <a:masterClrMapping/>
  </p:clrMapOvr>
  <p:transition>
    <p:randomBa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260648"/>
            <a:ext cx="7632848" cy="1647056"/>
          </a:xfrm>
        </p:spPr>
        <p:txBody>
          <a:bodyPr>
            <a:noAutofit/>
          </a:bodyPr>
          <a:lstStyle/>
          <a:p>
            <a:r>
              <a:rPr lang="zh-TW" altLang="en-US" sz="3600" dirty="0" smtClean="0"/>
              <a:t>    </a:t>
            </a:r>
            <a:r>
              <a:rPr lang="zh-TW" altLang="en-US" sz="3600" dirty="0" smtClean="0">
                <a:latin typeface="標楷體" pitchFamily="65" charset="-120"/>
                <a:ea typeface="標楷體" pitchFamily="65" charset="-120"/>
              </a:rPr>
              <a:t>一</a:t>
            </a:r>
            <a:r>
              <a:rPr lang="zh-TW" altLang="en-US" sz="3600" dirty="0">
                <a:latin typeface="標楷體" pitchFamily="65" charset="-120"/>
                <a:ea typeface="標楷體" pitchFamily="65" charset="-120"/>
              </a:rPr>
              <a:t>、航空公司機隊規劃及排班規劃</a:t>
            </a:r>
            <a:r>
              <a:rPr lang="en-US" altLang="zh-TW" sz="3600" dirty="0">
                <a:latin typeface="標楷體" pitchFamily="65" charset="-120"/>
                <a:ea typeface="標楷體" pitchFamily="65" charset="-120"/>
              </a:rPr>
              <a:t/>
            </a:r>
            <a:br>
              <a:rPr lang="en-US" altLang="zh-TW" sz="3600" dirty="0">
                <a:latin typeface="標楷體" pitchFamily="65" charset="-120"/>
                <a:ea typeface="標楷體" pitchFamily="65" charset="-120"/>
              </a:rPr>
            </a:br>
            <a:r>
              <a:rPr lang="en-US" altLang="zh-TW" sz="3600" dirty="0">
                <a:latin typeface="標楷體" pitchFamily="65" charset="-120"/>
                <a:ea typeface="標楷體" pitchFamily="65" charset="-120"/>
              </a:rPr>
              <a:t/>
            </a:r>
            <a:br>
              <a:rPr lang="en-US" altLang="zh-TW" sz="3600" dirty="0">
                <a:latin typeface="標楷體" pitchFamily="65" charset="-120"/>
                <a:ea typeface="標楷體" pitchFamily="65" charset="-120"/>
              </a:rPr>
            </a:br>
            <a:endParaRPr lang="zh-TW" altLang="en-US" sz="3600" dirty="0">
              <a:latin typeface="標楷體" pitchFamily="65" charset="-120"/>
              <a:ea typeface="標楷體" pitchFamily="65" charset="-120"/>
            </a:endParaRPr>
          </a:p>
        </p:txBody>
      </p:sp>
      <p:sp>
        <p:nvSpPr>
          <p:cNvPr id="3" name="內容版面配置區 2"/>
          <p:cNvSpPr>
            <a:spLocks noGrp="1"/>
          </p:cNvSpPr>
          <p:nvPr>
            <p:ph idx="1"/>
          </p:nvPr>
        </p:nvSpPr>
        <p:spPr>
          <a:xfrm>
            <a:off x="1187624" y="980728"/>
            <a:ext cx="6995120" cy="864096"/>
          </a:xfrm>
        </p:spPr>
        <p:txBody>
          <a:bodyPr/>
          <a:lstStyle/>
          <a:p>
            <a:pPr marL="0" indent="0">
              <a:buNone/>
            </a:pPr>
            <a:r>
              <a:rPr lang="zh-TW" altLang="en-US" b="1" dirty="0" smtClean="0">
                <a:latin typeface="標楷體" pitchFamily="65" charset="-120"/>
                <a:ea typeface="標楷體" pitchFamily="65" charset="-120"/>
              </a:rPr>
              <a:t>  </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一</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機型選擇因素</a:t>
            </a:r>
            <a:r>
              <a:rPr lang="en-US" altLang="zh-TW" b="1" dirty="0" smtClean="0">
                <a:latin typeface="標楷體" pitchFamily="65" charset="-120"/>
                <a:ea typeface="標楷體" pitchFamily="65" charset="-120"/>
              </a:rPr>
              <a:t>-1/2</a:t>
            </a:r>
          </a:p>
          <a:p>
            <a:endParaRPr lang="zh-TW" altLang="en-US" dirty="0"/>
          </a:p>
        </p:txBody>
      </p:sp>
      <p:sp>
        <p:nvSpPr>
          <p:cNvPr id="4" name="日期版面配置區 3"/>
          <p:cNvSpPr>
            <a:spLocks noGrp="1"/>
          </p:cNvSpPr>
          <p:nvPr>
            <p:ph type="dt" sz="half" idx="10"/>
          </p:nvPr>
        </p:nvSpPr>
        <p:spPr/>
        <p:txBody>
          <a:bodyPr/>
          <a:lstStyle/>
          <a:p>
            <a:r>
              <a:rPr lang="en-US" altLang="zh-TW" smtClean="0"/>
              <a:t>102.8</a:t>
            </a:r>
            <a:endParaRPr lang="en-US" altLang="zh-TW" dirty="0"/>
          </a:p>
        </p:txBody>
      </p:sp>
      <p:sp>
        <p:nvSpPr>
          <p:cNvPr id="5" name="投影片編號版面配置區 4"/>
          <p:cNvSpPr>
            <a:spLocks noGrp="1"/>
          </p:cNvSpPr>
          <p:nvPr>
            <p:ph type="sldNum" sz="quarter" idx="12"/>
          </p:nvPr>
        </p:nvSpPr>
        <p:spPr/>
        <p:txBody>
          <a:bodyPr/>
          <a:lstStyle/>
          <a:p>
            <a:fld id="{F9B552CE-4532-4F25-BC7B-E9630A562888}" type="slidenum">
              <a:rPr lang="en-US" altLang="zh-TW" smtClean="0"/>
              <a:pPr/>
              <a:t>48</a:t>
            </a:fld>
            <a:endParaRPr lang="en-US" altLang="zh-TW"/>
          </a:p>
        </p:txBody>
      </p:sp>
      <p:graphicFrame>
        <p:nvGraphicFramePr>
          <p:cNvPr id="7" name="表格 6"/>
          <p:cNvGraphicFramePr>
            <a:graphicFrameLocks noGrp="1"/>
          </p:cNvGraphicFramePr>
          <p:nvPr>
            <p:extLst>
              <p:ext uri="{D42A27DB-BD31-4B8C-83A1-F6EECF244321}">
                <p14:modId xmlns:p14="http://schemas.microsoft.com/office/powerpoint/2010/main" val="3278360354"/>
              </p:ext>
            </p:extLst>
          </p:nvPr>
        </p:nvGraphicFramePr>
        <p:xfrm>
          <a:off x="1691680" y="1772816"/>
          <a:ext cx="6192688" cy="4084320"/>
        </p:xfrm>
        <a:graphic>
          <a:graphicData uri="http://schemas.openxmlformats.org/drawingml/2006/table">
            <a:tbl>
              <a:tblPr firstRow="1" bandRow="1">
                <a:tableStyleId>{5C22544A-7EE6-4342-B048-85BDC9FD1C3A}</a:tableStyleId>
              </a:tblPr>
              <a:tblGrid>
                <a:gridCol w="2437993"/>
                <a:gridCol w="3754695"/>
              </a:tblGrid>
              <a:tr h="490773">
                <a:tc>
                  <a:txBody>
                    <a:bodyPr/>
                    <a:lstStyle/>
                    <a:p>
                      <a:pPr marL="0" algn="l" defTabSz="914400" rtl="0" eaLnBrk="1" latinLnBrk="0" hangingPunct="1"/>
                      <a:r>
                        <a:rPr lang="zh-TW" altLang="en-US" sz="2800" b="1" kern="1200" dirty="0" smtClean="0">
                          <a:solidFill>
                            <a:schemeClr val="lt1"/>
                          </a:solidFill>
                          <a:latin typeface="標楷體" pitchFamily="65" charset="-120"/>
                          <a:ea typeface="標楷體" pitchFamily="65" charset="-120"/>
                          <a:cs typeface="+mn-cs"/>
                        </a:rPr>
                        <a:t>選擇因素</a:t>
                      </a:r>
                      <a:endParaRPr lang="zh-TW" altLang="en-US" sz="2800" b="1" kern="1200" dirty="0">
                        <a:solidFill>
                          <a:schemeClr val="lt1"/>
                        </a:solidFill>
                        <a:latin typeface="標楷體" pitchFamily="65" charset="-120"/>
                        <a:ea typeface="標楷體" pitchFamily="65" charset="-120"/>
                        <a:cs typeface="+mn-cs"/>
                      </a:endParaRPr>
                    </a:p>
                  </a:txBody>
                  <a:tcPr/>
                </a:tc>
                <a:tc>
                  <a:txBody>
                    <a:bodyPr/>
                    <a:lstStyle/>
                    <a:p>
                      <a:pPr marL="0" algn="l" defTabSz="914400" rtl="0" eaLnBrk="1" latinLnBrk="0" hangingPunct="1"/>
                      <a:r>
                        <a:rPr lang="zh-TW" altLang="en-US" sz="2800" b="1" kern="1200" dirty="0" smtClean="0">
                          <a:solidFill>
                            <a:schemeClr val="lt1"/>
                          </a:solidFill>
                          <a:latin typeface="標楷體" pitchFamily="65" charset="-120"/>
                          <a:ea typeface="標楷體" pitchFamily="65" charset="-120"/>
                          <a:cs typeface="+mn-cs"/>
                        </a:rPr>
                        <a:t>因素分析</a:t>
                      </a:r>
                      <a:endParaRPr lang="zh-TW" altLang="en-US" sz="2800" b="1" kern="1200" dirty="0">
                        <a:solidFill>
                          <a:schemeClr val="lt1"/>
                        </a:solidFill>
                        <a:latin typeface="標楷體" pitchFamily="65" charset="-120"/>
                        <a:ea typeface="標楷體" pitchFamily="65" charset="-120"/>
                        <a:cs typeface="+mn-cs"/>
                      </a:endParaRPr>
                    </a:p>
                  </a:txBody>
                  <a:tcPr/>
                </a:tc>
              </a:tr>
              <a:tr h="1132553">
                <a:tc>
                  <a:txBody>
                    <a:bodyPr/>
                    <a:lstStyle/>
                    <a:p>
                      <a:pPr marL="0" algn="l" defTabSz="914400" rtl="0" eaLnBrk="1" latinLnBrk="0" hangingPunct="1"/>
                      <a:r>
                        <a:rPr lang="zh-TW" altLang="en-US" sz="2400" b="1" kern="1200" dirty="0" smtClean="0">
                          <a:solidFill>
                            <a:schemeClr val="dk1"/>
                          </a:solidFill>
                          <a:latin typeface="標楷體" pitchFamily="65" charset="-120"/>
                          <a:ea typeface="標楷體" pitchFamily="65" charset="-120"/>
                          <a:cs typeface="+mn-cs"/>
                        </a:rPr>
                        <a:t>技術因素</a:t>
                      </a:r>
                      <a:endParaRPr lang="zh-TW" altLang="en-US" sz="2400" b="1" kern="1200" dirty="0">
                        <a:solidFill>
                          <a:schemeClr val="dk1"/>
                        </a:solidFill>
                        <a:latin typeface="標楷體" pitchFamily="65" charset="-120"/>
                        <a:ea typeface="標楷體" pitchFamily="65" charset="-120"/>
                        <a:cs typeface="+mn-cs"/>
                      </a:endParaRPr>
                    </a:p>
                  </a:txBody>
                  <a:tcPr/>
                </a:tc>
                <a:tc>
                  <a:txBody>
                    <a:bodyPr/>
                    <a:lstStyle/>
                    <a:p>
                      <a:pPr marL="0" algn="l" defTabSz="914400" rtl="0" eaLnBrk="1" latinLnBrk="0" hangingPunct="1"/>
                      <a:r>
                        <a:rPr lang="zh-TW" altLang="en-US" sz="2400" kern="1200" dirty="0" smtClean="0">
                          <a:solidFill>
                            <a:schemeClr val="dk1"/>
                          </a:solidFill>
                          <a:latin typeface="標楷體" pitchFamily="65" charset="-120"/>
                          <a:ea typeface="標楷體" pitchFamily="65" charset="-120"/>
                          <a:cs typeface="+mn-cs"/>
                        </a:rPr>
                        <a:t>於飛機操作有關因素</a:t>
                      </a:r>
                      <a:endParaRPr lang="en-US" altLang="zh-TW" sz="2400" kern="1200" dirty="0" smtClean="0">
                        <a:solidFill>
                          <a:schemeClr val="dk1"/>
                        </a:solidFill>
                        <a:latin typeface="標楷體" pitchFamily="65" charset="-120"/>
                        <a:ea typeface="標楷體" pitchFamily="65"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kern="1200" dirty="0" smtClean="0">
                          <a:solidFill>
                            <a:schemeClr val="dk1"/>
                          </a:solidFill>
                          <a:latin typeface="標楷體" pitchFamily="65" charset="-120"/>
                          <a:ea typeface="標楷體" pitchFamily="65" charset="-120"/>
                          <a:cs typeface="+mn-cs"/>
                        </a:rPr>
                        <a:t>於飛機維修有關因素</a:t>
                      </a:r>
                      <a:endParaRPr lang="en-US" altLang="zh-TW" sz="2400" kern="1200" dirty="0" smtClean="0">
                        <a:solidFill>
                          <a:schemeClr val="dk1"/>
                        </a:solidFill>
                        <a:latin typeface="標楷體" pitchFamily="65" charset="-120"/>
                        <a:ea typeface="標楷體" pitchFamily="65" charset="-120"/>
                        <a:cs typeface="+mn-cs"/>
                      </a:endParaRPr>
                    </a:p>
                    <a:p>
                      <a:pPr marL="0" algn="l" defTabSz="914400" rtl="0" eaLnBrk="1" latinLnBrk="0" hangingPunct="1"/>
                      <a:endParaRPr lang="zh-TW" altLang="en-US" sz="2400" kern="1200" dirty="0">
                        <a:solidFill>
                          <a:schemeClr val="dk1"/>
                        </a:solidFill>
                        <a:latin typeface="標楷體" pitchFamily="65" charset="-120"/>
                        <a:ea typeface="標楷體" pitchFamily="65" charset="-120"/>
                        <a:cs typeface="+mn-cs"/>
                      </a:endParaRPr>
                    </a:p>
                  </a:txBody>
                  <a:tcPr/>
                </a:tc>
              </a:tr>
              <a:tr h="1472319">
                <a:tc>
                  <a:txBody>
                    <a:bodyPr/>
                    <a:lstStyle/>
                    <a:p>
                      <a:pPr marL="0" algn="l" defTabSz="914400" rtl="0" eaLnBrk="1" latinLnBrk="0" hangingPunct="1"/>
                      <a:r>
                        <a:rPr lang="zh-TW" altLang="en-US" sz="2400" b="1" kern="1200" dirty="0" smtClean="0">
                          <a:solidFill>
                            <a:schemeClr val="dk1"/>
                          </a:solidFill>
                          <a:latin typeface="標楷體" pitchFamily="65" charset="-120"/>
                          <a:ea typeface="標楷體" pitchFamily="65" charset="-120"/>
                          <a:cs typeface="+mn-cs"/>
                        </a:rPr>
                        <a:t>經濟因素</a:t>
                      </a:r>
                      <a:endParaRPr lang="en-US" altLang="zh-TW" sz="2400" b="1" kern="1200" dirty="0" smtClean="0">
                        <a:solidFill>
                          <a:schemeClr val="dk1"/>
                        </a:solidFill>
                        <a:latin typeface="標楷體" pitchFamily="65" charset="-120"/>
                        <a:ea typeface="標楷體" pitchFamily="65" charset="-120"/>
                        <a:cs typeface="+mn-cs"/>
                      </a:endParaRPr>
                    </a:p>
                  </a:txBody>
                  <a:tcPr/>
                </a:tc>
                <a:tc>
                  <a:txBody>
                    <a:bodyPr/>
                    <a:lstStyle/>
                    <a:p>
                      <a:pPr marL="0" algn="l" defTabSz="914400" rtl="0" eaLnBrk="1" latinLnBrk="0" hangingPunct="1"/>
                      <a:r>
                        <a:rPr lang="zh-TW" altLang="en-US" sz="2400" kern="1200" dirty="0" smtClean="0">
                          <a:solidFill>
                            <a:schemeClr val="dk1"/>
                          </a:solidFill>
                          <a:latin typeface="標楷體" pitchFamily="65" charset="-120"/>
                          <a:ea typeface="標楷體" pitchFamily="65" charset="-120"/>
                          <a:cs typeface="+mn-cs"/>
                        </a:rPr>
                        <a:t>飛機生產力及與營運成本</a:t>
                      </a:r>
                      <a:endParaRPr lang="en-US" altLang="zh-TW" sz="2400" kern="1200" dirty="0" smtClean="0">
                        <a:solidFill>
                          <a:schemeClr val="dk1"/>
                        </a:solidFill>
                        <a:latin typeface="標楷體" pitchFamily="65" charset="-120"/>
                        <a:ea typeface="標楷體" pitchFamily="65" charset="-120"/>
                        <a:cs typeface="+mn-cs"/>
                      </a:endParaRPr>
                    </a:p>
                    <a:p>
                      <a:pPr marL="0" algn="l" defTabSz="914400" rtl="0" eaLnBrk="1" latinLnBrk="0" hangingPunct="1"/>
                      <a:r>
                        <a:rPr lang="zh-TW" altLang="en-US" sz="2400" kern="1200" dirty="0" smtClean="0">
                          <a:solidFill>
                            <a:schemeClr val="dk1"/>
                          </a:solidFill>
                          <a:latin typeface="標楷體" pitchFamily="65" charset="-120"/>
                          <a:ea typeface="標楷體" pitchFamily="65" charset="-120"/>
                          <a:cs typeface="+mn-cs"/>
                        </a:rPr>
                        <a:t>航線結構</a:t>
                      </a:r>
                      <a:endParaRPr lang="en-US" altLang="zh-TW" sz="2400" kern="1200" dirty="0" smtClean="0">
                        <a:solidFill>
                          <a:schemeClr val="dk1"/>
                        </a:solidFill>
                        <a:latin typeface="標楷體" pitchFamily="65" charset="-120"/>
                        <a:ea typeface="標楷體" pitchFamily="65" charset="-120"/>
                        <a:cs typeface="+mn-cs"/>
                      </a:endParaRPr>
                    </a:p>
                    <a:p>
                      <a:pPr marL="0" algn="l" defTabSz="914400" rtl="0" eaLnBrk="1" latinLnBrk="0" hangingPunct="1"/>
                      <a:r>
                        <a:rPr lang="zh-TW" altLang="en-US" sz="2400" kern="1200" dirty="0" smtClean="0">
                          <a:solidFill>
                            <a:schemeClr val="dk1"/>
                          </a:solidFill>
                          <a:latin typeface="標楷體" pitchFamily="65" charset="-120"/>
                          <a:ea typeface="標楷體" pitchFamily="65" charset="-120"/>
                          <a:cs typeface="+mn-cs"/>
                        </a:rPr>
                        <a:t>運量及收益預測</a:t>
                      </a:r>
                      <a:endParaRPr lang="en-US" altLang="zh-TW" sz="2400" kern="1200" dirty="0" smtClean="0">
                        <a:solidFill>
                          <a:schemeClr val="dk1"/>
                        </a:solidFill>
                        <a:latin typeface="標楷體" pitchFamily="65" charset="-120"/>
                        <a:ea typeface="標楷體" pitchFamily="65" charset="-120"/>
                        <a:cs typeface="+mn-cs"/>
                      </a:endParaRPr>
                    </a:p>
                    <a:p>
                      <a:pPr marL="0" algn="l" defTabSz="914400" rtl="0" eaLnBrk="1" latinLnBrk="0" hangingPunct="1"/>
                      <a:r>
                        <a:rPr lang="zh-TW" altLang="en-US" sz="2400" kern="1200" dirty="0" smtClean="0">
                          <a:solidFill>
                            <a:schemeClr val="dk1"/>
                          </a:solidFill>
                          <a:latin typeface="標楷體" pitchFamily="65" charset="-120"/>
                          <a:ea typeface="標楷體" pitchFamily="65" charset="-120"/>
                          <a:cs typeface="+mn-cs"/>
                        </a:rPr>
                        <a:t>機隊經濟規模</a:t>
                      </a:r>
                      <a:endParaRPr lang="zh-TW" altLang="en-US" sz="2400" kern="1200" dirty="0">
                        <a:solidFill>
                          <a:schemeClr val="dk1"/>
                        </a:solidFill>
                        <a:latin typeface="標楷體" pitchFamily="65" charset="-120"/>
                        <a:ea typeface="標楷體" pitchFamily="65" charset="-120"/>
                        <a:cs typeface="+mn-cs"/>
                      </a:endParaRPr>
                    </a:p>
                  </a:txBody>
                  <a:tcPr/>
                </a:tc>
              </a:tr>
              <a:tr h="7927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200" dirty="0" smtClean="0">
                          <a:solidFill>
                            <a:schemeClr val="dk1"/>
                          </a:solidFill>
                          <a:latin typeface="標楷體" pitchFamily="65" charset="-120"/>
                          <a:ea typeface="標楷體" pitchFamily="65" charset="-120"/>
                          <a:cs typeface="+mn-cs"/>
                        </a:rPr>
                        <a:t>行銷因素</a:t>
                      </a:r>
                      <a:endParaRPr lang="en-US" altLang="zh-TW" sz="2400" b="1" kern="1200" dirty="0" smtClean="0">
                        <a:solidFill>
                          <a:schemeClr val="dk1"/>
                        </a:solidFill>
                        <a:latin typeface="標楷體" pitchFamily="65" charset="-120"/>
                        <a:ea typeface="標楷體" pitchFamily="65" charset="-120"/>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kern="1200" dirty="0" smtClean="0">
                          <a:solidFill>
                            <a:schemeClr val="dk1"/>
                          </a:solidFill>
                          <a:latin typeface="標楷體" pitchFamily="65" charset="-120"/>
                          <a:ea typeface="標楷體" pitchFamily="65" charset="-120"/>
                          <a:cs typeface="+mn-cs"/>
                        </a:rPr>
                        <a:t>市場吸引力</a:t>
                      </a:r>
                      <a:endParaRPr lang="en-US" altLang="zh-TW" sz="2400" kern="1200" dirty="0" smtClean="0">
                        <a:solidFill>
                          <a:schemeClr val="dk1"/>
                        </a:solidFill>
                        <a:latin typeface="標楷體" pitchFamily="65" charset="-120"/>
                        <a:ea typeface="標楷體" pitchFamily="65"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kern="1200" dirty="0" smtClean="0">
                          <a:solidFill>
                            <a:schemeClr val="dk1"/>
                          </a:solidFill>
                          <a:latin typeface="標楷體" pitchFamily="65" charset="-120"/>
                          <a:ea typeface="標楷體" pitchFamily="65" charset="-120"/>
                          <a:cs typeface="+mn-cs"/>
                        </a:rPr>
                        <a:t>消費者偏好</a:t>
                      </a:r>
                      <a:endParaRPr lang="zh-TW" altLang="en-US" sz="2400" kern="1200" dirty="0">
                        <a:solidFill>
                          <a:schemeClr val="dk1"/>
                        </a:solidFill>
                        <a:latin typeface="標楷體" pitchFamily="65" charset="-120"/>
                        <a:ea typeface="標楷體" pitchFamily="65" charset="-120"/>
                        <a:cs typeface="+mn-cs"/>
                      </a:endParaRPr>
                    </a:p>
                  </a:txBody>
                  <a:tcPr/>
                </a:tc>
              </a:tr>
            </a:tbl>
          </a:graphicData>
        </a:graphic>
      </p:graphicFrame>
    </p:spTree>
    <p:extLst>
      <p:ext uri="{BB962C8B-B14F-4D97-AF65-F5344CB8AC3E}">
        <p14:creationId xmlns:p14="http://schemas.microsoft.com/office/powerpoint/2010/main" val="3556011547"/>
      </p:ext>
    </p:extLst>
  </p:cSld>
  <p:clrMapOvr>
    <a:masterClrMapping/>
  </p:clrMapOvr>
  <p:transition>
    <p:randomBa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2291498180"/>
              </p:ext>
            </p:extLst>
          </p:nvPr>
        </p:nvGraphicFramePr>
        <p:xfrm>
          <a:off x="1618200" y="1268760"/>
          <a:ext cx="6753488" cy="4756739"/>
        </p:xfrm>
        <a:graphic>
          <a:graphicData uri="http://schemas.openxmlformats.org/drawingml/2006/table">
            <a:tbl>
              <a:tblPr firstRow="1" bandRow="1">
                <a:tableStyleId>{5C22544A-7EE6-4342-B048-85BDC9FD1C3A}</a:tableStyleId>
              </a:tblPr>
              <a:tblGrid>
                <a:gridCol w="2274335"/>
                <a:gridCol w="4479153"/>
              </a:tblGrid>
              <a:tr h="8248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標楷體" pitchFamily="65" charset="-120"/>
                          <a:ea typeface="標楷體" pitchFamily="65" charset="-120"/>
                        </a:rPr>
                        <a:t>選擇因素</a:t>
                      </a:r>
                    </a:p>
                    <a:p>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smtClean="0">
                          <a:solidFill>
                            <a:schemeClr val="lt1"/>
                          </a:solidFill>
                          <a:latin typeface="標楷體" pitchFamily="65" charset="-120"/>
                          <a:ea typeface="標楷體" pitchFamily="65" charset="-120"/>
                          <a:cs typeface="+mn-cs"/>
                        </a:rPr>
                        <a:t>因素分析</a:t>
                      </a:r>
                    </a:p>
                    <a:p>
                      <a:endParaRPr lang="zh-TW" altLang="en-US" dirty="0"/>
                    </a:p>
                  </a:txBody>
                  <a:tcPr/>
                </a:tc>
              </a:tr>
              <a:tr h="1462179">
                <a:tc>
                  <a:txBody>
                    <a:bodyPr/>
                    <a:lstStyle/>
                    <a:p>
                      <a:r>
                        <a:rPr lang="zh-TW" altLang="en-US" sz="2400" b="1" dirty="0" smtClean="0">
                          <a:latin typeface="標楷體" pitchFamily="65" charset="-120"/>
                          <a:ea typeface="標楷體" pitchFamily="65" charset="-120"/>
                        </a:rPr>
                        <a:t>財務因素</a:t>
                      </a:r>
                      <a:endParaRPr lang="zh-TW" altLang="en-US" sz="2400" b="1" dirty="0">
                        <a:latin typeface="標楷體" pitchFamily="65" charset="-120"/>
                        <a:ea typeface="標楷體" pitchFamily="65" charset="-120"/>
                      </a:endParaRPr>
                    </a:p>
                  </a:txBody>
                  <a:tcPr/>
                </a:tc>
                <a:tc>
                  <a:txBody>
                    <a:bodyPr/>
                    <a:lstStyle/>
                    <a:p>
                      <a:pPr marL="0" algn="l" defTabSz="914400" rtl="0" eaLnBrk="1" latinLnBrk="0" hangingPunct="1"/>
                      <a:r>
                        <a:rPr lang="zh-TW" altLang="en-US" sz="2400" kern="1200" dirty="0" smtClean="0">
                          <a:solidFill>
                            <a:schemeClr val="dk1"/>
                          </a:solidFill>
                          <a:latin typeface="標楷體" pitchFamily="65" charset="-120"/>
                          <a:ea typeface="標楷體" pitchFamily="65" charset="-120"/>
                          <a:cs typeface="+mn-cs"/>
                        </a:rPr>
                        <a:t>飛機價格</a:t>
                      </a:r>
                      <a:endParaRPr lang="en-US" altLang="zh-TW" sz="2400" kern="1200" dirty="0" smtClean="0">
                        <a:solidFill>
                          <a:schemeClr val="dk1"/>
                        </a:solidFill>
                        <a:latin typeface="標楷體" pitchFamily="65" charset="-120"/>
                        <a:ea typeface="標楷體" pitchFamily="65" charset="-120"/>
                        <a:cs typeface="+mn-cs"/>
                      </a:endParaRPr>
                    </a:p>
                    <a:p>
                      <a:pPr marL="0" algn="l" defTabSz="914400" rtl="0" eaLnBrk="1" latinLnBrk="0" hangingPunct="1"/>
                      <a:r>
                        <a:rPr lang="zh-TW" altLang="en-US" sz="2400" kern="1200" dirty="0" smtClean="0">
                          <a:solidFill>
                            <a:schemeClr val="dk1"/>
                          </a:solidFill>
                          <a:latin typeface="標楷體" pitchFamily="65" charset="-120"/>
                          <a:ea typeface="標楷體" pitchFamily="65" charset="-120"/>
                          <a:cs typeface="+mn-cs"/>
                        </a:rPr>
                        <a:t>可利用的財務資源</a:t>
                      </a:r>
                      <a:endParaRPr lang="en-US" altLang="zh-TW" sz="2400" kern="1200" dirty="0" smtClean="0">
                        <a:solidFill>
                          <a:schemeClr val="dk1"/>
                        </a:solidFill>
                        <a:latin typeface="標楷體" pitchFamily="65" charset="-120"/>
                        <a:ea typeface="標楷體" pitchFamily="65" charset="-120"/>
                        <a:cs typeface="+mn-cs"/>
                      </a:endParaRPr>
                    </a:p>
                    <a:p>
                      <a:pPr marL="0" algn="l" defTabSz="914400" rtl="0" eaLnBrk="1" latinLnBrk="0" hangingPunct="1"/>
                      <a:r>
                        <a:rPr lang="zh-TW" altLang="en-US" sz="2400" kern="1200" dirty="0" smtClean="0">
                          <a:solidFill>
                            <a:schemeClr val="dk1"/>
                          </a:solidFill>
                          <a:latin typeface="標楷體" pitchFamily="65" charset="-120"/>
                          <a:ea typeface="標楷體" pitchFamily="65" charset="-120"/>
                          <a:cs typeface="+mn-cs"/>
                        </a:rPr>
                        <a:t>產業獲利能力</a:t>
                      </a:r>
                      <a:endParaRPr lang="en-US" altLang="zh-TW" sz="2400" kern="1200" dirty="0" smtClean="0">
                        <a:solidFill>
                          <a:schemeClr val="dk1"/>
                        </a:solidFill>
                        <a:latin typeface="標楷體" pitchFamily="65" charset="-120"/>
                        <a:ea typeface="標楷體" pitchFamily="65" charset="-120"/>
                        <a:cs typeface="+mn-cs"/>
                      </a:endParaRPr>
                    </a:p>
                    <a:p>
                      <a:pPr marL="0" algn="l" defTabSz="914400" rtl="0" eaLnBrk="1" latinLnBrk="0" hangingPunct="1"/>
                      <a:r>
                        <a:rPr lang="zh-TW" altLang="en-US" sz="2400" kern="1200" dirty="0" smtClean="0">
                          <a:solidFill>
                            <a:schemeClr val="dk1"/>
                          </a:solidFill>
                          <a:latin typeface="標楷體" pitchFamily="65" charset="-120"/>
                          <a:ea typeface="標楷體" pitchFamily="65" charset="-120"/>
                          <a:cs typeface="+mn-cs"/>
                        </a:rPr>
                        <a:t>製造商所給予的財務條件</a:t>
                      </a:r>
                      <a:endParaRPr lang="zh-TW" altLang="en-US" sz="2400" kern="1200" dirty="0">
                        <a:solidFill>
                          <a:schemeClr val="dk1"/>
                        </a:solidFill>
                        <a:latin typeface="標楷體" pitchFamily="65" charset="-120"/>
                        <a:ea typeface="標楷體" pitchFamily="65" charset="-120"/>
                        <a:cs typeface="+mn-cs"/>
                      </a:endParaRPr>
                    </a:p>
                  </a:txBody>
                  <a:tcPr/>
                </a:tc>
              </a:tr>
              <a:tr h="1124753">
                <a:tc>
                  <a:txBody>
                    <a:bodyPr/>
                    <a:lstStyle/>
                    <a:p>
                      <a:pPr marL="0" algn="l" defTabSz="914400" rtl="0" eaLnBrk="1" latinLnBrk="0" hangingPunct="1"/>
                      <a:r>
                        <a:rPr lang="zh-TW" altLang="en-US" sz="2400" b="1" kern="1200" dirty="0" smtClean="0">
                          <a:solidFill>
                            <a:schemeClr val="dk1"/>
                          </a:solidFill>
                          <a:latin typeface="標楷體" pitchFamily="65" charset="-120"/>
                          <a:ea typeface="標楷體" pitchFamily="65" charset="-120"/>
                          <a:cs typeface="+mn-cs"/>
                        </a:rPr>
                        <a:t>管制因素</a:t>
                      </a:r>
                      <a:endParaRPr lang="zh-TW" altLang="en-US" sz="2400" b="1" kern="1200" dirty="0">
                        <a:solidFill>
                          <a:schemeClr val="dk1"/>
                        </a:solidFill>
                        <a:latin typeface="標楷體" pitchFamily="65" charset="-120"/>
                        <a:ea typeface="標楷體" pitchFamily="65" charset="-120"/>
                        <a:cs typeface="+mn-cs"/>
                      </a:endParaRPr>
                    </a:p>
                  </a:txBody>
                  <a:tcPr/>
                </a:tc>
                <a:tc>
                  <a:txBody>
                    <a:bodyPr/>
                    <a:lstStyle/>
                    <a:p>
                      <a:pPr marL="0" algn="l" defTabSz="914400" rtl="0" eaLnBrk="1" latinLnBrk="0" hangingPunct="1"/>
                      <a:r>
                        <a:rPr lang="zh-TW" altLang="en-US" sz="2400" kern="1200" dirty="0" smtClean="0">
                          <a:solidFill>
                            <a:schemeClr val="dk1"/>
                          </a:solidFill>
                          <a:latin typeface="標楷體" pitchFamily="65" charset="-120"/>
                          <a:ea typeface="標楷體" pitchFamily="65" charset="-120"/>
                          <a:cs typeface="+mn-cs"/>
                        </a:rPr>
                        <a:t>噪音</a:t>
                      </a:r>
                      <a:endParaRPr lang="en-US" altLang="zh-TW" sz="2400" kern="1200" dirty="0" smtClean="0">
                        <a:solidFill>
                          <a:schemeClr val="dk1"/>
                        </a:solidFill>
                        <a:latin typeface="標楷體" pitchFamily="65" charset="-120"/>
                        <a:ea typeface="標楷體" pitchFamily="65" charset="-120"/>
                        <a:cs typeface="+mn-cs"/>
                      </a:endParaRPr>
                    </a:p>
                    <a:p>
                      <a:pPr marL="0" algn="l" defTabSz="914400" rtl="0" eaLnBrk="1" latinLnBrk="0" hangingPunct="1"/>
                      <a:r>
                        <a:rPr lang="zh-TW" altLang="en-US" sz="2400" kern="1200" dirty="0" smtClean="0">
                          <a:solidFill>
                            <a:schemeClr val="dk1"/>
                          </a:solidFill>
                          <a:latin typeface="標楷體" pitchFamily="65" charset="-120"/>
                          <a:ea typeface="標楷體" pitchFamily="65" charset="-120"/>
                          <a:cs typeface="+mn-cs"/>
                        </a:rPr>
                        <a:t>飛航安全</a:t>
                      </a:r>
                      <a:endParaRPr lang="en-US" altLang="zh-TW" sz="2400" kern="1200" dirty="0" smtClean="0">
                        <a:solidFill>
                          <a:schemeClr val="dk1"/>
                        </a:solidFill>
                        <a:latin typeface="標楷體" pitchFamily="65" charset="-120"/>
                        <a:ea typeface="標楷體" pitchFamily="65" charset="-120"/>
                        <a:cs typeface="+mn-cs"/>
                      </a:endParaRPr>
                    </a:p>
                    <a:p>
                      <a:pPr marL="0" algn="l" defTabSz="914400" rtl="0" eaLnBrk="1" latinLnBrk="0" hangingPunct="1"/>
                      <a:r>
                        <a:rPr lang="zh-TW" altLang="en-US" sz="2400" kern="1200" dirty="0" smtClean="0">
                          <a:solidFill>
                            <a:schemeClr val="dk1"/>
                          </a:solidFill>
                          <a:latin typeface="標楷體" pitchFamily="65" charset="-120"/>
                          <a:ea typeface="標楷體" pitchFamily="65" charset="-120"/>
                          <a:cs typeface="+mn-cs"/>
                        </a:rPr>
                        <a:t>路線之加入與退出</a:t>
                      </a:r>
                      <a:endParaRPr lang="zh-TW" altLang="en-US" sz="2400" kern="1200" dirty="0">
                        <a:solidFill>
                          <a:schemeClr val="dk1"/>
                        </a:solidFill>
                        <a:latin typeface="標楷體" pitchFamily="65" charset="-120"/>
                        <a:ea typeface="標楷體" pitchFamily="65" charset="-120"/>
                        <a:cs typeface="+mn-cs"/>
                      </a:endParaRPr>
                    </a:p>
                  </a:txBody>
                  <a:tcPr/>
                </a:tc>
              </a:tr>
              <a:tr h="1124753">
                <a:tc>
                  <a:txBody>
                    <a:bodyPr/>
                    <a:lstStyle/>
                    <a:p>
                      <a:pPr marL="0" algn="l" defTabSz="914400" rtl="0" eaLnBrk="1" latinLnBrk="0" hangingPunct="1"/>
                      <a:r>
                        <a:rPr lang="zh-TW" altLang="en-US" sz="2400" b="1" kern="1200" dirty="0" smtClean="0">
                          <a:solidFill>
                            <a:schemeClr val="dk1"/>
                          </a:solidFill>
                          <a:latin typeface="標楷體" pitchFamily="65" charset="-120"/>
                          <a:ea typeface="標楷體" pitchFamily="65" charset="-120"/>
                          <a:cs typeface="+mn-cs"/>
                        </a:rPr>
                        <a:t>環境因素</a:t>
                      </a:r>
                      <a:endParaRPr lang="zh-TW" altLang="en-US" sz="2400" b="1" kern="1200" dirty="0">
                        <a:solidFill>
                          <a:schemeClr val="dk1"/>
                        </a:solidFill>
                        <a:latin typeface="標楷體" pitchFamily="65" charset="-120"/>
                        <a:ea typeface="標楷體" pitchFamily="65" charset="-120"/>
                        <a:cs typeface="+mn-cs"/>
                      </a:endParaRPr>
                    </a:p>
                  </a:txBody>
                  <a:tcPr/>
                </a:tc>
                <a:tc>
                  <a:txBody>
                    <a:bodyPr/>
                    <a:lstStyle/>
                    <a:p>
                      <a:pPr marL="0" algn="l" defTabSz="914400" rtl="0" eaLnBrk="1" latinLnBrk="0" hangingPunct="1"/>
                      <a:r>
                        <a:rPr lang="zh-TW" altLang="en-US" sz="2400" kern="1200" dirty="0" smtClean="0">
                          <a:solidFill>
                            <a:schemeClr val="dk1"/>
                          </a:solidFill>
                          <a:latin typeface="標楷體" pitchFamily="65" charset="-120"/>
                          <a:ea typeface="標楷體" pitchFamily="65" charset="-120"/>
                          <a:cs typeface="+mn-cs"/>
                        </a:rPr>
                        <a:t>噪音影響</a:t>
                      </a:r>
                      <a:endParaRPr lang="en-US" altLang="zh-TW" sz="2400" kern="1200" dirty="0" smtClean="0">
                        <a:solidFill>
                          <a:schemeClr val="dk1"/>
                        </a:solidFill>
                        <a:latin typeface="標楷體" pitchFamily="65" charset="-120"/>
                        <a:ea typeface="標楷體" pitchFamily="65" charset="-120"/>
                        <a:cs typeface="+mn-cs"/>
                      </a:endParaRPr>
                    </a:p>
                    <a:p>
                      <a:pPr marL="0" algn="l" defTabSz="914400" rtl="0" eaLnBrk="1" latinLnBrk="0" hangingPunct="1"/>
                      <a:r>
                        <a:rPr lang="zh-TW" altLang="en-US" sz="2400" kern="1200" dirty="0" smtClean="0">
                          <a:solidFill>
                            <a:schemeClr val="dk1"/>
                          </a:solidFill>
                          <a:latin typeface="標楷體" pitchFamily="65" charset="-120"/>
                          <a:ea typeface="標楷體" pitchFamily="65" charset="-120"/>
                          <a:cs typeface="+mn-cs"/>
                        </a:rPr>
                        <a:t>發動機散熱與廢氣</a:t>
                      </a:r>
                      <a:endParaRPr lang="en-US" altLang="zh-TW" sz="2400" kern="1200" dirty="0" smtClean="0">
                        <a:solidFill>
                          <a:schemeClr val="dk1"/>
                        </a:solidFill>
                        <a:latin typeface="標楷體" pitchFamily="65" charset="-120"/>
                        <a:ea typeface="標楷體" pitchFamily="65" charset="-120"/>
                        <a:cs typeface="+mn-cs"/>
                      </a:endParaRPr>
                    </a:p>
                    <a:p>
                      <a:pPr marL="0" algn="l" defTabSz="914400" rtl="0" eaLnBrk="1" latinLnBrk="0" hangingPunct="1"/>
                      <a:r>
                        <a:rPr lang="zh-TW" altLang="en-US" sz="2400" kern="1200" dirty="0" smtClean="0">
                          <a:solidFill>
                            <a:schemeClr val="dk1"/>
                          </a:solidFill>
                          <a:latin typeface="標楷體" pitchFamily="65" charset="-120"/>
                          <a:ea typeface="標楷體" pitchFamily="65" charset="-120"/>
                          <a:cs typeface="+mn-cs"/>
                        </a:rPr>
                        <a:t>能源消耗</a:t>
                      </a:r>
                      <a:endParaRPr lang="zh-TW" altLang="en-US" sz="2400" kern="1200" dirty="0">
                        <a:solidFill>
                          <a:schemeClr val="dk1"/>
                        </a:solidFill>
                        <a:latin typeface="標楷體" pitchFamily="65" charset="-120"/>
                        <a:ea typeface="標楷體" pitchFamily="65" charset="-120"/>
                        <a:cs typeface="+mn-cs"/>
                      </a:endParaRPr>
                    </a:p>
                  </a:txBody>
                  <a:tcPr/>
                </a:tc>
              </a:tr>
            </a:tbl>
          </a:graphicData>
        </a:graphic>
      </p:graphicFrame>
      <p:sp>
        <p:nvSpPr>
          <p:cNvPr id="4" name="日期版面配置區 3"/>
          <p:cNvSpPr>
            <a:spLocks noGrp="1"/>
          </p:cNvSpPr>
          <p:nvPr>
            <p:ph type="dt" sz="half" idx="10"/>
          </p:nvPr>
        </p:nvSpPr>
        <p:spPr/>
        <p:txBody>
          <a:bodyPr/>
          <a:lstStyle/>
          <a:p>
            <a:r>
              <a:rPr lang="en-US" altLang="zh-TW" smtClean="0"/>
              <a:t>102.8</a:t>
            </a:r>
            <a:endParaRPr lang="en-US" altLang="zh-TW" dirty="0"/>
          </a:p>
        </p:txBody>
      </p:sp>
      <p:sp>
        <p:nvSpPr>
          <p:cNvPr id="5" name="投影片編號版面配置區 4"/>
          <p:cNvSpPr>
            <a:spLocks noGrp="1"/>
          </p:cNvSpPr>
          <p:nvPr>
            <p:ph type="sldNum" sz="quarter" idx="12"/>
          </p:nvPr>
        </p:nvSpPr>
        <p:spPr/>
        <p:txBody>
          <a:bodyPr/>
          <a:lstStyle/>
          <a:p>
            <a:fld id="{F9B552CE-4532-4F25-BC7B-E9630A562888}" type="slidenum">
              <a:rPr lang="en-US" altLang="zh-TW" smtClean="0"/>
              <a:pPr/>
              <a:t>49</a:t>
            </a:fld>
            <a:endParaRPr lang="en-US" altLang="zh-TW"/>
          </a:p>
        </p:txBody>
      </p:sp>
      <p:sp>
        <p:nvSpPr>
          <p:cNvPr id="7" name="矩形 6"/>
          <p:cNvSpPr/>
          <p:nvPr/>
        </p:nvSpPr>
        <p:spPr>
          <a:xfrm>
            <a:off x="1591952" y="332656"/>
            <a:ext cx="4288353" cy="584775"/>
          </a:xfrm>
          <a:prstGeom prst="rect">
            <a:avLst/>
          </a:prstGeom>
        </p:spPr>
        <p:txBody>
          <a:bodyPr wrap="none">
            <a:spAutoFit/>
          </a:bodyPr>
          <a:lstStyle/>
          <a:p>
            <a:pPr eaLnBrk="1" hangingPunct="1">
              <a:spcBef>
                <a:spcPct val="20000"/>
              </a:spcBef>
            </a:pPr>
            <a:r>
              <a:rPr lang="en-US" altLang="zh-TW" sz="3200" b="1" dirty="0">
                <a:latin typeface="標楷體" pitchFamily="65" charset="-120"/>
                <a:ea typeface="標楷體" pitchFamily="65" charset="-120"/>
              </a:rPr>
              <a:t>(</a:t>
            </a:r>
            <a:r>
              <a:rPr lang="zh-TW" altLang="en-US" sz="3200" b="1" dirty="0">
                <a:latin typeface="標楷體" pitchFamily="65" charset="-120"/>
                <a:ea typeface="標楷體" pitchFamily="65" charset="-120"/>
              </a:rPr>
              <a:t>一</a:t>
            </a:r>
            <a:r>
              <a:rPr lang="en-US" altLang="zh-TW" sz="3200" b="1" dirty="0">
                <a:latin typeface="標楷體" pitchFamily="65" charset="-120"/>
                <a:ea typeface="標楷體" pitchFamily="65" charset="-120"/>
              </a:rPr>
              <a:t>)</a:t>
            </a:r>
            <a:r>
              <a:rPr lang="zh-TW" altLang="en-US" sz="3200" b="1" dirty="0">
                <a:latin typeface="標楷體" pitchFamily="65" charset="-120"/>
                <a:ea typeface="標楷體" pitchFamily="65" charset="-120"/>
              </a:rPr>
              <a:t>機型選擇因素</a:t>
            </a:r>
            <a:r>
              <a:rPr lang="en-US" altLang="zh-TW" sz="3200" b="1" dirty="0">
                <a:latin typeface="標楷體" pitchFamily="65" charset="-120"/>
                <a:ea typeface="標楷體" pitchFamily="65" charset="-120"/>
              </a:rPr>
              <a:t>-2/2</a:t>
            </a:r>
          </a:p>
        </p:txBody>
      </p:sp>
    </p:spTree>
    <p:extLst>
      <p:ext uri="{BB962C8B-B14F-4D97-AF65-F5344CB8AC3E}">
        <p14:creationId xmlns:p14="http://schemas.microsoft.com/office/powerpoint/2010/main" val="1016740754"/>
      </p:ext>
    </p:extLst>
  </p:cSld>
  <p:clrMapOvr>
    <a:masterClrMapping/>
  </p:clrMapOvr>
  <p:transition>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latin typeface="標楷體" pitchFamily="65" charset="-120"/>
                <a:ea typeface="標楷體" pitchFamily="65" charset="-120"/>
              </a:rPr>
              <a:t>二、航空運輸業九大</a:t>
            </a:r>
            <a:r>
              <a:rPr lang="zh-TW" altLang="en-US" dirty="0" smtClean="0">
                <a:latin typeface="標楷體" pitchFamily="65" charset="-120"/>
                <a:ea typeface="標楷體" pitchFamily="65" charset="-120"/>
              </a:rPr>
              <a:t>特性</a:t>
            </a:r>
            <a:r>
              <a:rPr lang="en-US" altLang="zh-TW" dirty="0" smtClean="0">
                <a:latin typeface="標楷體" pitchFamily="65" charset="-120"/>
                <a:ea typeface="標楷體" pitchFamily="65" charset="-120"/>
              </a:rPr>
              <a:t>-1/3</a:t>
            </a:r>
            <a:endParaRPr lang="zh-TW" altLang="en-US" dirty="0">
              <a:latin typeface="標楷體" pitchFamily="65" charset="-120"/>
              <a:ea typeface="標楷體" pitchFamily="65" charset="-120"/>
            </a:endParaRP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3287702283"/>
              </p:ext>
            </p:extLst>
          </p:nvPr>
        </p:nvGraphicFramePr>
        <p:xfrm>
          <a:off x="1692275" y="1600200"/>
          <a:ext cx="699452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日期版面配置區 3"/>
          <p:cNvSpPr>
            <a:spLocks noGrp="1"/>
          </p:cNvSpPr>
          <p:nvPr>
            <p:ph type="dt" sz="half" idx="10"/>
          </p:nvPr>
        </p:nvSpPr>
        <p:spPr/>
        <p:txBody>
          <a:bodyPr/>
          <a:lstStyle/>
          <a:p>
            <a:r>
              <a:rPr lang="en-US" altLang="zh-TW" smtClean="0"/>
              <a:t>102.8</a:t>
            </a:r>
            <a:endParaRPr lang="en-US" altLang="zh-TW" dirty="0"/>
          </a:p>
        </p:txBody>
      </p:sp>
      <p:sp>
        <p:nvSpPr>
          <p:cNvPr id="5" name="投影片編號版面配置區 4"/>
          <p:cNvSpPr>
            <a:spLocks noGrp="1"/>
          </p:cNvSpPr>
          <p:nvPr>
            <p:ph type="sldNum" sz="quarter" idx="12"/>
          </p:nvPr>
        </p:nvSpPr>
        <p:spPr/>
        <p:txBody>
          <a:bodyPr/>
          <a:lstStyle/>
          <a:p>
            <a:fld id="{F9B552CE-4532-4F25-BC7B-E9630A562888}" type="slidenum">
              <a:rPr lang="en-US" altLang="zh-TW" smtClean="0"/>
              <a:pPr/>
              <a:t>5</a:t>
            </a:fld>
            <a:endParaRPr lang="en-US" altLang="zh-TW"/>
          </a:p>
        </p:txBody>
      </p:sp>
    </p:spTree>
    <p:extLst>
      <p:ext uri="{BB962C8B-B14F-4D97-AF65-F5344CB8AC3E}">
        <p14:creationId xmlns:p14="http://schemas.microsoft.com/office/powerpoint/2010/main" val="1259647917"/>
      </p:ext>
    </p:extLst>
  </p:cSld>
  <p:clrMapOvr>
    <a:masterClrMapping/>
  </p:clrMapOvr>
  <p:transition>
    <p:randomBa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內容版面配置區 6"/>
          <p:cNvGraphicFramePr>
            <a:graphicFrameLocks noGrp="1"/>
          </p:cNvGraphicFramePr>
          <p:nvPr>
            <p:ph idx="1"/>
            <p:extLst>
              <p:ext uri="{D42A27DB-BD31-4B8C-83A1-F6EECF244321}">
                <p14:modId xmlns:p14="http://schemas.microsoft.com/office/powerpoint/2010/main" val="1746847672"/>
              </p:ext>
            </p:extLst>
          </p:nvPr>
        </p:nvGraphicFramePr>
        <p:xfrm>
          <a:off x="1619250" y="1484784"/>
          <a:ext cx="6985198" cy="4907280"/>
        </p:xfrm>
        <a:graphic>
          <a:graphicData uri="http://schemas.openxmlformats.org/drawingml/2006/table">
            <a:tbl>
              <a:tblPr firstRow="1" bandRow="1">
                <a:tableStyleId>{5C22544A-7EE6-4342-B048-85BDC9FD1C3A}</a:tableStyleId>
              </a:tblPr>
              <a:tblGrid>
                <a:gridCol w="2301082"/>
                <a:gridCol w="4684116"/>
              </a:tblGrid>
              <a:tr h="422255">
                <a:tc>
                  <a:txBody>
                    <a:bodyPr/>
                    <a:lstStyle/>
                    <a:p>
                      <a:r>
                        <a:rPr lang="zh-TW" altLang="en-US" sz="2800" dirty="0" smtClean="0">
                          <a:latin typeface="標楷體" pitchFamily="65" charset="-120"/>
                          <a:ea typeface="標楷體" pitchFamily="65" charset="-120"/>
                        </a:rPr>
                        <a:t>選擇因素</a:t>
                      </a:r>
                      <a:endParaRPr lang="zh-TW" altLang="en-US" sz="2800"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smtClean="0">
                          <a:solidFill>
                            <a:schemeClr val="lt1"/>
                          </a:solidFill>
                          <a:latin typeface="標楷體" pitchFamily="65" charset="-120"/>
                          <a:ea typeface="標楷體" pitchFamily="65" charset="-120"/>
                          <a:cs typeface="+mn-cs"/>
                        </a:rPr>
                        <a:t>因素分析</a:t>
                      </a:r>
                    </a:p>
                  </a:txBody>
                  <a:tcPr/>
                </a:tc>
              </a:tr>
              <a:tr h="726273">
                <a:tc>
                  <a:txBody>
                    <a:bodyPr/>
                    <a:lstStyle/>
                    <a:p>
                      <a:pPr marL="0" algn="l" defTabSz="914400" rtl="0" eaLnBrk="1" latinLnBrk="0" hangingPunct="1"/>
                      <a:r>
                        <a:rPr lang="zh-TW" altLang="en-US" sz="2400" b="1" kern="1200" dirty="0" smtClean="0">
                          <a:solidFill>
                            <a:schemeClr val="dk1"/>
                          </a:solidFill>
                          <a:latin typeface="標楷體" pitchFamily="65" charset="-120"/>
                          <a:ea typeface="標楷體" pitchFamily="65" charset="-120"/>
                          <a:cs typeface="+mn-cs"/>
                        </a:rPr>
                        <a:t>基本限制</a:t>
                      </a:r>
                      <a:endParaRPr lang="zh-TW" altLang="en-US" sz="2400" b="1" kern="1200" dirty="0">
                        <a:solidFill>
                          <a:schemeClr val="dk1"/>
                        </a:solidFill>
                        <a:latin typeface="標楷體" pitchFamily="65" charset="-120"/>
                        <a:ea typeface="標楷體" pitchFamily="65" charset="-120"/>
                        <a:cs typeface="+mn-cs"/>
                      </a:endParaRPr>
                    </a:p>
                  </a:txBody>
                  <a:tcPr/>
                </a:tc>
                <a:tc>
                  <a:txBody>
                    <a:bodyPr/>
                    <a:lstStyle/>
                    <a:p>
                      <a:pPr marL="0" algn="l" defTabSz="914400" rtl="0" eaLnBrk="1" latinLnBrk="0" hangingPunct="1"/>
                      <a:r>
                        <a:rPr lang="zh-TW" altLang="en-US" sz="2400" kern="1200" dirty="0" smtClean="0">
                          <a:solidFill>
                            <a:schemeClr val="dk1"/>
                          </a:solidFill>
                          <a:latin typeface="標楷體" pitchFamily="65" charset="-120"/>
                          <a:ea typeface="標楷體" pitchFamily="65" charset="-120"/>
                          <a:cs typeface="+mn-cs"/>
                        </a:rPr>
                        <a:t>◎機隊性能與組合</a:t>
                      </a:r>
                      <a:endParaRPr lang="en-US" altLang="zh-TW" sz="2400" kern="1200" dirty="0" smtClean="0">
                        <a:solidFill>
                          <a:schemeClr val="dk1"/>
                        </a:solidFill>
                        <a:latin typeface="標楷體" pitchFamily="65" charset="-120"/>
                        <a:ea typeface="標楷體" pitchFamily="65" charset="-120"/>
                        <a:cs typeface="+mn-cs"/>
                      </a:endParaRPr>
                    </a:p>
                    <a:p>
                      <a:pPr marL="0" algn="l" defTabSz="914400" rtl="0" eaLnBrk="1" latinLnBrk="0" hangingPunct="1"/>
                      <a:r>
                        <a:rPr lang="zh-TW" altLang="en-US" sz="2400" kern="1200" dirty="0" smtClean="0">
                          <a:solidFill>
                            <a:schemeClr val="dk1"/>
                          </a:solidFill>
                          <a:latin typeface="標楷體" pitchFamily="65" charset="-120"/>
                          <a:ea typeface="標楷體" pitchFamily="65" charset="-120"/>
                          <a:cs typeface="+mn-cs"/>
                        </a:rPr>
                        <a:t>◎航線路網結構</a:t>
                      </a:r>
                      <a:endParaRPr lang="zh-TW" altLang="en-US" sz="2400" kern="1200" dirty="0">
                        <a:solidFill>
                          <a:schemeClr val="dk1"/>
                        </a:solidFill>
                        <a:latin typeface="標楷體" pitchFamily="65" charset="-120"/>
                        <a:ea typeface="標楷體" pitchFamily="65" charset="-120"/>
                        <a:cs typeface="+mn-cs"/>
                      </a:endParaRPr>
                    </a:p>
                  </a:txBody>
                  <a:tcPr/>
                </a:tc>
              </a:tr>
              <a:tr h="726273">
                <a:tc>
                  <a:txBody>
                    <a:bodyPr/>
                    <a:lstStyle/>
                    <a:p>
                      <a:pPr marL="0" algn="l" defTabSz="914400" rtl="0" eaLnBrk="1" latinLnBrk="0" hangingPunct="1"/>
                      <a:r>
                        <a:rPr lang="zh-TW" altLang="en-US" sz="2400" b="1" kern="1200" dirty="0" smtClean="0">
                          <a:solidFill>
                            <a:schemeClr val="dk1"/>
                          </a:solidFill>
                          <a:latin typeface="標楷體" pitchFamily="65" charset="-120"/>
                          <a:ea typeface="標楷體" pitchFamily="65" charset="-120"/>
                          <a:cs typeface="+mn-cs"/>
                        </a:rPr>
                        <a:t>航機維修</a:t>
                      </a:r>
                      <a:endParaRPr lang="zh-TW" altLang="en-US" sz="2400" b="1" kern="1200" dirty="0">
                        <a:solidFill>
                          <a:schemeClr val="dk1"/>
                        </a:solidFill>
                        <a:latin typeface="標楷體" pitchFamily="65" charset="-120"/>
                        <a:ea typeface="標楷體" pitchFamily="65" charset="-120"/>
                        <a:cs typeface="+mn-cs"/>
                      </a:endParaRPr>
                    </a:p>
                  </a:txBody>
                  <a:tcPr/>
                </a:tc>
                <a:tc>
                  <a:txBody>
                    <a:bodyPr/>
                    <a:lstStyle/>
                    <a:p>
                      <a:pPr marL="0" algn="l" defTabSz="914400" rtl="0" eaLnBrk="1" latinLnBrk="0" hangingPunct="1"/>
                      <a:r>
                        <a:rPr lang="zh-TW" altLang="en-US" sz="2400" kern="1200" dirty="0" smtClean="0">
                          <a:solidFill>
                            <a:schemeClr val="dk1"/>
                          </a:solidFill>
                          <a:latin typeface="標楷體" pitchFamily="65" charset="-120"/>
                          <a:ea typeface="標楷體" pitchFamily="65" charset="-120"/>
                          <a:cs typeface="+mn-cs"/>
                        </a:rPr>
                        <a:t>◎維修設備是充足</a:t>
                      </a:r>
                      <a:endParaRPr lang="en-US" altLang="zh-TW" sz="2400" kern="1200" dirty="0" smtClean="0">
                        <a:solidFill>
                          <a:schemeClr val="dk1"/>
                        </a:solidFill>
                        <a:latin typeface="標楷體" pitchFamily="65" charset="-120"/>
                        <a:ea typeface="標楷體" pitchFamily="65" charset="-120"/>
                        <a:cs typeface="+mn-cs"/>
                      </a:endParaRPr>
                    </a:p>
                    <a:p>
                      <a:pPr marL="0" algn="l" defTabSz="914400" rtl="0" eaLnBrk="1" latinLnBrk="0" hangingPunct="1"/>
                      <a:r>
                        <a:rPr lang="zh-TW" altLang="en-US" sz="2400" kern="1200" dirty="0" smtClean="0">
                          <a:solidFill>
                            <a:schemeClr val="dk1"/>
                          </a:solidFill>
                          <a:latin typeface="標楷體" pitchFamily="65" charset="-120"/>
                          <a:ea typeface="標楷體" pitchFamily="65" charset="-120"/>
                          <a:cs typeface="+mn-cs"/>
                        </a:rPr>
                        <a:t>◎維修人員是否足夠</a:t>
                      </a:r>
                      <a:endParaRPr lang="zh-TW" altLang="en-US" sz="2400" kern="1200" dirty="0">
                        <a:solidFill>
                          <a:schemeClr val="dk1"/>
                        </a:solidFill>
                        <a:latin typeface="標楷體" pitchFamily="65" charset="-120"/>
                        <a:ea typeface="標楷體" pitchFamily="65" charset="-120"/>
                        <a:cs typeface="+mn-cs"/>
                      </a:endParaRPr>
                    </a:p>
                  </a:txBody>
                  <a:tcPr/>
                </a:tc>
              </a:tr>
              <a:tr h="1348794">
                <a:tc>
                  <a:txBody>
                    <a:bodyPr/>
                    <a:lstStyle/>
                    <a:p>
                      <a:pPr marL="0" algn="l" defTabSz="914400" rtl="0" eaLnBrk="1" latinLnBrk="0" hangingPunct="1"/>
                      <a:r>
                        <a:rPr lang="zh-TW" altLang="en-US" sz="2400" b="1" kern="1200" dirty="0" smtClean="0">
                          <a:solidFill>
                            <a:schemeClr val="dk1"/>
                          </a:solidFill>
                          <a:latin typeface="標楷體" pitchFamily="65" charset="-120"/>
                          <a:ea typeface="標楷體" pitchFamily="65" charset="-120"/>
                          <a:cs typeface="+mn-cs"/>
                        </a:rPr>
                        <a:t>航空站限制</a:t>
                      </a:r>
                      <a:endParaRPr lang="zh-TW" altLang="en-US" sz="2400" b="1" kern="1200" dirty="0">
                        <a:solidFill>
                          <a:schemeClr val="dk1"/>
                        </a:solidFill>
                        <a:latin typeface="標楷體" pitchFamily="65" charset="-120"/>
                        <a:ea typeface="標楷體" pitchFamily="65" charset="-120"/>
                        <a:cs typeface="+mn-cs"/>
                      </a:endParaRPr>
                    </a:p>
                  </a:txBody>
                  <a:tcPr/>
                </a:tc>
                <a:tc>
                  <a:txBody>
                    <a:bodyPr/>
                    <a:lstStyle/>
                    <a:p>
                      <a:pPr marL="0" algn="l" defTabSz="914400" rtl="0" eaLnBrk="1" latinLnBrk="0" hangingPunct="1"/>
                      <a:r>
                        <a:rPr lang="zh-TW" altLang="en-US" sz="2400" kern="1200" dirty="0" smtClean="0">
                          <a:solidFill>
                            <a:schemeClr val="dk1"/>
                          </a:solidFill>
                          <a:latin typeface="標楷體" pitchFamily="65" charset="-120"/>
                          <a:ea typeface="標楷體" pitchFamily="65" charset="-120"/>
                          <a:cs typeface="+mn-cs"/>
                        </a:rPr>
                        <a:t>◎是否有宵禁</a:t>
                      </a:r>
                      <a:r>
                        <a:rPr lang="en-US" altLang="zh-TW" sz="2400" kern="1200" dirty="0" smtClean="0">
                          <a:solidFill>
                            <a:schemeClr val="dk1"/>
                          </a:solidFill>
                          <a:latin typeface="標楷體" pitchFamily="65" charset="-120"/>
                          <a:ea typeface="標楷體" pitchFamily="65" charset="-120"/>
                          <a:cs typeface="+mn-cs"/>
                        </a:rPr>
                        <a:t>(curfew)</a:t>
                      </a:r>
                    </a:p>
                    <a:p>
                      <a:pPr marL="0" algn="l" defTabSz="914400" rtl="0" eaLnBrk="1" latinLnBrk="0" hangingPunct="1"/>
                      <a:r>
                        <a:rPr lang="zh-TW" altLang="en-US" sz="2400" kern="1200" dirty="0" smtClean="0">
                          <a:solidFill>
                            <a:schemeClr val="dk1"/>
                          </a:solidFill>
                          <a:latin typeface="標楷體" pitchFamily="65" charset="-120"/>
                          <a:ea typeface="標楷體" pitchFamily="65" charset="-120"/>
                          <a:cs typeface="+mn-cs"/>
                        </a:rPr>
                        <a:t>◎空側容量</a:t>
                      </a:r>
                      <a:r>
                        <a:rPr lang="en-US" altLang="zh-TW" sz="2400" kern="1200" dirty="0" smtClean="0">
                          <a:solidFill>
                            <a:schemeClr val="dk1"/>
                          </a:solidFill>
                          <a:latin typeface="標楷體" pitchFamily="65" charset="-120"/>
                          <a:ea typeface="標楷體" pitchFamily="65" charset="-120"/>
                          <a:cs typeface="+mn-cs"/>
                        </a:rPr>
                        <a:t>(</a:t>
                      </a:r>
                      <a:r>
                        <a:rPr lang="zh-TW" altLang="en-US" sz="2400" kern="1200" dirty="0" smtClean="0">
                          <a:solidFill>
                            <a:schemeClr val="dk1"/>
                          </a:solidFill>
                          <a:latin typeface="標楷體" pitchFamily="65" charset="-120"/>
                          <a:ea typeface="標楷體" pitchFamily="65" charset="-120"/>
                          <a:cs typeface="+mn-cs"/>
                        </a:rPr>
                        <a:t>跑滑道、停機坪等</a:t>
                      </a:r>
                      <a:r>
                        <a:rPr lang="en-US" altLang="zh-TW" sz="2400" kern="1200" dirty="0" smtClean="0">
                          <a:solidFill>
                            <a:schemeClr val="dk1"/>
                          </a:solidFill>
                          <a:latin typeface="標楷體" pitchFamily="65" charset="-120"/>
                          <a:ea typeface="標楷體" pitchFamily="65" charset="-120"/>
                          <a:cs typeface="+mn-cs"/>
                        </a:rPr>
                        <a:t>)</a:t>
                      </a:r>
                    </a:p>
                    <a:p>
                      <a:pPr marL="0" algn="l" defTabSz="914400" rtl="0" eaLnBrk="1" latinLnBrk="0" hangingPunct="1"/>
                      <a:r>
                        <a:rPr lang="zh-TW" altLang="en-US" sz="2400" kern="1200" dirty="0" smtClean="0">
                          <a:solidFill>
                            <a:schemeClr val="dk1"/>
                          </a:solidFill>
                          <a:latin typeface="標楷體" pitchFamily="65" charset="-120"/>
                          <a:ea typeface="標楷體" pitchFamily="65" charset="-120"/>
                          <a:cs typeface="+mn-cs"/>
                        </a:rPr>
                        <a:t>◎路側容量</a:t>
                      </a:r>
                      <a:r>
                        <a:rPr lang="en-US" altLang="zh-TW" sz="2400" kern="1200" dirty="0" smtClean="0">
                          <a:solidFill>
                            <a:schemeClr val="dk1"/>
                          </a:solidFill>
                          <a:latin typeface="標楷體" pitchFamily="65" charset="-120"/>
                          <a:ea typeface="標楷體" pitchFamily="65" charset="-120"/>
                          <a:cs typeface="+mn-cs"/>
                        </a:rPr>
                        <a:t>(</a:t>
                      </a:r>
                      <a:r>
                        <a:rPr lang="zh-TW" altLang="en-US" sz="2400" kern="1200" dirty="0" smtClean="0">
                          <a:solidFill>
                            <a:schemeClr val="dk1"/>
                          </a:solidFill>
                          <a:latin typeface="標楷體" pitchFamily="65" charset="-120"/>
                          <a:ea typeface="標楷體" pitchFamily="65" charset="-120"/>
                          <a:cs typeface="+mn-cs"/>
                        </a:rPr>
                        <a:t>地面運輸系統、旅客報到櫃台、行李輸送系統等</a:t>
                      </a:r>
                      <a:r>
                        <a:rPr lang="en-US" altLang="zh-TW" sz="2400" kern="1200" dirty="0" smtClean="0">
                          <a:solidFill>
                            <a:schemeClr val="dk1"/>
                          </a:solidFill>
                          <a:latin typeface="標楷體" pitchFamily="65" charset="-120"/>
                          <a:ea typeface="標楷體" pitchFamily="65" charset="-120"/>
                          <a:cs typeface="+mn-cs"/>
                        </a:rPr>
                        <a:t>)</a:t>
                      </a:r>
                      <a:endParaRPr lang="zh-TW" altLang="en-US" sz="2400" kern="1200" dirty="0">
                        <a:solidFill>
                          <a:schemeClr val="dk1"/>
                        </a:solidFill>
                        <a:latin typeface="標楷體" pitchFamily="65" charset="-120"/>
                        <a:ea typeface="標楷體" pitchFamily="65" charset="-120"/>
                        <a:cs typeface="+mn-cs"/>
                      </a:endParaRPr>
                    </a:p>
                  </a:txBody>
                  <a:tcPr/>
                </a:tc>
              </a:tr>
              <a:tr h="1037534">
                <a:tc>
                  <a:txBody>
                    <a:bodyPr/>
                    <a:lstStyle/>
                    <a:p>
                      <a:pPr marL="0" algn="l" defTabSz="914400" rtl="0" eaLnBrk="1" latinLnBrk="0" hangingPunct="1"/>
                      <a:r>
                        <a:rPr lang="zh-TW" altLang="en-US" sz="2400" b="1" kern="1200" dirty="0" smtClean="0">
                          <a:solidFill>
                            <a:schemeClr val="dk1"/>
                          </a:solidFill>
                          <a:latin typeface="標楷體" pitchFamily="65" charset="-120"/>
                          <a:ea typeface="標楷體" pitchFamily="65" charset="-120"/>
                          <a:cs typeface="+mn-cs"/>
                        </a:rPr>
                        <a:t>飛航營運限制</a:t>
                      </a:r>
                      <a:endParaRPr lang="zh-TW" altLang="en-US" sz="2400" b="1" kern="1200" dirty="0">
                        <a:solidFill>
                          <a:schemeClr val="dk1"/>
                        </a:solidFill>
                        <a:latin typeface="標楷體" pitchFamily="65" charset="-120"/>
                        <a:ea typeface="標楷體" pitchFamily="65" charset="-120"/>
                        <a:cs typeface="+mn-cs"/>
                      </a:endParaRPr>
                    </a:p>
                  </a:txBody>
                  <a:tcPr/>
                </a:tc>
                <a:tc>
                  <a:txBody>
                    <a:bodyPr/>
                    <a:lstStyle/>
                    <a:p>
                      <a:pPr marL="0" algn="l" defTabSz="914400" rtl="0" eaLnBrk="1" latinLnBrk="0" hangingPunct="1"/>
                      <a:r>
                        <a:rPr lang="zh-TW" altLang="en-US" sz="2400" kern="1200" dirty="0" smtClean="0">
                          <a:solidFill>
                            <a:schemeClr val="dk1"/>
                          </a:solidFill>
                          <a:latin typeface="標楷體" pitchFamily="65" charset="-120"/>
                          <a:ea typeface="標楷體" pitchFamily="65" charset="-120"/>
                          <a:cs typeface="+mn-cs"/>
                        </a:rPr>
                        <a:t>班表一排定，飛航營運部門應排定組員來服務，故其組員本身訓練飛航時數及休息時數均影響</a:t>
                      </a:r>
                      <a:endParaRPr lang="zh-TW" altLang="en-US" sz="2400" kern="1200" dirty="0">
                        <a:solidFill>
                          <a:schemeClr val="dk1"/>
                        </a:solidFill>
                        <a:latin typeface="標楷體" pitchFamily="65" charset="-120"/>
                        <a:ea typeface="標楷體" pitchFamily="65" charset="-120"/>
                        <a:cs typeface="+mn-cs"/>
                      </a:endParaRPr>
                    </a:p>
                  </a:txBody>
                  <a:tcPr/>
                </a:tc>
              </a:tr>
            </a:tbl>
          </a:graphicData>
        </a:graphic>
      </p:graphicFrame>
      <p:sp>
        <p:nvSpPr>
          <p:cNvPr id="4" name="日期版面配置區 3"/>
          <p:cNvSpPr>
            <a:spLocks noGrp="1"/>
          </p:cNvSpPr>
          <p:nvPr>
            <p:ph type="dt" sz="half" idx="10"/>
          </p:nvPr>
        </p:nvSpPr>
        <p:spPr/>
        <p:txBody>
          <a:bodyPr/>
          <a:lstStyle/>
          <a:p>
            <a:r>
              <a:rPr lang="en-US" altLang="zh-TW" smtClean="0"/>
              <a:t>102.8</a:t>
            </a:r>
            <a:endParaRPr lang="en-US" altLang="zh-TW" dirty="0"/>
          </a:p>
        </p:txBody>
      </p:sp>
      <p:sp>
        <p:nvSpPr>
          <p:cNvPr id="5" name="投影片編號版面配置區 4"/>
          <p:cNvSpPr>
            <a:spLocks noGrp="1"/>
          </p:cNvSpPr>
          <p:nvPr>
            <p:ph type="sldNum" sz="quarter" idx="12"/>
          </p:nvPr>
        </p:nvSpPr>
        <p:spPr/>
        <p:txBody>
          <a:bodyPr/>
          <a:lstStyle/>
          <a:p>
            <a:fld id="{F9B552CE-4532-4F25-BC7B-E9630A562888}" type="slidenum">
              <a:rPr lang="en-US" altLang="zh-TW" smtClean="0"/>
              <a:pPr/>
              <a:t>50</a:t>
            </a:fld>
            <a:endParaRPr lang="en-US" altLang="zh-TW"/>
          </a:p>
        </p:txBody>
      </p:sp>
      <p:sp>
        <p:nvSpPr>
          <p:cNvPr id="6" name="矩形 5"/>
          <p:cNvSpPr/>
          <p:nvPr/>
        </p:nvSpPr>
        <p:spPr>
          <a:xfrm>
            <a:off x="1547664" y="592770"/>
            <a:ext cx="5314275" cy="584775"/>
          </a:xfrm>
          <a:prstGeom prst="rect">
            <a:avLst/>
          </a:prstGeom>
        </p:spPr>
        <p:txBody>
          <a:bodyPr wrap="none">
            <a:spAutoFit/>
          </a:bodyPr>
          <a:lstStyle/>
          <a:p>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一</a:t>
            </a:r>
            <a:r>
              <a:rPr lang="en-US" altLang="zh-TW" sz="24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影響排班規劃之因素</a:t>
            </a:r>
            <a:r>
              <a:rPr lang="en-US" altLang="zh-TW" sz="3200" b="1" dirty="0" smtClean="0">
                <a:latin typeface="標楷體" pitchFamily="65" charset="-120"/>
                <a:ea typeface="標楷體" pitchFamily="65" charset="-120"/>
              </a:rPr>
              <a:t>-1/2</a:t>
            </a:r>
            <a:endParaRPr lang="zh-TW" altLang="en-US" sz="3200" b="1" dirty="0">
              <a:latin typeface="標楷體" pitchFamily="65" charset="-120"/>
              <a:ea typeface="標楷體" pitchFamily="65" charset="-120"/>
            </a:endParaRPr>
          </a:p>
        </p:txBody>
      </p:sp>
    </p:spTree>
    <p:extLst>
      <p:ext uri="{BB962C8B-B14F-4D97-AF65-F5344CB8AC3E}">
        <p14:creationId xmlns:p14="http://schemas.microsoft.com/office/powerpoint/2010/main" val="2473617123"/>
      </p:ext>
    </p:extLst>
  </p:cSld>
  <p:clrMapOvr>
    <a:masterClrMapping/>
  </p:clrMapOvr>
  <p:transition>
    <p:randomBa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endParaRPr lang="zh-TW" altLang="en-US"/>
          </a:p>
        </p:txBody>
      </p:sp>
      <p:sp>
        <p:nvSpPr>
          <p:cNvPr id="4" name="日期版面配置區 3"/>
          <p:cNvSpPr>
            <a:spLocks noGrp="1"/>
          </p:cNvSpPr>
          <p:nvPr>
            <p:ph type="dt" sz="half" idx="10"/>
          </p:nvPr>
        </p:nvSpPr>
        <p:spPr/>
        <p:txBody>
          <a:bodyPr/>
          <a:lstStyle/>
          <a:p>
            <a:r>
              <a:rPr lang="en-US" altLang="zh-TW" smtClean="0"/>
              <a:t>102.8</a:t>
            </a:r>
            <a:endParaRPr lang="en-US" altLang="zh-TW" dirty="0"/>
          </a:p>
        </p:txBody>
      </p:sp>
      <p:sp>
        <p:nvSpPr>
          <p:cNvPr id="5" name="投影片編號版面配置區 4"/>
          <p:cNvSpPr>
            <a:spLocks noGrp="1"/>
          </p:cNvSpPr>
          <p:nvPr>
            <p:ph type="sldNum" sz="quarter" idx="12"/>
          </p:nvPr>
        </p:nvSpPr>
        <p:spPr/>
        <p:txBody>
          <a:bodyPr/>
          <a:lstStyle/>
          <a:p>
            <a:fld id="{F9B552CE-4532-4F25-BC7B-E9630A562888}" type="slidenum">
              <a:rPr lang="en-US" altLang="zh-TW" smtClean="0"/>
              <a:pPr/>
              <a:t>51</a:t>
            </a:fld>
            <a:endParaRPr lang="en-US" altLang="zh-TW"/>
          </a:p>
        </p:txBody>
      </p:sp>
      <p:graphicFrame>
        <p:nvGraphicFramePr>
          <p:cNvPr id="6" name="內容版面配置區 6"/>
          <p:cNvGraphicFramePr>
            <a:graphicFrameLocks/>
          </p:cNvGraphicFramePr>
          <p:nvPr>
            <p:extLst>
              <p:ext uri="{D42A27DB-BD31-4B8C-83A1-F6EECF244321}">
                <p14:modId xmlns:p14="http://schemas.microsoft.com/office/powerpoint/2010/main" val="3717646234"/>
              </p:ext>
            </p:extLst>
          </p:nvPr>
        </p:nvGraphicFramePr>
        <p:xfrm>
          <a:off x="1667688" y="1312551"/>
          <a:ext cx="6948098" cy="4485897"/>
        </p:xfrm>
        <a:graphic>
          <a:graphicData uri="http://schemas.openxmlformats.org/drawingml/2006/table">
            <a:tbl>
              <a:tblPr firstRow="1" bandRow="1">
                <a:tableStyleId>{5C22544A-7EE6-4342-B048-85BDC9FD1C3A}</a:tableStyleId>
              </a:tblPr>
              <a:tblGrid>
                <a:gridCol w="2288860"/>
                <a:gridCol w="4659238"/>
              </a:tblGrid>
              <a:tr h="426968">
                <a:tc>
                  <a:txBody>
                    <a:bodyPr/>
                    <a:lstStyle/>
                    <a:p>
                      <a:r>
                        <a:rPr lang="zh-TW" altLang="en-US" sz="2800" dirty="0" smtClean="0">
                          <a:latin typeface="標楷體" pitchFamily="65" charset="-120"/>
                          <a:ea typeface="標楷體" pitchFamily="65" charset="-120"/>
                        </a:rPr>
                        <a:t>因素別</a:t>
                      </a:r>
                      <a:endParaRPr lang="zh-TW" altLang="en-US" sz="2800" dirty="0">
                        <a:latin typeface="標楷體" pitchFamily="65" charset="-120"/>
                        <a:ea typeface="標楷體" pitchFamily="65" charset="-120"/>
                      </a:endParaRPr>
                    </a:p>
                  </a:txBody>
                  <a:tcPr/>
                </a:tc>
                <a:tc>
                  <a:txBody>
                    <a:bodyPr/>
                    <a:lstStyle/>
                    <a:p>
                      <a:pPr marL="0" algn="l" defTabSz="914400" rtl="0" eaLnBrk="1" latinLnBrk="0" hangingPunct="1"/>
                      <a:r>
                        <a:rPr lang="zh-TW" altLang="en-US" sz="2800" b="1" kern="1200" dirty="0" smtClean="0">
                          <a:solidFill>
                            <a:schemeClr val="lt1"/>
                          </a:solidFill>
                          <a:latin typeface="標楷體" pitchFamily="65" charset="-120"/>
                          <a:ea typeface="標楷體" pitchFamily="65" charset="-120"/>
                          <a:cs typeface="+mn-cs"/>
                        </a:rPr>
                        <a:t>分析</a:t>
                      </a:r>
                      <a:endParaRPr lang="zh-TW" altLang="en-US" sz="2800" b="1" kern="1200" dirty="0">
                        <a:solidFill>
                          <a:schemeClr val="lt1"/>
                        </a:solidFill>
                        <a:latin typeface="標楷體" pitchFamily="65" charset="-120"/>
                        <a:ea typeface="標楷體" pitchFamily="65" charset="-120"/>
                        <a:cs typeface="+mn-cs"/>
                      </a:endParaRPr>
                    </a:p>
                  </a:txBody>
                  <a:tcPr/>
                </a:tc>
              </a:tr>
              <a:tr h="950217">
                <a:tc>
                  <a:txBody>
                    <a:bodyPr/>
                    <a:lstStyle/>
                    <a:p>
                      <a:pPr marL="0" algn="l" defTabSz="914400" rtl="0" eaLnBrk="1" latinLnBrk="0" hangingPunct="1"/>
                      <a:r>
                        <a:rPr lang="zh-TW" altLang="en-US" sz="2400" b="1" kern="1200" dirty="0" smtClean="0">
                          <a:solidFill>
                            <a:schemeClr val="dk1"/>
                          </a:solidFill>
                          <a:latin typeface="標楷體" pitchFamily="65" charset="-120"/>
                          <a:ea typeface="標楷體" pitchFamily="65" charset="-120"/>
                          <a:cs typeface="+mn-cs"/>
                        </a:rPr>
                        <a:t>地面操作與設施限制</a:t>
                      </a:r>
                      <a:endParaRPr lang="zh-TW" altLang="en-US" sz="2400" b="1" kern="1200" dirty="0">
                        <a:solidFill>
                          <a:schemeClr val="dk1"/>
                        </a:solidFill>
                        <a:latin typeface="標楷體" pitchFamily="65" charset="-120"/>
                        <a:ea typeface="標楷體" pitchFamily="65" charset="-120"/>
                        <a:cs typeface="+mn-cs"/>
                      </a:endParaRPr>
                    </a:p>
                  </a:txBody>
                  <a:tcPr/>
                </a:tc>
                <a:tc>
                  <a:txBody>
                    <a:bodyPr/>
                    <a:lstStyle/>
                    <a:p>
                      <a:pPr marL="0" algn="l" defTabSz="914400" rtl="0" eaLnBrk="1" latinLnBrk="0" hangingPunct="1"/>
                      <a:r>
                        <a:rPr lang="zh-TW" altLang="en-US" sz="2400" kern="1200" dirty="0" smtClean="0">
                          <a:solidFill>
                            <a:schemeClr val="dk1"/>
                          </a:solidFill>
                          <a:latin typeface="標楷體" pitchFamily="65" charset="-120"/>
                          <a:ea typeface="標楷體" pitchFamily="65" charset="-120"/>
                          <a:cs typeface="+mn-cs"/>
                        </a:rPr>
                        <a:t>地勤服務之提供與完備與否</a:t>
                      </a:r>
                      <a:endParaRPr lang="en-US" altLang="zh-TW" sz="2400" kern="1200" dirty="0" smtClean="0">
                        <a:solidFill>
                          <a:schemeClr val="dk1"/>
                        </a:solidFill>
                        <a:latin typeface="標楷體" pitchFamily="65" charset="-120"/>
                        <a:ea typeface="標楷體" pitchFamily="65" charset="-120"/>
                        <a:cs typeface="+mn-cs"/>
                      </a:endParaRPr>
                    </a:p>
                  </a:txBody>
                  <a:tcPr/>
                </a:tc>
              </a:tr>
              <a:tr h="1660284">
                <a:tc>
                  <a:txBody>
                    <a:bodyPr/>
                    <a:lstStyle/>
                    <a:p>
                      <a:r>
                        <a:rPr lang="zh-TW" altLang="en-US" sz="2400" b="1" dirty="0" smtClean="0">
                          <a:latin typeface="標楷體" pitchFamily="65" charset="-120"/>
                          <a:ea typeface="標楷體" pitchFamily="65" charset="-120"/>
                        </a:rPr>
                        <a:t>營運行銷</a:t>
                      </a:r>
                      <a:endParaRPr lang="zh-TW" altLang="en-US" sz="2400" b="1" dirty="0">
                        <a:latin typeface="標楷體" pitchFamily="65" charset="-120"/>
                        <a:ea typeface="標楷體" pitchFamily="65" charset="-120"/>
                      </a:endParaRPr>
                    </a:p>
                  </a:txBody>
                  <a:tcPr/>
                </a:tc>
                <a:tc>
                  <a:txBody>
                    <a:bodyPr/>
                    <a:lstStyle/>
                    <a:p>
                      <a:pPr marL="0" algn="l" defTabSz="914400" rtl="0" eaLnBrk="1" latinLnBrk="0" hangingPunct="1"/>
                      <a:r>
                        <a:rPr lang="zh-TW" altLang="en-US" sz="2400" kern="1200" dirty="0" smtClean="0">
                          <a:solidFill>
                            <a:schemeClr val="dk1"/>
                          </a:solidFill>
                          <a:latin typeface="標楷體" pitchFamily="65" charset="-120"/>
                          <a:ea typeface="標楷體" pitchFamily="65" charset="-120"/>
                          <a:cs typeface="+mn-cs"/>
                        </a:rPr>
                        <a:t>◎運量</a:t>
                      </a:r>
                      <a:r>
                        <a:rPr lang="en-US" altLang="zh-TW" sz="2400" kern="1200" dirty="0" smtClean="0">
                          <a:solidFill>
                            <a:schemeClr val="dk1"/>
                          </a:solidFill>
                          <a:latin typeface="標楷體" pitchFamily="65" charset="-120"/>
                          <a:ea typeface="標楷體" pitchFamily="65" charset="-120"/>
                          <a:cs typeface="+mn-cs"/>
                        </a:rPr>
                        <a:t>-</a:t>
                      </a:r>
                      <a:r>
                        <a:rPr lang="zh-TW" altLang="en-US" sz="2400" kern="1200" dirty="0" smtClean="0">
                          <a:solidFill>
                            <a:schemeClr val="dk1"/>
                          </a:solidFill>
                          <a:latin typeface="標楷體" pitchFamily="65" charset="-120"/>
                          <a:ea typeface="標楷體" pitchFamily="65" charset="-120"/>
                          <a:cs typeface="+mn-cs"/>
                        </a:rPr>
                        <a:t>班次數與旅客需求配合</a:t>
                      </a:r>
                      <a:endParaRPr lang="en-US" altLang="zh-TW" sz="2400" kern="1200" dirty="0" smtClean="0">
                        <a:solidFill>
                          <a:schemeClr val="dk1"/>
                        </a:solidFill>
                        <a:latin typeface="標楷體" pitchFamily="65" charset="-120"/>
                        <a:ea typeface="標楷體" pitchFamily="65" charset="-120"/>
                        <a:cs typeface="+mn-cs"/>
                      </a:endParaRPr>
                    </a:p>
                    <a:p>
                      <a:pPr marL="0" algn="l" defTabSz="914400" rtl="0" eaLnBrk="1" latinLnBrk="0" hangingPunct="1"/>
                      <a:r>
                        <a:rPr lang="zh-TW" altLang="en-US" sz="2400" kern="1200" dirty="0" smtClean="0">
                          <a:solidFill>
                            <a:schemeClr val="dk1"/>
                          </a:solidFill>
                          <a:latin typeface="標楷體" pitchFamily="65" charset="-120"/>
                          <a:ea typeface="標楷體" pitchFamily="65" charset="-120"/>
                          <a:cs typeface="+mn-cs"/>
                        </a:rPr>
                        <a:t>◎班次時間表的銷售能力</a:t>
                      </a:r>
                      <a:r>
                        <a:rPr lang="en-US" altLang="zh-TW" sz="2400" kern="1200" dirty="0" smtClean="0">
                          <a:solidFill>
                            <a:schemeClr val="dk1"/>
                          </a:solidFill>
                          <a:latin typeface="標楷體" pitchFamily="65" charset="-120"/>
                          <a:ea typeface="標楷體" pitchFamily="65" charset="-120"/>
                          <a:cs typeface="+mn-cs"/>
                        </a:rPr>
                        <a:t>-</a:t>
                      </a:r>
                      <a:r>
                        <a:rPr lang="zh-TW" altLang="en-US" sz="2400" kern="1200" dirty="0" smtClean="0">
                          <a:solidFill>
                            <a:schemeClr val="dk1"/>
                          </a:solidFill>
                          <a:latin typeface="標楷體" pitchFamily="65" charset="-120"/>
                          <a:ea typeface="標楷體" pitchFamily="65" charset="-120"/>
                          <a:cs typeface="+mn-cs"/>
                        </a:rPr>
                        <a:t>受飛機時間班表異動</a:t>
                      </a:r>
                      <a:r>
                        <a:rPr lang="zh-TW" altLang="en-US" sz="2400" kern="1200" dirty="0" smtClean="0">
                          <a:solidFill>
                            <a:schemeClr val="dk1"/>
                          </a:solidFill>
                          <a:latin typeface="新細明體"/>
                          <a:ea typeface="新細明體"/>
                          <a:cs typeface="+mn-cs"/>
                        </a:rPr>
                        <a:t>、</a:t>
                      </a:r>
                      <a:r>
                        <a:rPr lang="zh-TW" altLang="en-US" sz="2400" kern="1200" dirty="0" smtClean="0">
                          <a:solidFill>
                            <a:schemeClr val="dk1"/>
                          </a:solidFill>
                          <a:latin typeface="標楷體" pitchFamily="65" charset="-120"/>
                          <a:ea typeface="標楷體" pitchFamily="65" charset="-120"/>
                          <a:cs typeface="+mn-cs"/>
                        </a:rPr>
                        <a:t>航線</a:t>
                      </a:r>
                      <a:r>
                        <a:rPr lang="zh-TW" altLang="en-US" sz="2400" kern="1200" dirty="0" smtClean="0">
                          <a:solidFill>
                            <a:schemeClr val="dk1"/>
                          </a:solidFill>
                          <a:latin typeface="新細明體"/>
                          <a:ea typeface="新細明體"/>
                          <a:cs typeface="+mn-cs"/>
                        </a:rPr>
                        <a:t>、</a:t>
                      </a:r>
                      <a:r>
                        <a:rPr lang="zh-TW" altLang="en-US" sz="2400" kern="1200" dirty="0" smtClean="0">
                          <a:solidFill>
                            <a:schemeClr val="dk1"/>
                          </a:solidFill>
                          <a:latin typeface="標楷體" pitchFamily="65" charset="-120"/>
                          <a:ea typeface="標楷體" pitchFamily="65" charset="-120"/>
                          <a:cs typeface="+mn-cs"/>
                        </a:rPr>
                        <a:t>方向</a:t>
                      </a:r>
                      <a:r>
                        <a:rPr lang="zh-TW" altLang="en-US" sz="2400" kern="1200" dirty="0" smtClean="0">
                          <a:solidFill>
                            <a:schemeClr val="dk1"/>
                          </a:solidFill>
                          <a:latin typeface="新細明體"/>
                          <a:ea typeface="新細明體"/>
                          <a:cs typeface="+mn-cs"/>
                        </a:rPr>
                        <a:t>、</a:t>
                      </a:r>
                      <a:r>
                        <a:rPr lang="zh-TW" altLang="en-US" sz="2400" kern="1200" dirty="0" smtClean="0">
                          <a:solidFill>
                            <a:schemeClr val="dk1"/>
                          </a:solidFill>
                          <a:latin typeface="標楷體" pitchFamily="65" charset="-120"/>
                          <a:ea typeface="標楷體" pitchFamily="65" charset="-120"/>
                          <a:cs typeface="+mn-cs"/>
                        </a:rPr>
                        <a:t>不同航站等影響</a:t>
                      </a:r>
                      <a:endParaRPr lang="en-US" altLang="zh-TW" sz="2400" kern="1200" dirty="0" smtClean="0">
                        <a:solidFill>
                          <a:schemeClr val="dk1"/>
                        </a:solidFill>
                        <a:latin typeface="標楷體" pitchFamily="65" charset="-120"/>
                        <a:ea typeface="標楷體" pitchFamily="65" charset="-120"/>
                        <a:cs typeface="+mn-cs"/>
                      </a:endParaRPr>
                    </a:p>
                    <a:p>
                      <a:pPr marL="0" algn="l" defTabSz="914400" rtl="0" eaLnBrk="1" latinLnBrk="0" hangingPunct="1"/>
                      <a:r>
                        <a:rPr lang="zh-TW" altLang="en-US" sz="2400" kern="1200" dirty="0" smtClean="0">
                          <a:solidFill>
                            <a:schemeClr val="dk1"/>
                          </a:solidFill>
                          <a:latin typeface="標楷體" pitchFamily="65" charset="-120"/>
                          <a:ea typeface="標楷體" pitchFamily="65" charset="-120"/>
                          <a:cs typeface="+mn-cs"/>
                        </a:rPr>
                        <a:t>◎承載率的槓桿作用</a:t>
                      </a:r>
                      <a:r>
                        <a:rPr lang="en-US" altLang="zh-TW" sz="2400" kern="1200" dirty="0" smtClean="0">
                          <a:solidFill>
                            <a:schemeClr val="dk1"/>
                          </a:solidFill>
                          <a:latin typeface="標楷體" pitchFamily="65" charset="-120"/>
                          <a:ea typeface="標楷體" pitchFamily="65" charset="-120"/>
                          <a:cs typeface="+mn-cs"/>
                        </a:rPr>
                        <a:t>-</a:t>
                      </a:r>
                      <a:r>
                        <a:rPr lang="zh-TW" altLang="en-US" sz="2400" kern="1200" dirty="0" smtClean="0">
                          <a:solidFill>
                            <a:schemeClr val="dk1"/>
                          </a:solidFill>
                          <a:latin typeface="標楷體" pitchFamily="65" charset="-120"/>
                          <a:ea typeface="標楷體" pitchFamily="65" charset="-120"/>
                          <a:cs typeface="+mn-cs"/>
                        </a:rPr>
                        <a:t> 承載率越高對營收收入貢獻越高</a:t>
                      </a:r>
                      <a:endParaRPr lang="en-US" altLang="zh-TW" sz="2400" kern="1200" dirty="0" smtClean="0">
                        <a:solidFill>
                          <a:schemeClr val="dk1"/>
                        </a:solidFill>
                        <a:latin typeface="標楷體" pitchFamily="65" charset="-120"/>
                        <a:ea typeface="標楷體" pitchFamily="65" charset="-120"/>
                        <a:cs typeface="+mn-cs"/>
                      </a:endParaRPr>
                    </a:p>
                    <a:p>
                      <a:pPr marL="0" algn="l" defTabSz="914400" rtl="0" eaLnBrk="1" latinLnBrk="0" hangingPunct="1"/>
                      <a:r>
                        <a:rPr lang="zh-TW" altLang="en-US" sz="2400" kern="1200" dirty="0" smtClean="0">
                          <a:solidFill>
                            <a:schemeClr val="dk1"/>
                          </a:solidFill>
                          <a:latin typeface="標楷體" pitchFamily="65" charset="-120"/>
                          <a:ea typeface="標楷體" pitchFamily="65" charset="-120"/>
                          <a:cs typeface="+mn-cs"/>
                        </a:rPr>
                        <a:t>◎旅次延誤情形</a:t>
                      </a:r>
                      <a:r>
                        <a:rPr lang="en-US" altLang="zh-TW" sz="2400" kern="1200" dirty="0" smtClean="0">
                          <a:solidFill>
                            <a:schemeClr val="dk1"/>
                          </a:solidFill>
                          <a:latin typeface="標楷體" pitchFamily="65" charset="-120"/>
                          <a:ea typeface="標楷體" pitchFamily="65" charset="-120"/>
                          <a:cs typeface="+mn-cs"/>
                        </a:rPr>
                        <a:t>-</a:t>
                      </a:r>
                      <a:r>
                        <a:rPr lang="zh-TW" altLang="en-US" sz="2400" kern="1200" dirty="0" smtClean="0">
                          <a:solidFill>
                            <a:schemeClr val="dk1"/>
                          </a:solidFill>
                          <a:latin typeface="標楷體" pitchFamily="65" charset="-120"/>
                          <a:ea typeface="標楷體" pitchFamily="65" charset="-120"/>
                          <a:cs typeface="+mn-cs"/>
                        </a:rPr>
                        <a:t>分班次延誤及擁擠延誤</a:t>
                      </a:r>
                      <a:r>
                        <a:rPr lang="en-US" altLang="zh-TW" sz="2400" kern="1200" dirty="0" smtClean="0">
                          <a:solidFill>
                            <a:schemeClr val="dk1"/>
                          </a:solidFill>
                          <a:latin typeface="標楷體" pitchFamily="65" charset="-120"/>
                          <a:ea typeface="標楷體" pitchFamily="65" charset="-120"/>
                          <a:cs typeface="+mn-cs"/>
                        </a:rPr>
                        <a:t>2</a:t>
                      </a:r>
                      <a:r>
                        <a:rPr lang="zh-TW" altLang="en-US" sz="2400" kern="1200" dirty="0" smtClean="0">
                          <a:solidFill>
                            <a:schemeClr val="dk1"/>
                          </a:solidFill>
                          <a:latin typeface="標楷體" pitchFamily="65" charset="-120"/>
                          <a:ea typeface="標楷體" pitchFamily="65" charset="-120"/>
                          <a:cs typeface="+mn-cs"/>
                        </a:rPr>
                        <a:t>種</a:t>
                      </a:r>
                      <a:endParaRPr lang="en-US" altLang="zh-TW" sz="2400" kern="1200" dirty="0" smtClean="0">
                        <a:solidFill>
                          <a:schemeClr val="dk1"/>
                        </a:solidFill>
                        <a:latin typeface="標楷體" pitchFamily="65" charset="-120"/>
                        <a:ea typeface="標楷體" pitchFamily="65" charset="-120"/>
                        <a:cs typeface="+mn-cs"/>
                      </a:endParaRPr>
                    </a:p>
                  </a:txBody>
                  <a:tcPr/>
                </a:tc>
              </a:tr>
            </a:tbl>
          </a:graphicData>
        </a:graphic>
      </p:graphicFrame>
      <p:sp>
        <p:nvSpPr>
          <p:cNvPr id="8" name="矩形 7"/>
          <p:cNvSpPr/>
          <p:nvPr/>
        </p:nvSpPr>
        <p:spPr>
          <a:xfrm>
            <a:off x="1665400" y="256332"/>
            <a:ext cx="5314275" cy="584775"/>
          </a:xfrm>
          <a:prstGeom prst="rect">
            <a:avLst/>
          </a:prstGeom>
        </p:spPr>
        <p:txBody>
          <a:bodyPr wrap="none">
            <a:spAutoFit/>
          </a:bodyPr>
          <a:lstStyle/>
          <a:p>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一</a:t>
            </a:r>
            <a:r>
              <a:rPr lang="en-US" altLang="zh-TW" sz="24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影響排班規劃之因素</a:t>
            </a:r>
            <a:r>
              <a:rPr lang="en-US" altLang="zh-TW" sz="3200" b="1" dirty="0" smtClean="0">
                <a:latin typeface="標楷體" pitchFamily="65" charset="-120"/>
                <a:ea typeface="標楷體" pitchFamily="65" charset="-120"/>
              </a:rPr>
              <a:t>-1/2</a:t>
            </a:r>
            <a:endParaRPr lang="zh-TW" altLang="en-US" sz="3200" b="1" dirty="0">
              <a:latin typeface="標楷體" pitchFamily="65" charset="-120"/>
              <a:ea typeface="標楷體" pitchFamily="65" charset="-120"/>
            </a:endParaRPr>
          </a:p>
        </p:txBody>
      </p:sp>
    </p:spTree>
    <p:extLst>
      <p:ext uri="{BB962C8B-B14F-4D97-AF65-F5344CB8AC3E}">
        <p14:creationId xmlns:p14="http://schemas.microsoft.com/office/powerpoint/2010/main" val="2294817327"/>
      </p:ext>
    </p:extLst>
  </p:cSld>
  <p:clrMapOvr>
    <a:masterClrMapping/>
  </p:clrMapOvr>
  <p:transition>
    <p:randomBa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endParaRPr lang="zh-TW" altLang="en-US"/>
          </a:p>
        </p:txBody>
      </p:sp>
      <p:sp>
        <p:nvSpPr>
          <p:cNvPr id="4" name="日期版面配置區 3"/>
          <p:cNvSpPr>
            <a:spLocks noGrp="1"/>
          </p:cNvSpPr>
          <p:nvPr>
            <p:ph type="dt" sz="half" idx="10"/>
          </p:nvPr>
        </p:nvSpPr>
        <p:spPr/>
        <p:txBody>
          <a:bodyPr/>
          <a:lstStyle/>
          <a:p>
            <a:r>
              <a:rPr lang="en-US" altLang="zh-TW" smtClean="0"/>
              <a:t>102.8</a:t>
            </a:r>
            <a:endParaRPr lang="en-US" altLang="zh-TW" dirty="0"/>
          </a:p>
        </p:txBody>
      </p:sp>
      <p:sp>
        <p:nvSpPr>
          <p:cNvPr id="5" name="投影片編號版面配置區 4"/>
          <p:cNvSpPr>
            <a:spLocks noGrp="1"/>
          </p:cNvSpPr>
          <p:nvPr>
            <p:ph type="sldNum" sz="quarter" idx="12"/>
          </p:nvPr>
        </p:nvSpPr>
        <p:spPr/>
        <p:txBody>
          <a:bodyPr/>
          <a:lstStyle/>
          <a:p>
            <a:fld id="{F9B552CE-4532-4F25-BC7B-E9630A562888}" type="slidenum">
              <a:rPr lang="en-US" altLang="zh-TW" smtClean="0"/>
              <a:pPr/>
              <a:t>52</a:t>
            </a:fld>
            <a:endParaRPr lang="en-US" altLang="zh-TW"/>
          </a:p>
        </p:txBody>
      </p:sp>
      <p:graphicFrame>
        <p:nvGraphicFramePr>
          <p:cNvPr id="6" name="內容版面配置區 6"/>
          <p:cNvGraphicFramePr>
            <a:graphicFrameLocks/>
          </p:cNvGraphicFramePr>
          <p:nvPr>
            <p:extLst>
              <p:ext uri="{D42A27DB-BD31-4B8C-83A1-F6EECF244321}">
                <p14:modId xmlns:p14="http://schemas.microsoft.com/office/powerpoint/2010/main" val="845549900"/>
              </p:ext>
            </p:extLst>
          </p:nvPr>
        </p:nvGraphicFramePr>
        <p:xfrm>
          <a:off x="1667688" y="1312551"/>
          <a:ext cx="6948098" cy="4464444"/>
        </p:xfrm>
        <a:graphic>
          <a:graphicData uri="http://schemas.openxmlformats.org/drawingml/2006/table">
            <a:tbl>
              <a:tblPr firstRow="1" bandRow="1">
                <a:tableStyleId>{5C22544A-7EE6-4342-B048-85BDC9FD1C3A}</a:tableStyleId>
              </a:tblPr>
              <a:tblGrid>
                <a:gridCol w="2288860"/>
                <a:gridCol w="4659238"/>
              </a:tblGrid>
              <a:tr h="426968">
                <a:tc>
                  <a:txBody>
                    <a:bodyPr/>
                    <a:lstStyle/>
                    <a:p>
                      <a:r>
                        <a:rPr lang="zh-TW" altLang="en-US" sz="2800" dirty="0" smtClean="0">
                          <a:latin typeface="標楷體" pitchFamily="65" charset="-120"/>
                          <a:ea typeface="標楷體" pitchFamily="65" charset="-120"/>
                        </a:rPr>
                        <a:t>因素別</a:t>
                      </a:r>
                      <a:endParaRPr lang="zh-TW" altLang="en-US" sz="2800" dirty="0">
                        <a:latin typeface="標楷體" pitchFamily="65" charset="-120"/>
                        <a:ea typeface="標楷體" pitchFamily="65" charset="-120"/>
                      </a:endParaRPr>
                    </a:p>
                  </a:txBody>
                  <a:tcPr/>
                </a:tc>
                <a:tc>
                  <a:txBody>
                    <a:bodyPr/>
                    <a:lstStyle/>
                    <a:p>
                      <a:pPr marL="0" algn="l" defTabSz="914400" rtl="0" eaLnBrk="1" latinLnBrk="0" hangingPunct="1"/>
                      <a:r>
                        <a:rPr lang="zh-TW" altLang="en-US" sz="2800" b="1" kern="1200" dirty="0" smtClean="0">
                          <a:solidFill>
                            <a:schemeClr val="lt1"/>
                          </a:solidFill>
                          <a:latin typeface="標楷體" pitchFamily="65" charset="-120"/>
                          <a:ea typeface="標楷體" pitchFamily="65" charset="-120"/>
                          <a:cs typeface="+mn-cs"/>
                        </a:rPr>
                        <a:t>分析</a:t>
                      </a:r>
                      <a:endParaRPr lang="zh-TW" altLang="en-US" sz="2800" b="1" kern="1200" dirty="0">
                        <a:solidFill>
                          <a:schemeClr val="lt1"/>
                        </a:solidFill>
                        <a:latin typeface="標楷體" pitchFamily="65" charset="-120"/>
                        <a:ea typeface="標楷體" pitchFamily="65" charset="-120"/>
                        <a:cs typeface="+mn-cs"/>
                      </a:endParaRPr>
                    </a:p>
                  </a:txBody>
                  <a:tcPr/>
                </a:tc>
              </a:tr>
              <a:tr h="1660284">
                <a:tc>
                  <a:txBody>
                    <a:bodyPr/>
                    <a:lstStyle/>
                    <a:p>
                      <a:pPr marL="0" algn="l" defTabSz="914400" rtl="0" eaLnBrk="1" latinLnBrk="0" hangingPunct="1"/>
                      <a:r>
                        <a:rPr lang="zh-TW" altLang="en-US" sz="2400" b="1" kern="1200" dirty="0" smtClean="0">
                          <a:solidFill>
                            <a:schemeClr val="dk1"/>
                          </a:solidFill>
                          <a:latin typeface="標楷體" pitchFamily="65" charset="-120"/>
                          <a:ea typeface="標楷體" pitchFamily="65" charset="-120"/>
                          <a:cs typeface="+mn-cs"/>
                        </a:rPr>
                        <a:t>飛機指派與班表形式</a:t>
                      </a:r>
                      <a:endParaRPr lang="zh-TW" altLang="en-US" sz="2400" b="1" kern="1200" dirty="0">
                        <a:solidFill>
                          <a:schemeClr val="dk1"/>
                        </a:solidFill>
                        <a:latin typeface="標楷體" pitchFamily="65" charset="-120"/>
                        <a:ea typeface="標楷體" pitchFamily="65" charset="-120"/>
                        <a:cs typeface="+mn-cs"/>
                      </a:endParaRPr>
                    </a:p>
                  </a:txBody>
                  <a:tcPr/>
                </a:tc>
                <a:tc>
                  <a:txBody>
                    <a:bodyPr/>
                    <a:lstStyle/>
                    <a:p>
                      <a:pPr marL="0" algn="l" defTabSz="914400" rtl="0" eaLnBrk="1" latinLnBrk="0" hangingPunct="1"/>
                      <a:r>
                        <a:rPr lang="en-US" altLang="zh-TW" sz="2400" kern="1200" dirty="0" smtClean="0">
                          <a:solidFill>
                            <a:schemeClr val="dk1"/>
                          </a:solidFill>
                          <a:latin typeface="標楷體" pitchFamily="65" charset="-120"/>
                          <a:ea typeface="標楷體" pitchFamily="65" charset="-120"/>
                          <a:cs typeface="+mn-cs"/>
                        </a:rPr>
                        <a:t>1.</a:t>
                      </a:r>
                      <a:r>
                        <a:rPr lang="zh-TW" altLang="en-US" sz="2400" kern="1200" dirty="0" smtClean="0">
                          <a:solidFill>
                            <a:schemeClr val="dk1"/>
                          </a:solidFill>
                          <a:latin typeface="標楷體" pitchFamily="65" charset="-120"/>
                          <a:ea typeface="標楷體" pitchFamily="65" charset="-120"/>
                          <a:cs typeface="+mn-cs"/>
                        </a:rPr>
                        <a:t>隔站降落</a:t>
                      </a:r>
                      <a:endParaRPr lang="en-US" altLang="zh-TW" sz="2400" kern="1200" dirty="0" smtClean="0">
                        <a:solidFill>
                          <a:schemeClr val="dk1"/>
                        </a:solidFill>
                        <a:latin typeface="標楷體" pitchFamily="65" charset="-120"/>
                        <a:ea typeface="標楷體" pitchFamily="65" charset="-120"/>
                        <a:cs typeface="+mn-cs"/>
                      </a:endParaRPr>
                    </a:p>
                    <a:p>
                      <a:pPr marL="0" algn="l" defTabSz="914400" rtl="0" eaLnBrk="1" latinLnBrk="0" hangingPunct="1"/>
                      <a:r>
                        <a:rPr lang="en-US" altLang="zh-TW" sz="2400" kern="1200" dirty="0" smtClean="0">
                          <a:solidFill>
                            <a:schemeClr val="dk1"/>
                          </a:solidFill>
                          <a:latin typeface="標楷體" pitchFamily="65" charset="-120"/>
                          <a:ea typeface="標楷體" pitchFamily="65" charset="-120"/>
                          <a:cs typeface="+mn-cs"/>
                        </a:rPr>
                        <a:t>2.</a:t>
                      </a:r>
                      <a:r>
                        <a:rPr lang="zh-TW" altLang="en-US" sz="2400" kern="1200" dirty="0" smtClean="0">
                          <a:solidFill>
                            <a:schemeClr val="dk1"/>
                          </a:solidFill>
                          <a:latin typeface="標楷體" pitchFamily="65" charset="-120"/>
                          <a:ea typeface="標楷體" pitchFamily="65" charset="-120"/>
                          <a:cs typeface="+mn-cs"/>
                        </a:rPr>
                        <a:t>每站均停</a:t>
                      </a:r>
                      <a:endParaRPr lang="en-US" altLang="zh-TW" sz="2400" kern="1200" dirty="0" smtClean="0">
                        <a:solidFill>
                          <a:schemeClr val="dk1"/>
                        </a:solidFill>
                        <a:latin typeface="標楷體" pitchFamily="65" charset="-120"/>
                        <a:ea typeface="標楷體" pitchFamily="65" charset="-120"/>
                        <a:cs typeface="+mn-cs"/>
                      </a:endParaRPr>
                    </a:p>
                    <a:p>
                      <a:pPr marL="0" algn="l" defTabSz="914400" rtl="0" eaLnBrk="1" latinLnBrk="0" hangingPunct="1"/>
                      <a:r>
                        <a:rPr lang="en-US" altLang="zh-TW" sz="2400" kern="1200" dirty="0" smtClean="0">
                          <a:solidFill>
                            <a:schemeClr val="dk1"/>
                          </a:solidFill>
                          <a:latin typeface="標楷體" pitchFamily="65" charset="-120"/>
                          <a:ea typeface="標楷體" pitchFamily="65" charset="-120"/>
                          <a:cs typeface="+mn-cs"/>
                        </a:rPr>
                        <a:t>3.</a:t>
                      </a:r>
                      <a:r>
                        <a:rPr lang="zh-TW" altLang="en-US" sz="2400" kern="1200" dirty="0" smtClean="0">
                          <a:solidFill>
                            <a:schemeClr val="dk1"/>
                          </a:solidFill>
                          <a:latin typeface="標楷體" pitchFamily="65" charset="-120"/>
                          <a:ea typeface="標楷體" pitchFamily="65" charset="-120"/>
                          <a:cs typeface="+mn-cs"/>
                        </a:rPr>
                        <a:t>交叉連接</a:t>
                      </a:r>
                      <a:r>
                        <a:rPr lang="en-US" altLang="zh-TW" sz="2400" kern="1200" dirty="0" smtClean="0">
                          <a:solidFill>
                            <a:schemeClr val="dk1"/>
                          </a:solidFill>
                          <a:latin typeface="標楷體" pitchFamily="65" charset="-120"/>
                          <a:ea typeface="標楷體" pitchFamily="65" charset="-120"/>
                          <a:cs typeface="+mn-cs"/>
                        </a:rPr>
                        <a:t>(</a:t>
                      </a:r>
                      <a:r>
                        <a:rPr lang="zh-TW" altLang="en-US" sz="2400" kern="1200" dirty="0" smtClean="0">
                          <a:solidFill>
                            <a:schemeClr val="dk1"/>
                          </a:solidFill>
                          <a:latin typeface="標楷體" pitchFamily="65" charset="-120"/>
                          <a:ea typeface="標楷體" pitchFamily="65" charset="-120"/>
                          <a:cs typeface="+mn-cs"/>
                        </a:rPr>
                        <a:t>航空公司最常用</a:t>
                      </a:r>
                      <a:r>
                        <a:rPr lang="en-US" altLang="zh-TW" sz="2400" kern="1200" dirty="0" smtClean="0">
                          <a:solidFill>
                            <a:schemeClr val="dk1"/>
                          </a:solidFill>
                          <a:latin typeface="標楷體" pitchFamily="65" charset="-120"/>
                          <a:ea typeface="標楷體" pitchFamily="65" charset="-120"/>
                          <a:cs typeface="+mn-cs"/>
                        </a:rPr>
                        <a:t>)</a:t>
                      </a:r>
                    </a:p>
                    <a:p>
                      <a:pPr marL="0" algn="l" defTabSz="914400" rtl="0" eaLnBrk="1" latinLnBrk="0" hangingPunct="1"/>
                      <a:r>
                        <a:rPr lang="en-US" altLang="zh-TW" sz="2400" kern="1200" dirty="0" smtClean="0">
                          <a:solidFill>
                            <a:schemeClr val="dk1"/>
                          </a:solidFill>
                          <a:latin typeface="標楷體" pitchFamily="65" charset="-120"/>
                          <a:ea typeface="標楷體" pitchFamily="65" charset="-120"/>
                          <a:cs typeface="+mn-cs"/>
                        </a:rPr>
                        <a:t>4.</a:t>
                      </a:r>
                      <a:r>
                        <a:rPr lang="zh-TW" altLang="en-US" sz="2400" kern="1200" dirty="0" smtClean="0">
                          <a:solidFill>
                            <a:schemeClr val="dk1"/>
                          </a:solidFill>
                          <a:latin typeface="標楷體" pitchFamily="65" charset="-120"/>
                          <a:ea typeface="標楷體" pitchFamily="65" charset="-120"/>
                          <a:cs typeface="+mn-cs"/>
                        </a:rPr>
                        <a:t>直飛</a:t>
                      </a:r>
                      <a:endParaRPr lang="zh-TW" altLang="en-US" sz="2400" kern="1200" dirty="0">
                        <a:solidFill>
                          <a:schemeClr val="dk1"/>
                        </a:solidFill>
                        <a:latin typeface="標楷體" pitchFamily="65" charset="-120"/>
                        <a:ea typeface="標楷體" pitchFamily="65" charset="-120"/>
                        <a:cs typeface="+mn-cs"/>
                      </a:endParaRPr>
                    </a:p>
                  </a:txBody>
                  <a:tcPr/>
                </a:tc>
              </a:tr>
              <a:tr h="1398134">
                <a:tc>
                  <a:txBody>
                    <a:bodyPr/>
                    <a:lstStyle/>
                    <a:p>
                      <a:pPr marL="0" algn="l" defTabSz="914400" rtl="0" eaLnBrk="1" latinLnBrk="0" hangingPunct="1"/>
                      <a:r>
                        <a:rPr lang="zh-TW" altLang="en-US" sz="2400" b="1" kern="1200" dirty="0" smtClean="0">
                          <a:solidFill>
                            <a:schemeClr val="dk1"/>
                          </a:solidFill>
                          <a:latin typeface="標楷體" pitchFamily="65" charset="-120"/>
                          <a:ea typeface="標楷體" pitchFamily="65" charset="-120"/>
                          <a:cs typeface="+mn-cs"/>
                        </a:rPr>
                        <a:t>其他</a:t>
                      </a:r>
                      <a:endParaRPr lang="zh-TW" altLang="en-US" sz="2400" b="1" kern="1200" dirty="0">
                        <a:solidFill>
                          <a:schemeClr val="dk1"/>
                        </a:solidFill>
                        <a:latin typeface="標楷體" pitchFamily="65" charset="-120"/>
                        <a:ea typeface="標楷體" pitchFamily="65" charset="-120"/>
                        <a:cs typeface="+mn-cs"/>
                      </a:endParaRPr>
                    </a:p>
                  </a:txBody>
                  <a:tcPr/>
                </a:tc>
                <a:tc>
                  <a:txBody>
                    <a:bodyPr/>
                    <a:lstStyle/>
                    <a:p>
                      <a:pPr marL="0" algn="l" defTabSz="914400" rtl="0" eaLnBrk="1" latinLnBrk="0" hangingPunct="1"/>
                      <a:r>
                        <a:rPr lang="zh-TW" altLang="en-US" sz="2400" kern="1200" dirty="0" smtClean="0">
                          <a:solidFill>
                            <a:schemeClr val="dk1"/>
                          </a:solidFill>
                          <a:latin typeface="標楷體" pitchFamily="65" charset="-120"/>
                          <a:ea typeface="標楷體" pitchFamily="65" charset="-120"/>
                          <a:cs typeface="+mn-cs"/>
                        </a:rPr>
                        <a:t>◎歷史優先權</a:t>
                      </a:r>
                      <a:endParaRPr lang="en-US" altLang="zh-TW" sz="2400" kern="1200" dirty="0" smtClean="0">
                        <a:solidFill>
                          <a:schemeClr val="dk1"/>
                        </a:solidFill>
                        <a:latin typeface="標楷體" pitchFamily="65" charset="-120"/>
                        <a:ea typeface="標楷體" pitchFamily="65" charset="-120"/>
                        <a:cs typeface="+mn-cs"/>
                      </a:endParaRPr>
                    </a:p>
                    <a:p>
                      <a:pPr marL="0" algn="l" defTabSz="914400" rtl="0" eaLnBrk="1" latinLnBrk="0" hangingPunct="1"/>
                      <a:r>
                        <a:rPr lang="zh-TW" altLang="en-US" sz="2400" kern="1200" dirty="0" smtClean="0">
                          <a:solidFill>
                            <a:schemeClr val="dk1"/>
                          </a:solidFill>
                          <a:latin typeface="標楷體" pitchFamily="65" charset="-120"/>
                          <a:ea typeface="標楷體" pitchFamily="65" charset="-120"/>
                          <a:cs typeface="+mn-cs"/>
                        </a:rPr>
                        <a:t>◎祖父條款</a:t>
                      </a:r>
                      <a:r>
                        <a:rPr lang="en-US" altLang="zh-TW" sz="2400" kern="1200" dirty="0" smtClean="0">
                          <a:solidFill>
                            <a:schemeClr val="dk1"/>
                          </a:solidFill>
                          <a:latin typeface="標楷體" pitchFamily="65" charset="-120"/>
                          <a:ea typeface="標楷體" pitchFamily="65" charset="-120"/>
                          <a:cs typeface="+mn-cs"/>
                        </a:rPr>
                        <a:t>(Grandfather Right.)- </a:t>
                      </a:r>
                      <a:r>
                        <a:rPr lang="zh-TW" altLang="en-US" sz="2400" kern="1200" dirty="0" smtClean="0">
                          <a:solidFill>
                            <a:schemeClr val="dk1"/>
                          </a:solidFill>
                          <a:latin typeface="標楷體" pitchFamily="65" charset="-120"/>
                          <a:ea typeface="標楷體" pitchFamily="65" charset="-120"/>
                          <a:cs typeface="+mn-cs"/>
                        </a:rPr>
                        <a:t>歐洲有</a:t>
                      </a:r>
                      <a:r>
                        <a:rPr lang="en-US" altLang="zh-TW" sz="2400" kern="1200" dirty="0" smtClean="0">
                          <a:solidFill>
                            <a:schemeClr val="dk1"/>
                          </a:solidFill>
                          <a:latin typeface="標楷體" pitchFamily="65" charset="-120"/>
                          <a:ea typeface="標楷體" pitchFamily="65" charset="-120"/>
                          <a:cs typeface="+mn-cs"/>
                        </a:rPr>
                        <a:t>80%</a:t>
                      </a:r>
                      <a:r>
                        <a:rPr lang="zh-TW" altLang="en-US" sz="2400" kern="1200" dirty="0" smtClean="0">
                          <a:solidFill>
                            <a:schemeClr val="dk1"/>
                          </a:solidFill>
                          <a:latin typeface="標楷體" pitchFamily="65" charset="-120"/>
                          <a:ea typeface="標楷體" pitchFamily="65" charset="-120"/>
                          <a:cs typeface="+mn-cs"/>
                        </a:rPr>
                        <a:t>以此決定機場時間帶</a:t>
                      </a:r>
                      <a:r>
                        <a:rPr lang="en-US" altLang="zh-TW" sz="2400" kern="1200" dirty="0" smtClean="0">
                          <a:solidFill>
                            <a:schemeClr val="dk1"/>
                          </a:solidFill>
                          <a:latin typeface="標楷體" pitchFamily="65" charset="-120"/>
                          <a:ea typeface="標楷體" pitchFamily="65" charset="-120"/>
                          <a:cs typeface="+mn-cs"/>
                        </a:rPr>
                        <a:t>(Time Slot)</a:t>
                      </a:r>
                    </a:p>
                    <a:p>
                      <a:pPr marL="0" algn="l" defTabSz="914400" rtl="0" eaLnBrk="1" latinLnBrk="0" hangingPunct="1"/>
                      <a:r>
                        <a:rPr lang="zh-TW" altLang="en-US" sz="2400" kern="1200" dirty="0" smtClean="0">
                          <a:solidFill>
                            <a:schemeClr val="dk1"/>
                          </a:solidFill>
                          <a:latin typeface="標楷體" pitchFamily="65" charset="-120"/>
                          <a:ea typeface="標楷體" pitchFamily="65" charset="-120"/>
                          <a:cs typeface="+mn-cs"/>
                        </a:rPr>
                        <a:t>◎航站、社區、旅行社及他航時間表等因素</a:t>
                      </a:r>
                      <a:endParaRPr lang="zh-TW" altLang="en-US" sz="2400" kern="1200" dirty="0">
                        <a:solidFill>
                          <a:schemeClr val="dk1"/>
                        </a:solidFill>
                        <a:latin typeface="標楷體" pitchFamily="65" charset="-120"/>
                        <a:ea typeface="標楷體" pitchFamily="65" charset="-120"/>
                        <a:cs typeface="+mn-cs"/>
                      </a:endParaRPr>
                    </a:p>
                  </a:txBody>
                  <a:tcPr/>
                </a:tc>
              </a:tr>
            </a:tbl>
          </a:graphicData>
        </a:graphic>
      </p:graphicFrame>
      <p:sp>
        <p:nvSpPr>
          <p:cNvPr id="8" name="矩形 7"/>
          <p:cNvSpPr/>
          <p:nvPr/>
        </p:nvSpPr>
        <p:spPr>
          <a:xfrm>
            <a:off x="1637616" y="404664"/>
            <a:ext cx="5314275" cy="584775"/>
          </a:xfrm>
          <a:prstGeom prst="rect">
            <a:avLst/>
          </a:prstGeom>
        </p:spPr>
        <p:txBody>
          <a:bodyPr wrap="none">
            <a:spAutoFit/>
          </a:bodyPr>
          <a:lstStyle/>
          <a:p>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一</a:t>
            </a:r>
            <a:r>
              <a:rPr lang="en-US" altLang="zh-TW" sz="24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影響排班規劃之因素</a:t>
            </a:r>
            <a:r>
              <a:rPr lang="en-US" altLang="zh-TW" sz="3200" b="1" dirty="0" smtClean="0">
                <a:latin typeface="標楷體" pitchFamily="65" charset="-120"/>
                <a:ea typeface="標楷體" pitchFamily="65" charset="-120"/>
              </a:rPr>
              <a:t>-2/2</a:t>
            </a:r>
            <a:endParaRPr lang="zh-TW" altLang="en-US" sz="3200" b="1" dirty="0">
              <a:latin typeface="標楷體" pitchFamily="65" charset="-120"/>
              <a:ea typeface="標楷體" pitchFamily="65" charset="-120"/>
            </a:endParaRPr>
          </a:p>
        </p:txBody>
      </p:sp>
    </p:spTree>
    <p:extLst>
      <p:ext uri="{BB962C8B-B14F-4D97-AF65-F5344CB8AC3E}">
        <p14:creationId xmlns:p14="http://schemas.microsoft.com/office/powerpoint/2010/main" val="2338171327"/>
      </p:ext>
    </p:extLst>
  </p:cSld>
  <p:clrMapOvr>
    <a:masterClrMapping/>
  </p:clrMapOvr>
  <p:transition>
    <p:randomBa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l"/>
            <a:r>
              <a:rPr lang="zh-TW" altLang="en-US" dirty="0">
                <a:latin typeface="標楷體" pitchFamily="65" charset="-120"/>
                <a:ea typeface="標楷體" pitchFamily="65" charset="-120"/>
              </a:rPr>
              <a:t>二、航空公司運務管理</a:t>
            </a:r>
            <a:r>
              <a:rPr lang="en-US" altLang="zh-TW" dirty="0">
                <a:latin typeface="標楷體" pitchFamily="65" charset="-120"/>
                <a:ea typeface="標楷體" pitchFamily="65" charset="-120"/>
              </a:rPr>
              <a:t/>
            </a:r>
            <a:br>
              <a:rPr lang="en-US" altLang="zh-TW" dirty="0">
                <a:latin typeface="標楷體" pitchFamily="65" charset="-120"/>
                <a:ea typeface="標楷體" pitchFamily="65" charset="-120"/>
              </a:rPr>
            </a:b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1691680" y="1124744"/>
            <a:ext cx="6995120" cy="5001419"/>
          </a:xfrm>
        </p:spPr>
        <p:txBody>
          <a:bodyPr/>
          <a:lstStyle/>
          <a:p>
            <a:r>
              <a:rPr lang="zh-TW" altLang="en-US" sz="4000" dirty="0" smtClean="0">
                <a:latin typeface="標楷體" pitchFamily="65" charset="-120"/>
                <a:ea typeface="標楷體" pitchFamily="65" charset="-120"/>
              </a:rPr>
              <a:t>◇行銷管理</a:t>
            </a:r>
            <a:endParaRPr lang="en-US" altLang="zh-TW" sz="4000" dirty="0" smtClean="0">
              <a:latin typeface="標楷體" pitchFamily="65" charset="-120"/>
              <a:ea typeface="標楷體" pitchFamily="65" charset="-120"/>
            </a:endParaRPr>
          </a:p>
          <a:p>
            <a:r>
              <a:rPr lang="zh-TW" altLang="en-US" sz="4000" dirty="0" smtClean="0">
                <a:latin typeface="標楷體" pitchFamily="65" charset="-120"/>
                <a:ea typeface="標楷體" pitchFamily="65" charset="-120"/>
              </a:rPr>
              <a:t>◇營收管理</a:t>
            </a:r>
            <a:endParaRPr lang="en-US" altLang="zh-TW" sz="4000" dirty="0" smtClean="0">
              <a:latin typeface="標楷體" pitchFamily="65" charset="-120"/>
              <a:ea typeface="標楷體" pitchFamily="65" charset="-120"/>
            </a:endParaRPr>
          </a:p>
          <a:p>
            <a:r>
              <a:rPr lang="zh-TW" altLang="en-US" sz="4000" dirty="0" smtClean="0">
                <a:latin typeface="標楷體" pitchFamily="65" charset="-120"/>
                <a:ea typeface="標楷體" pitchFamily="65" charset="-120"/>
              </a:rPr>
              <a:t>◇電子商務管理</a:t>
            </a:r>
            <a:endParaRPr lang="en-US" altLang="zh-TW" sz="4000" dirty="0" smtClean="0">
              <a:latin typeface="標楷體" pitchFamily="65" charset="-120"/>
              <a:ea typeface="標楷體" pitchFamily="65" charset="-120"/>
            </a:endParaRPr>
          </a:p>
          <a:p>
            <a:endParaRPr lang="zh-TW" altLang="en-US" dirty="0"/>
          </a:p>
        </p:txBody>
      </p:sp>
      <p:sp>
        <p:nvSpPr>
          <p:cNvPr id="4" name="日期版面配置區 3"/>
          <p:cNvSpPr>
            <a:spLocks noGrp="1"/>
          </p:cNvSpPr>
          <p:nvPr>
            <p:ph type="dt" sz="half" idx="10"/>
          </p:nvPr>
        </p:nvSpPr>
        <p:spPr/>
        <p:txBody>
          <a:bodyPr/>
          <a:lstStyle/>
          <a:p>
            <a:r>
              <a:rPr lang="en-US" altLang="zh-TW" smtClean="0"/>
              <a:t>102.8</a:t>
            </a:r>
            <a:endParaRPr lang="en-US" altLang="zh-TW" dirty="0"/>
          </a:p>
        </p:txBody>
      </p:sp>
      <p:sp>
        <p:nvSpPr>
          <p:cNvPr id="5" name="投影片編號版面配置區 4"/>
          <p:cNvSpPr>
            <a:spLocks noGrp="1"/>
          </p:cNvSpPr>
          <p:nvPr>
            <p:ph type="sldNum" sz="quarter" idx="12"/>
          </p:nvPr>
        </p:nvSpPr>
        <p:spPr/>
        <p:txBody>
          <a:bodyPr/>
          <a:lstStyle/>
          <a:p>
            <a:fld id="{F9B552CE-4532-4F25-BC7B-E9630A562888}" type="slidenum">
              <a:rPr lang="en-US" altLang="zh-TW" smtClean="0"/>
              <a:pPr/>
              <a:t>53</a:t>
            </a:fld>
            <a:endParaRPr lang="en-US" altLang="zh-TW"/>
          </a:p>
        </p:txBody>
      </p:sp>
    </p:spTree>
    <p:extLst>
      <p:ext uri="{BB962C8B-B14F-4D97-AF65-F5344CB8AC3E}">
        <p14:creationId xmlns:p14="http://schemas.microsoft.com/office/powerpoint/2010/main" val="2637885736"/>
      </p:ext>
    </p:extLst>
  </p:cSld>
  <p:clrMapOvr>
    <a:masterClrMapping/>
  </p:clrMapOvr>
  <p:transition>
    <p:randomBa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行銷管理</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1691680" y="1196752"/>
            <a:ext cx="6995120" cy="4896544"/>
          </a:xfrm>
        </p:spPr>
        <p:txBody>
          <a:bodyPr>
            <a:normAutofit lnSpcReduction="10000"/>
          </a:bodyPr>
          <a:lstStyle/>
          <a:p>
            <a:r>
              <a:rPr lang="zh-TW" altLang="en-US" dirty="0" smtClean="0">
                <a:latin typeface="標楷體" pitchFamily="65" charset="-120"/>
                <a:ea typeface="標楷體" pitchFamily="65" charset="-120"/>
              </a:rPr>
              <a:t>行銷</a:t>
            </a:r>
            <a:r>
              <a:rPr lang="en-US" altLang="zh-TW" dirty="0" smtClean="0">
                <a:latin typeface="標楷體" pitchFamily="65" charset="-120"/>
                <a:ea typeface="標楷體" pitchFamily="65" charset="-120"/>
              </a:rPr>
              <a:t>7p</a:t>
            </a:r>
            <a:r>
              <a:rPr lang="zh-TW" altLang="en-US" dirty="0" smtClean="0">
                <a:latin typeface="標楷體" pitchFamily="65" charset="-120"/>
                <a:ea typeface="標楷體" pitchFamily="65" charset="-120"/>
              </a:rPr>
              <a:t>分別為</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◎產品</a:t>
            </a:r>
            <a:r>
              <a:rPr lang="en-US" altLang="zh-TW" dirty="0" smtClean="0">
                <a:latin typeface="標楷體" pitchFamily="65" charset="-120"/>
                <a:ea typeface="標楷體" pitchFamily="65" charset="-120"/>
              </a:rPr>
              <a:t>(Product)</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◎價格</a:t>
            </a:r>
            <a:r>
              <a:rPr lang="en-US" altLang="zh-TW" dirty="0" smtClean="0">
                <a:latin typeface="標楷體" pitchFamily="65" charset="-120"/>
                <a:ea typeface="標楷體" pitchFamily="65" charset="-120"/>
              </a:rPr>
              <a:t>(Price)</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◎通路</a:t>
            </a:r>
            <a:r>
              <a:rPr lang="en-US" altLang="zh-TW" dirty="0" smtClean="0">
                <a:latin typeface="標楷體" pitchFamily="65" charset="-120"/>
                <a:ea typeface="標楷體" pitchFamily="65" charset="-120"/>
              </a:rPr>
              <a:t>(Place)</a:t>
            </a:r>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◎促銷</a:t>
            </a:r>
            <a:r>
              <a:rPr lang="en-US" altLang="zh-TW" dirty="0" smtClean="0">
                <a:latin typeface="標楷體" pitchFamily="65" charset="-120"/>
                <a:ea typeface="標楷體" pitchFamily="65" charset="-120"/>
              </a:rPr>
              <a:t>(Promotion)</a:t>
            </a:r>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◎實體設施</a:t>
            </a:r>
            <a:r>
              <a:rPr lang="en-US" altLang="zh-TW" dirty="0" smtClean="0">
                <a:latin typeface="標楷體" pitchFamily="65" charset="-120"/>
                <a:ea typeface="標楷體" pitchFamily="65" charset="-120"/>
              </a:rPr>
              <a:t>(Physical facility)</a:t>
            </a:r>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◎人員</a:t>
            </a:r>
            <a:r>
              <a:rPr lang="en-US" altLang="zh-TW" dirty="0" smtClean="0">
                <a:latin typeface="標楷體" pitchFamily="65" charset="-120"/>
                <a:ea typeface="標楷體" pitchFamily="65" charset="-120"/>
              </a:rPr>
              <a:t>(People)</a:t>
            </a:r>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◎營運流程管理</a:t>
            </a:r>
            <a:r>
              <a:rPr lang="en-US" altLang="zh-TW" dirty="0" smtClean="0">
                <a:latin typeface="標楷體" pitchFamily="65" charset="-120"/>
                <a:ea typeface="標楷體" pitchFamily="65" charset="-120"/>
              </a:rPr>
              <a:t>(Process management)</a:t>
            </a:r>
            <a:endParaRPr lang="zh-TW" altLang="en-US" dirty="0">
              <a:latin typeface="標楷體" pitchFamily="65" charset="-120"/>
              <a:ea typeface="標楷體" pitchFamily="65" charset="-120"/>
            </a:endParaRPr>
          </a:p>
        </p:txBody>
      </p:sp>
      <p:sp>
        <p:nvSpPr>
          <p:cNvPr id="4" name="日期版面配置區 3"/>
          <p:cNvSpPr>
            <a:spLocks noGrp="1"/>
          </p:cNvSpPr>
          <p:nvPr>
            <p:ph type="dt" sz="half" idx="10"/>
          </p:nvPr>
        </p:nvSpPr>
        <p:spPr/>
        <p:txBody>
          <a:bodyPr/>
          <a:lstStyle/>
          <a:p>
            <a:r>
              <a:rPr lang="en-US" altLang="zh-TW" smtClean="0"/>
              <a:t>102.8</a:t>
            </a:r>
            <a:endParaRPr lang="en-US" altLang="zh-TW" dirty="0"/>
          </a:p>
        </p:txBody>
      </p:sp>
      <p:sp>
        <p:nvSpPr>
          <p:cNvPr id="5" name="投影片編號版面配置區 4"/>
          <p:cNvSpPr>
            <a:spLocks noGrp="1"/>
          </p:cNvSpPr>
          <p:nvPr>
            <p:ph type="sldNum" sz="quarter" idx="12"/>
          </p:nvPr>
        </p:nvSpPr>
        <p:spPr/>
        <p:txBody>
          <a:bodyPr/>
          <a:lstStyle/>
          <a:p>
            <a:fld id="{F9B552CE-4532-4F25-BC7B-E9630A562888}" type="slidenum">
              <a:rPr lang="en-US" altLang="zh-TW" smtClean="0"/>
              <a:pPr/>
              <a:t>54</a:t>
            </a:fld>
            <a:endParaRPr lang="en-US" altLang="zh-TW"/>
          </a:p>
        </p:txBody>
      </p:sp>
    </p:spTree>
    <p:extLst>
      <p:ext uri="{BB962C8B-B14F-4D97-AF65-F5344CB8AC3E}">
        <p14:creationId xmlns:p14="http://schemas.microsoft.com/office/powerpoint/2010/main" val="621270545"/>
      </p:ext>
    </p:extLst>
  </p:cSld>
  <p:clrMapOvr>
    <a:masterClrMapping/>
  </p:clrMapOvr>
  <p:transition>
    <p:randomBa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TW" dirty="0" smtClean="0"/>
              <a:t>1P</a:t>
            </a:r>
            <a:r>
              <a:rPr lang="zh-TW" altLang="en-US" dirty="0" smtClean="0">
                <a:latin typeface="新細明體"/>
                <a:ea typeface="新細明體"/>
              </a:rPr>
              <a:t>：</a:t>
            </a:r>
            <a:r>
              <a:rPr lang="zh-TW" altLang="en-US" dirty="0" smtClean="0"/>
              <a:t>產品</a:t>
            </a:r>
            <a:r>
              <a:rPr lang="en-US" altLang="zh-TW" dirty="0"/>
              <a:t>(Product)</a:t>
            </a:r>
            <a:endParaRPr lang="zh-TW" altLang="en-US"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4033106564"/>
              </p:ext>
            </p:extLst>
          </p:nvPr>
        </p:nvGraphicFramePr>
        <p:xfrm>
          <a:off x="1691680" y="1412776"/>
          <a:ext cx="699452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日期版面配置區 3"/>
          <p:cNvSpPr>
            <a:spLocks noGrp="1"/>
          </p:cNvSpPr>
          <p:nvPr>
            <p:ph type="dt" sz="half" idx="10"/>
          </p:nvPr>
        </p:nvSpPr>
        <p:spPr/>
        <p:txBody>
          <a:bodyPr/>
          <a:lstStyle/>
          <a:p>
            <a:r>
              <a:rPr lang="en-US" altLang="zh-TW" smtClean="0"/>
              <a:t>102.8</a:t>
            </a:r>
            <a:endParaRPr lang="en-US" altLang="zh-TW" dirty="0"/>
          </a:p>
        </p:txBody>
      </p:sp>
      <p:sp>
        <p:nvSpPr>
          <p:cNvPr id="5" name="投影片編號版面配置區 4"/>
          <p:cNvSpPr>
            <a:spLocks noGrp="1"/>
          </p:cNvSpPr>
          <p:nvPr>
            <p:ph type="sldNum" sz="quarter" idx="12"/>
          </p:nvPr>
        </p:nvSpPr>
        <p:spPr/>
        <p:txBody>
          <a:bodyPr/>
          <a:lstStyle/>
          <a:p>
            <a:fld id="{F9B552CE-4532-4F25-BC7B-E9630A562888}" type="slidenum">
              <a:rPr lang="en-US" altLang="zh-TW" smtClean="0"/>
              <a:pPr/>
              <a:t>55</a:t>
            </a:fld>
            <a:endParaRPr lang="en-US" altLang="zh-TW"/>
          </a:p>
        </p:txBody>
      </p:sp>
    </p:spTree>
    <p:extLst>
      <p:ext uri="{BB962C8B-B14F-4D97-AF65-F5344CB8AC3E}">
        <p14:creationId xmlns:p14="http://schemas.microsoft.com/office/powerpoint/2010/main" val="2831079402"/>
      </p:ext>
    </p:extLst>
  </p:cSld>
  <p:clrMapOvr>
    <a:masterClrMapping/>
  </p:clrMapOvr>
  <p:transition>
    <p:randomBa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3147464227"/>
              </p:ext>
            </p:extLst>
          </p:nvPr>
        </p:nvGraphicFramePr>
        <p:xfrm>
          <a:off x="1691680" y="1412776"/>
          <a:ext cx="699452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日期版面配置區 3"/>
          <p:cNvSpPr>
            <a:spLocks noGrp="1"/>
          </p:cNvSpPr>
          <p:nvPr>
            <p:ph type="dt" sz="half" idx="10"/>
          </p:nvPr>
        </p:nvSpPr>
        <p:spPr/>
        <p:txBody>
          <a:bodyPr/>
          <a:lstStyle/>
          <a:p>
            <a:r>
              <a:rPr lang="en-US" altLang="zh-TW" smtClean="0"/>
              <a:t>102.8</a:t>
            </a:r>
            <a:endParaRPr lang="en-US" altLang="zh-TW" dirty="0"/>
          </a:p>
        </p:txBody>
      </p:sp>
      <p:sp>
        <p:nvSpPr>
          <p:cNvPr id="5" name="投影片編號版面配置區 4"/>
          <p:cNvSpPr>
            <a:spLocks noGrp="1"/>
          </p:cNvSpPr>
          <p:nvPr>
            <p:ph type="sldNum" sz="quarter" idx="12"/>
          </p:nvPr>
        </p:nvSpPr>
        <p:spPr/>
        <p:txBody>
          <a:bodyPr/>
          <a:lstStyle/>
          <a:p>
            <a:fld id="{F9B552CE-4532-4F25-BC7B-E9630A562888}" type="slidenum">
              <a:rPr lang="en-US" altLang="zh-TW" smtClean="0"/>
              <a:pPr/>
              <a:t>56</a:t>
            </a:fld>
            <a:endParaRPr lang="en-US" altLang="zh-TW"/>
          </a:p>
        </p:txBody>
      </p:sp>
      <p:sp>
        <p:nvSpPr>
          <p:cNvPr id="7" name="標題 1"/>
          <p:cNvSpPr>
            <a:spLocks noGrp="1"/>
          </p:cNvSpPr>
          <p:nvPr>
            <p:ph type="title"/>
          </p:nvPr>
        </p:nvSpPr>
        <p:spPr/>
        <p:txBody>
          <a:bodyPr/>
          <a:lstStyle/>
          <a:p>
            <a:pPr algn="l"/>
            <a:r>
              <a:rPr lang="en-US" altLang="zh-TW" dirty="0" smtClean="0"/>
              <a:t>1P</a:t>
            </a:r>
            <a:r>
              <a:rPr lang="zh-TW" altLang="en-US" dirty="0" smtClean="0">
                <a:latin typeface="新細明體"/>
                <a:ea typeface="新細明體"/>
              </a:rPr>
              <a:t>：</a:t>
            </a:r>
            <a:r>
              <a:rPr lang="zh-TW" altLang="en-US" dirty="0" smtClean="0"/>
              <a:t>產品</a:t>
            </a:r>
            <a:r>
              <a:rPr lang="en-US" altLang="zh-TW" dirty="0"/>
              <a:t>(Product)</a:t>
            </a:r>
            <a:endParaRPr lang="zh-TW" altLang="en-US" dirty="0"/>
          </a:p>
        </p:txBody>
      </p:sp>
    </p:spTree>
    <p:extLst>
      <p:ext uri="{BB962C8B-B14F-4D97-AF65-F5344CB8AC3E}">
        <p14:creationId xmlns:p14="http://schemas.microsoft.com/office/powerpoint/2010/main" val="685845604"/>
      </p:ext>
    </p:extLst>
  </p:cSld>
  <p:clrMapOvr>
    <a:masterClrMapping/>
  </p:clrMapOvr>
  <p:transition>
    <p:randomBa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1506435859"/>
              </p:ext>
            </p:extLst>
          </p:nvPr>
        </p:nvGraphicFramePr>
        <p:xfrm>
          <a:off x="1691680" y="1412776"/>
          <a:ext cx="699452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日期版面配置區 3"/>
          <p:cNvSpPr>
            <a:spLocks noGrp="1"/>
          </p:cNvSpPr>
          <p:nvPr>
            <p:ph type="dt" sz="half" idx="10"/>
          </p:nvPr>
        </p:nvSpPr>
        <p:spPr/>
        <p:txBody>
          <a:bodyPr/>
          <a:lstStyle/>
          <a:p>
            <a:r>
              <a:rPr lang="en-US" altLang="zh-TW" smtClean="0"/>
              <a:t>102.8</a:t>
            </a:r>
            <a:endParaRPr lang="en-US" altLang="zh-TW" dirty="0"/>
          </a:p>
        </p:txBody>
      </p:sp>
      <p:sp>
        <p:nvSpPr>
          <p:cNvPr id="5" name="投影片編號版面配置區 4"/>
          <p:cNvSpPr>
            <a:spLocks noGrp="1"/>
          </p:cNvSpPr>
          <p:nvPr>
            <p:ph type="sldNum" sz="quarter" idx="12"/>
          </p:nvPr>
        </p:nvSpPr>
        <p:spPr/>
        <p:txBody>
          <a:bodyPr/>
          <a:lstStyle/>
          <a:p>
            <a:fld id="{F9B552CE-4532-4F25-BC7B-E9630A562888}" type="slidenum">
              <a:rPr lang="en-US" altLang="zh-TW" smtClean="0"/>
              <a:pPr/>
              <a:t>57</a:t>
            </a:fld>
            <a:endParaRPr lang="en-US" altLang="zh-TW"/>
          </a:p>
        </p:txBody>
      </p:sp>
      <p:sp>
        <p:nvSpPr>
          <p:cNvPr id="7" name="標題 1"/>
          <p:cNvSpPr txBox="1">
            <a:spLocks/>
          </p:cNvSpPr>
          <p:nvPr/>
        </p:nvSpPr>
        <p:spPr>
          <a:xfrm>
            <a:off x="1844080" y="427038"/>
            <a:ext cx="699512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微軟正黑體" pitchFamily="34" charset="-120"/>
                <a:ea typeface="微軟正黑體" pitchFamily="34" charset="-120"/>
                <a:cs typeface="+mj-cs"/>
              </a:defRPr>
            </a:lvl1pPr>
          </a:lstStyle>
          <a:p>
            <a:pPr algn="l"/>
            <a:r>
              <a:rPr lang="en-US" altLang="zh-TW" dirty="0" smtClean="0"/>
              <a:t>2P</a:t>
            </a:r>
            <a:r>
              <a:rPr lang="zh-TW" altLang="en-US" dirty="0" smtClean="0">
                <a:latin typeface="新細明體"/>
                <a:ea typeface="新細明體"/>
              </a:rPr>
              <a:t>：價格</a:t>
            </a:r>
            <a:r>
              <a:rPr lang="en-US" altLang="zh-TW" dirty="0" smtClean="0"/>
              <a:t>(Price)</a:t>
            </a:r>
            <a:endParaRPr lang="zh-TW" altLang="en-US" dirty="0"/>
          </a:p>
        </p:txBody>
      </p:sp>
    </p:spTree>
    <p:extLst>
      <p:ext uri="{BB962C8B-B14F-4D97-AF65-F5344CB8AC3E}">
        <p14:creationId xmlns:p14="http://schemas.microsoft.com/office/powerpoint/2010/main" val="2609751884"/>
      </p:ext>
    </p:extLst>
  </p:cSld>
  <p:clrMapOvr>
    <a:masterClrMapping/>
  </p:clrMapOvr>
  <p:transition>
    <p:randomBa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1164038587"/>
              </p:ext>
            </p:extLst>
          </p:nvPr>
        </p:nvGraphicFramePr>
        <p:xfrm>
          <a:off x="1763688" y="1268760"/>
          <a:ext cx="669674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日期版面配置區 3"/>
          <p:cNvSpPr>
            <a:spLocks noGrp="1"/>
          </p:cNvSpPr>
          <p:nvPr>
            <p:ph type="dt" sz="half" idx="10"/>
          </p:nvPr>
        </p:nvSpPr>
        <p:spPr/>
        <p:txBody>
          <a:bodyPr/>
          <a:lstStyle/>
          <a:p>
            <a:r>
              <a:rPr lang="en-US" altLang="zh-TW" smtClean="0"/>
              <a:t>102.8</a:t>
            </a:r>
            <a:endParaRPr lang="en-US" altLang="zh-TW" dirty="0"/>
          </a:p>
        </p:txBody>
      </p:sp>
      <p:sp>
        <p:nvSpPr>
          <p:cNvPr id="5" name="投影片編號版面配置區 4"/>
          <p:cNvSpPr>
            <a:spLocks noGrp="1"/>
          </p:cNvSpPr>
          <p:nvPr>
            <p:ph type="sldNum" sz="quarter" idx="12"/>
          </p:nvPr>
        </p:nvSpPr>
        <p:spPr/>
        <p:txBody>
          <a:bodyPr/>
          <a:lstStyle/>
          <a:p>
            <a:fld id="{F9B552CE-4532-4F25-BC7B-E9630A562888}" type="slidenum">
              <a:rPr lang="en-US" altLang="zh-TW" smtClean="0"/>
              <a:pPr/>
              <a:t>58</a:t>
            </a:fld>
            <a:endParaRPr lang="en-US" altLang="zh-TW"/>
          </a:p>
        </p:txBody>
      </p:sp>
      <p:sp>
        <p:nvSpPr>
          <p:cNvPr id="7" name="標題 1"/>
          <p:cNvSpPr>
            <a:spLocks noGrp="1"/>
          </p:cNvSpPr>
          <p:nvPr>
            <p:ph type="title"/>
          </p:nvPr>
        </p:nvSpPr>
        <p:spPr/>
        <p:txBody>
          <a:bodyPr/>
          <a:lstStyle/>
          <a:p>
            <a:pPr algn="l"/>
            <a:r>
              <a:rPr lang="en-US" altLang="zh-TW" dirty="0" smtClean="0"/>
              <a:t>3P</a:t>
            </a:r>
            <a:r>
              <a:rPr lang="zh-TW" altLang="en-US" dirty="0" smtClean="0">
                <a:latin typeface="新細明體"/>
                <a:ea typeface="新細明體"/>
              </a:rPr>
              <a:t>：</a:t>
            </a:r>
            <a:r>
              <a:rPr lang="zh-TW" altLang="en-US" dirty="0"/>
              <a:t>通路</a:t>
            </a:r>
            <a:r>
              <a:rPr lang="en-US" altLang="zh-TW" dirty="0" smtClean="0"/>
              <a:t>(Place)</a:t>
            </a:r>
            <a:endParaRPr lang="zh-TW" altLang="en-US" dirty="0"/>
          </a:p>
        </p:txBody>
      </p:sp>
    </p:spTree>
    <p:extLst>
      <p:ext uri="{BB962C8B-B14F-4D97-AF65-F5344CB8AC3E}">
        <p14:creationId xmlns:p14="http://schemas.microsoft.com/office/powerpoint/2010/main" val="1437890246"/>
      </p:ext>
    </p:extLst>
  </p:cSld>
  <p:clrMapOvr>
    <a:masterClrMapping/>
  </p:clrMapOvr>
  <p:transition>
    <p:randomBa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4031723925"/>
              </p:ext>
            </p:extLst>
          </p:nvPr>
        </p:nvGraphicFramePr>
        <p:xfrm>
          <a:off x="1691680" y="1412776"/>
          <a:ext cx="699452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日期版面配置區 3"/>
          <p:cNvSpPr>
            <a:spLocks noGrp="1"/>
          </p:cNvSpPr>
          <p:nvPr>
            <p:ph type="dt" sz="half" idx="10"/>
          </p:nvPr>
        </p:nvSpPr>
        <p:spPr/>
        <p:txBody>
          <a:bodyPr/>
          <a:lstStyle/>
          <a:p>
            <a:r>
              <a:rPr lang="en-US" altLang="zh-TW" smtClean="0"/>
              <a:t>102.8</a:t>
            </a:r>
            <a:endParaRPr lang="en-US" altLang="zh-TW" dirty="0"/>
          </a:p>
        </p:txBody>
      </p:sp>
      <p:sp>
        <p:nvSpPr>
          <p:cNvPr id="5" name="投影片編號版面配置區 4"/>
          <p:cNvSpPr>
            <a:spLocks noGrp="1"/>
          </p:cNvSpPr>
          <p:nvPr>
            <p:ph type="sldNum" sz="quarter" idx="12"/>
          </p:nvPr>
        </p:nvSpPr>
        <p:spPr/>
        <p:txBody>
          <a:bodyPr/>
          <a:lstStyle/>
          <a:p>
            <a:fld id="{F9B552CE-4532-4F25-BC7B-E9630A562888}" type="slidenum">
              <a:rPr lang="en-US" altLang="zh-TW" smtClean="0"/>
              <a:pPr/>
              <a:t>59</a:t>
            </a:fld>
            <a:endParaRPr lang="en-US" altLang="zh-TW"/>
          </a:p>
        </p:txBody>
      </p:sp>
      <p:sp>
        <p:nvSpPr>
          <p:cNvPr id="7" name="標題 1"/>
          <p:cNvSpPr txBox="1">
            <a:spLocks/>
          </p:cNvSpPr>
          <p:nvPr/>
        </p:nvSpPr>
        <p:spPr>
          <a:xfrm>
            <a:off x="1844080" y="427038"/>
            <a:ext cx="699512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微軟正黑體" pitchFamily="34" charset="-120"/>
                <a:ea typeface="微軟正黑體" pitchFamily="34" charset="-120"/>
                <a:cs typeface="+mj-cs"/>
              </a:defRPr>
            </a:lvl1pPr>
          </a:lstStyle>
          <a:p>
            <a:pPr algn="l"/>
            <a:r>
              <a:rPr lang="en-US" altLang="zh-TW" dirty="0"/>
              <a:t>4P</a:t>
            </a:r>
            <a:r>
              <a:rPr lang="zh-TW" altLang="en-US" dirty="0">
                <a:latin typeface="新細明體"/>
                <a:ea typeface="新細明體"/>
              </a:rPr>
              <a:t>：</a:t>
            </a:r>
            <a:r>
              <a:rPr lang="zh-TW" altLang="en-US" dirty="0"/>
              <a:t>促銷</a:t>
            </a:r>
            <a:r>
              <a:rPr lang="en-US" altLang="zh-TW" dirty="0"/>
              <a:t>(Promotion)</a:t>
            </a:r>
            <a:endParaRPr lang="zh-TW" altLang="en-US" dirty="0"/>
          </a:p>
        </p:txBody>
      </p:sp>
    </p:spTree>
    <p:extLst>
      <p:ext uri="{BB962C8B-B14F-4D97-AF65-F5344CB8AC3E}">
        <p14:creationId xmlns:p14="http://schemas.microsoft.com/office/powerpoint/2010/main" val="2895180788"/>
      </p:ext>
    </p:extLst>
  </p:cSld>
  <p:clrMapOvr>
    <a:masterClrMapping/>
  </p:clrMapOvr>
  <p:transition>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latin typeface="標楷體" pitchFamily="65" charset="-120"/>
                <a:ea typeface="標楷體" pitchFamily="65" charset="-120"/>
              </a:rPr>
              <a:t>二、航空運輸業九大特性</a:t>
            </a:r>
            <a:r>
              <a:rPr lang="en-US" altLang="zh-TW" sz="4000" dirty="0" smtClean="0">
                <a:latin typeface="標楷體" pitchFamily="65" charset="-120"/>
                <a:ea typeface="標楷體" pitchFamily="65" charset="-120"/>
              </a:rPr>
              <a:t>-2/3</a:t>
            </a:r>
            <a:endParaRPr lang="zh-TW" altLang="en-US" sz="4000" dirty="0">
              <a:latin typeface="標楷體" pitchFamily="65" charset="-120"/>
              <a:ea typeface="標楷體" pitchFamily="65" charset="-120"/>
            </a:endParaRP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1309131053"/>
              </p:ext>
            </p:extLst>
          </p:nvPr>
        </p:nvGraphicFramePr>
        <p:xfrm>
          <a:off x="1692275" y="1600200"/>
          <a:ext cx="699452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日期版面配置區 3"/>
          <p:cNvSpPr>
            <a:spLocks noGrp="1"/>
          </p:cNvSpPr>
          <p:nvPr>
            <p:ph type="dt" sz="half" idx="10"/>
          </p:nvPr>
        </p:nvSpPr>
        <p:spPr/>
        <p:txBody>
          <a:bodyPr/>
          <a:lstStyle/>
          <a:p>
            <a:r>
              <a:rPr lang="en-US" altLang="zh-TW" smtClean="0"/>
              <a:t>102.8</a:t>
            </a:r>
            <a:endParaRPr lang="en-US" altLang="zh-TW" dirty="0"/>
          </a:p>
        </p:txBody>
      </p:sp>
      <p:sp>
        <p:nvSpPr>
          <p:cNvPr id="5" name="投影片編號版面配置區 4"/>
          <p:cNvSpPr>
            <a:spLocks noGrp="1"/>
          </p:cNvSpPr>
          <p:nvPr>
            <p:ph type="sldNum" sz="quarter" idx="12"/>
          </p:nvPr>
        </p:nvSpPr>
        <p:spPr/>
        <p:txBody>
          <a:bodyPr/>
          <a:lstStyle/>
          <a:p>
            <a:fld id="{F9B552CE-4532-4F25-BC7B-E9630A562888}" type="slidenum">
              <a:rPr lang="en-US" altLang="zh-TW" smtClean="0"/>
              <a:pPr/>
              <a:t>6</a:t>
            </a:fld>
            <a:endParaRPr lang="en-US" altLang="zh-TW"/>
          </a:p>
        </p:txBody>
      </p:sp>
    </p:spTree>
    <p:extLst>
      <p:ext uri="{BB962C8B-B14F-4D97-AF65-F5344CB8AC3E}">
        <p14:creationId xmlns:p14="http://schemas.microsoft.com/office/powerpoint/2010/main" val="3357752178"/>
      </p:ext>
    </p:extLst>
  </p:cSld>
  <p:clrMapOvr>
    <a:masterClrMapping/>
  </p:clrMapOvr>
  <p:transition>
    <p:randomBa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17233628"/>
              </p:ext>
            </p:extLst>
          </p:nvPr>
        </p:nvGraphicFramePr>
        <p:xfrm>
          <a:off x="1691681" y="1412776"/>
          <a:ext cx="6912768"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日期版面配置區 3"/>
          <p:cNvSpPr>
            <a:spLocks noGrp="1"/>
          </p:cNvSpPr>
          <p:nvPr>
            <p:ph type="dt" sz="half" idx="10"/>
          </p:nvPr>
        </p:nvSpPr>
        <p:spPr/>
        <p:txBody>
          <a:bodyPr/>
          <a:lstStyle/>
          <a:p>
            <a:r>
              <a:rPr lang="en-US" altLang="zh-TW" smtClean="0"/>
              <a:t>102.8</a:t>
            </a:r>
            <a:endParaRPr lang="en-US" altLang="zh-TW" dirty="0"/>
          </a:p>
        </p:txBody>
      </p:sp>
      <p:sp>
        <p:nvSpPr>
          <p:cNvPr id="5" name="投影片編號版面配置區 4"/>
          <p:cNvSpPr>
            <a:spLocks noGrp="1"/>
          </p:cNvSpPr>
          <p:nvPr>
            <p:ph type="sldNum" sz="quarter" idx="12"/>
          </p:nvPr>
        </p:nvSpPr>
        <p:spPr/>
        <p:txBody>
          <a:bodyPr/>
          <a:lstStyle/>
          <a:p>
            <a:fld id="{F9B552CE-4532-4F25-BC7B-E9630A562888}" type="slidenum">
              <a:rPr lang="en-US" altLang="zh-TW" smtClean="0"/>
              <a:pPr/>
              <a:t>60</a:t>
            </a:fld>
            <a:endParaRPr lang="en-US" altLang="zh-TW"/>
          </a:p>
        </p:txBody>
      </p:sp>
      <p:sp>
        <p:nvSpPr>
          <p:cNvPr id="7" name="標題 1"/>
          <p:cNvSpPr txBox="1">
            <a:spLocks/>
          </p:cNvSpPr>
          <p:nvPr/>
        </p:nvSpPr>
        <p:spPr>
          <a:xfrm>
            <a:off x="1844080" y="427038"/>
            <a:ext cx="699512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微軟正黑體" pitchFamily="34" charset="-120"/>
                <a:ea typeface="微軟正黑體" pitchFamily="34" charset="-120"/>
                <a:cs typeface="+mj-cs"/>
              </a:defRPr>
            </a:lvl1pPr>
          </a:lstStyle>
          <a:p>
            <a:pPr algn="l"/>
            <a:r>
              <a:rPr lang="en-US" altLang="zh-TW" dirty="0"/>
              <a:t>4P</a:t>
            </a:r>
            <a:r>
              <a:rPr lang="zh-TW" altLang="en-US" dirty="0">
                <a:latin typeface="新細明體"/>
                <a:ea typeface="新細明體"/>
              </a:rPr>
              <a:t>：</a:t>
            </a:r>
            <a:r>
              <a:rPr lang="zh-TW" altLang="en-US" dirty="0"/>
              <a:t>促銷</a:t>
            </a:r>
            <a:r>
              <a:rPr lang="en-US" altLang="zh-TW" dirty="0"/>
              <a:t>(Promotion)</a:t>
            </a:r>
            <a:endParaRPr lang="zh-TW" altLang="en-US" dirty="0"/>
          </a:p>
        </p:txBody>
      </p:sp>
    </p:spTree>
    <p:extLst>
      <p:ext uri="{BB962C8B-B14F-4D97-AF65-F5344CB8AC3E}">
        <p14:creationId xmlns:p14="http://schemas.microsoft.com/office/powerpoint/2010/main" val="220595291"/>
      </p:ext>
    </p:extLst>
  </p:cSld>
  <p:clrMapOvr>
    <a:masterClrMapping/>
  </p:clrMapOvr>
  <p:transition>
    <p:randomBa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3704851455"/>
              </p:ext>
            </p:extLst>
          </p:nvPr>
        </p:nvGraphicFramePr>
        <p:xfrm>
          <a:off x="2267744" y="1412776"/>
          <a:ext cx="5328593"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日期版面配置區 3"/>
          <p:cNvSpPr>
            <a:spLocks noGrp="1"/>
          </p:cNvSpPr>
          <p:nvPr>
            <p:ph type="dt" sz="half" idx="10"/>
          </p:nvPr>
        </p:nvSpPr>
        <p:spPr/>
        <p:txBody>
          <a:bodyPr/>
          <a:lstStyle/>
          <a:p>
            <a:r>
              <a:rPr lang="en-US" altLang="zh-TW" smtClean="0"/>
              <a:t>102.8</a:t>
            </a:r>
            <a:endParaRPr lang="en-US" altLang="zh-TW" dirty="0"/>
          </a:p>
        </p:txBody>
      </p:sp>
      <p:sp>
        <p:nvSpPr>
          <p:cNvPr id="5" name="投影片編號版面配置區 4"/>
          <p:cNvSpPr>
            <a:spLocks noGrp="1"/>
          </p:cNvSpPr>
          <p:nvPr>
            <p:ph type="sldNum" sz="quarter" idx="12"/>
          </p:nvPr>
        </p:nvSpPr>
        <p:spPr/>
        <p:txBody>
          <a:bodyPr/>
          <a:lstStyle/>
          <a:p>
            <a:fld id="{F9B552CE-4532-4F25-BC7B-E9630A562888}" type="slidenum">
              <a:rPr lang="en-US" altLang="zh-TW" smtClean="0"/>
              <a:pPr/>
              <a:t>61</a:t>
            </a:fld>
            <a:endParaRPr lang="en-US" altLang="zh-TW"/>
          </a:p>
        </p:txBody>
      </p:sp>
      <p:sp>
        <p:nvSpPr>
          <p:cNvPr id="7" name="標題 1"/>
          <p:cNvSpPr>
            <a:spLocks noGrp="1"/>
          </p:cNvSpPr>
          <p:nvPr>
            <p:ph type="title"/>
          </p:nvPr>
        </p:nvSpPr>
        <p:spPr/>
        <p:txBody>
          <a:bodyPr/>
          <a:lstStyle/>
          <a:p>
            <a:pPr algn="l"/>
            <a:r>
              <a:rPr lang="en-US" altLang="zh-TW" dirty="0" smtClean="0"/>
              <a:t>4P</a:t>
            </a:r>
            <a:r>
              <a:rPr lang="zh-TW" altLang="en-US" dirty="0" smtClean="0">
                <a:latin typeface="新細明體"/>
                <a:ea typeface="新細明體"/>
              </a:rPr>
              <a:t>：</a:t>
            </a:r>
            <a:r>
              <a:rPr lang="zh-TW" altLang="en-US" dirty="0"/>
              <a:t>促銷</a:t>
            </a:r>
            <a:r>
              <a:rPr lang="en-US" altLang="zh-TW" dirty="0"/>
              <a:t>(Promotion)</a:t>
            </a:r>
          </a:p>
        </p:txBody>
      </p:sp>
    </p:spTree>
    <p:extLst>
      <p:ext uri="{BB962C8B-B14F-4D97-AF65-F5344CB8AC3E}">
        <p14:creationId xmlns:p14="http://schemas.microsoft.com/office/powerpoint/2010/main" val="2428978593"/>
      </p:ext>
    </p:extLst>
  </p:cSld>
  <p:clrMapOvr>
    <a:masterClrMapping/>
  </p:clrMapOvr>
  <p:transition>
    <p:randomBa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1536663586"/>
              </p:ext>
            </p:extLst>
          </p:nvPr>
        </p:nvGraphicFramePr>
        <p:xfrm>
          <a:off x="2267744" y="1412776"/>
          <a:ext cx="590465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日期版面配置區 3"/>
          <p:cNvSpPr>
            <a:spLocks noGrp="1"/>
          </p:cNvSpPr>
          <p:nvPr>
            <p:ph type="dt" sz="half" idx="10"/>
          </p:nvPr>
        </p:nvSpPr>
        <p:spPr/>
        <p:txBody>
          <a:bodyPr/>
          <a:lstStyle/>
          <a:p>
            <a:r>
              <a:rPr lang="en-US" altLang="zh-TW" smtClean="0"/>
              <a:t>102.8</a:t>
            </a:r>
            <a:endParaRPr lang="en-US" altLang="zh-TW" dirty="0"/>
          </a:p>
        </p:txBody>
      </p:sp>
      <p:sp>
        <p:nvSpPr>
          <p:cNvPr id="5" name="投影片編號版面配置區 4"/>
          <p:cNvSpPr>
            <a:spLocks noGrp="1"/>
          </p:cNvSpPr>
          <p:nvPr>
            <p:ph type="sldNum" sz="quarter" idx="12"/>
          </p:nvPr>
        </p:nvSpPr>
        <p:spPr/>
        <p:txBody>
          <a:bodyPr/>
          <a:lstStyle/>
          <a:p>
            <a:fld id="{F9B552CE-4532-4F25-BC7B-E9630A562888}" type="slidenum">
              <a:rPr lang="en-US" altLang="zh-TW" smtClean="0"/>
              <a:pPr/>
              <a:t>62</a:t>
            </a:fld>
            <a:endParaRPr lang="en-US" altLang="zh-TW"/>
          </a:p>
        </p:txBody>
      </p:sp>
      <p:sp>
        <p:nvSpPr>
          <p:cNvPr id="7" name="標題 1"/>
          <p:cNvSpPr>
            <a:spLocks noGrp="1"/>
          </p:cNvSpPr>
          <p:nvPr>
            <p:ph type="title"/>
          </p:nvPr>
        </p:nvSpPr>
        <p:spPr>
          <a:xfrm>
            <a:off x="1619672" y="476672"/>
            <a:ext cx="6995120" cy="1143000"/>
          </a:xfrm>
        </p:spPr>
        <p:txBody>
          <a:bodyPr>
            <a:normAutofit fontScale="90000"/>
          </a:bodyPr>
          <a:lstStyle/>
          <a:p>
            <a:pPr algn="l"/>
            <a:r>
              <a:rPr lang="en-US" altLang="zh-TW" dirty="0" smtClean="0"/>
              <a:t>5P</a:t>
            </a:r>
            <a:r>
              <a:rPr lang="zh-TW" altLang="en-US" dirty="0" smtClean="0">
                <a:latin typeface="新細明體"/>
                <a:ea typeface="新細明體"/>
              </a:rPr>
              <a:t>：</a:t>
            </a:r>
            <a:r>
              <a:rPr lang="zh-TW" altLang="en-US" dirty="0" smtClean="0"/>
              <a:t>實體</a:t>
            </a:r>
            <a:r>
              <a:rPr lang="zh-TW" altLang="en-US" dirty="0"/>
              <a:t>設施</a:t>
            </a:r>
            <a:r>
              <a:rPr lang="en-US" altLang="zh-TW" dirty="0"/>
              <a:t>(Physical </a:t>
            </a:r>
            <a:r>
              <a:rPr lang="en-US" altLang="zh-TW" dirty="0" smtClean="0"/>
              <a:t/>
            </a:r>
            <a:br>
              <a:rPr lang="en-US" altLang="zh-TW" dirty="0" smtClean="0"/>
            </a:br>
            <a:r>
              <a:rPr lang="zh-TW" altLang="en-US" dirty="0"/>
              <a:t> </a:t>
            </a:r>
            <a:r>
              <a:rPr lang="zh-TW" altLang="en-US" dirty="0" smtClean="0"/>
              <a:t>                    </a:t>
            </a:r>
            <a:r>
              <a:rPr lang="en-US" altLang="zh-TW" dirty="0" smtClean="0"/>
              <a:t>facility</a:t>
            </a:r>
            <a:r>
              <a:rPr lang="en-US" altLang="zh-TW" dirty="0"/>
              <a:t>)</a:t>
            </a:r>
          </a:p>
        </p:txBody>
      </p:sp>
    </p:spTree>
    <p:extLst>
      <p:ext uri="{BB962C8B-B14F-4D97-AF65-F5344CB8AC3E}">
        <p14:creationId xmlns:p14="http://schemas.microsoft.com/office/powerpoint/2010/main" val="3628174291"/>
      </p:ext>
    </p:extLst>
  </p:cSld>
  <p:clrMapOvr>
    <a:masterClrMapping/>
  </p:clrMapOvr>
  <p:transition>
    <p:randomBa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r>
              <a:rPr lang="en-US" altLang="zh-TW" smtClean="0"/>
              <a:t>102.8</a:t>
            </a:r>
            <a:endParaRPr lang="en-US" altLang="zh-TW" dirty="0"/>
          </a:p>
        </p:txBody>
      </p:sp>
      <p:sp>
        <p:nvSpPr>
          <p:cNvPr id="5" name="投影片編號版面配置區 4"/>
          <p:cNvSpPr>
            <a:spLocks noGrp="1"/>
          </p:cNvSpPr>
          <p:nvPr>
            <p:ph type="sldNum" sz="quarter" idx="12"/>
          </p:nvPr>
        </p:nvSpPr>
        <p:spPr/>
        <p:txBody>
          <a:bodyPr/>
          <a:lstStyle/>
          <a:p>
            <a:fld id="{F9B552CE-4532-4F25-BC7B-E9630A562888}" type="slidenum">
              <a:rPr lang="en-US" altLang="zh-TW" smtClean="0"/>
              <a:pPr/>
              <a:t>63</a:t>
            </a:fld>
            <a:endParaRPr lang="en-US" altLang="zh-TW"/>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1633505745"/>
              </p:ext>
            </p:extLst>
          </p:nvPr>
        </p:nvGraphicFramePr>
        <p:xfrm>
          <a:off x="1692275" y="1600200"/>
          <a:ext cx="699452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標題 1"/>
          <p:cNvSpPr>
            <a:spLocks noGrp="1"/>
          </p:cNvSpPr>
          <p:nvPr>
            <p:ph type="title"/>
          </p:nvPr>
        </p:nvSpPr>
        <p:spPr/>
        <p:txBody>
          <a:bodyPr>
            <a:normAutofit/>
          </a:bodyPr>
          <a:lstStyle/>
          <a:p>
            <a:pPr algn="l"/>
            <a:r>
              <a:rPr lang="en-US" altLang="zh-TW" dirty="0" smtClean="0"/>
              <a:t>6P</a:t>
            </a:r>
            <a:r>
              <a:rPr lang="zh-TW" altLang="en-US" dirty="0" smtClean="0">
                <a:latin typeface="新細明體"/>
                <a:ea typeface="新細明體"/>
              </a:rPr>
              <a:t>：人員規劃</a:t>
            </a:r>
            <a:r>
              <a:rPr lang="en-US" altLang="zh-TW" dirty="0" smtClean="0"/>
              <a:t>(People)</a:t>
            </a:r>
            <a:endParaRPr lang="en-US" altLang="zh-TW" dirty="0"/>
          </a:p>
        </p:txBody>
      </p:sp>
    </p:spTree>
    <p:extLst>
      <p:ext uri="{BB962C8B-B14F-4D97-AF65-F5344CB8AC3E}">
        <p14:creationId xmlns:p14="http://schemas.microsoft.com/office/powerpoint/2010/main" val="1009460276"/>
      </p:ext>
    </p:extLst>
  </p:cSld>
  <p:clrMapOvr>
    <a:masterClrMapping/>
  </p:clrMapOvr>
  <p:transition>
    <p:randomBa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r>
              <a:rPr lang="en-US" altLang="zh-TW" smtClean="0"/>
              <a:t>102.8</a:t>
            </a:r>
            <a:endParaRPr lang="en-US" altLang="zh-TW" dirty="0"/>
          </a:p>
        </p:txBody>
      </p:sp>
      <p:sp>
        <p:nvSpPr>
          <p:cNvPr id="5" name="投影片編號版面配置區 4"/>
          <p:cNvSpPr>
            <a:spLocks noGrp="1"/>
          </p:cNvSpPr>
          <p:nvPr>
            <p:ph type="sldNum" sz="quarter" idx="12"/>
          </p:nvPr>
        </p:nvSpPr>
        <p:spPr/>
        <p:txBody>
          <a:bodyPr/>
          <a:lstStyle/>
          <a:p>
            <a:fld id="{F9B552CE-4532-4F25-BC7B-E9630A562888}" type="slidenum">
              <a:rPr lang="en-US" altLang="zh-TW" smtClean="0"/>
              <a:pPr/>
              <a:t>64</a:t>
            </a:fld>
            <a:endParaRPr lang="en-US" altLang="zh-TW"/>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1768924142"/>
              </p:ext>
            </p:extLst>
          </p:nvPr>
        </p:nvGraphicFramePr>
        <p:xfrm>
          <a:off x="1692275" y="1600200"/>
          <a:ext cx="699452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標題 1"/>
          <p:cNvSpPr>
            <a:spLocks noGrp="1"/>
          </p:cNvSpPr>
          <p:nvPr>
            <p:ph type="title"/>
          </p:nvPr>
        </p:nvSpPr>
        <p:spPr/>
        <p:txBody>
          <a:bodyPr>
            <a:normAutofit fontScale="90000"/>
          </a:bodyPr>
          <a:lstStyle/>
          <a:p>
            <a:pPr algn="l"/>
            <a:r>
              <a:rPr lang="en-US" altLang="zh-TW" dirty="0" smtClean="0"/>
              <a:t>7P</a:t>
            </a:r>
            <a:r>
              <a:rPr lang="zh-TW" altLang="en-US" dirty="0" smtClean="0">
                <a:latin typeface="新細明體"/>
                <a:ea typeface="新細明體"/>
              </a:rPr>
              <a:t>：</a:t>
            </a:r>
            <a:r>
              <a:rPr lang="zh-TW" altLang="en-US" dirty="0"/>
              <a:t>營運流程管理</a:t>
            </a:r>
            <a:r>
              <a:rPr lang="en-US" altLang="zh-TW" dirty="0"/>
              <a:t>(Process management)</a:t>
            </a:r>
            <a:endParaRPr lang="zh-TW" altLang="en-US" dirty="0"/>
          </a:p>
        </p:txBody>
      </p:sp>
    </p:spTree>
    <p:extLst>
      <p:ext uri="{BB962C8B-B14F-4D97-AF65-F5344CB8AC3E}">
        <p14:creationId xmlns:p14="http://schemas.microsoft.com/office/powerpoint/2010/main" val="2435383491"/>
      </p:ext>
    </p:extLst>
  </p:cSld>
  <p:clrMapOvr>
    <a:masterClrMapping/>
  </p:clrMapOvr>
  <p:transition>
    <p:randomBa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115616" y="116632"/>
            <a:ext cx="6912768" cy="1470025"/>
          </a:xfrm>
        </p:spPr>
        <p:txBody>
          <a:bodyPr/>
          <a:lstStyle/>
          <a:p>
            <a:pPr algn="l"/>
            <a:r>
              <a:rPr lang="en-US" altLang="zh-TW" dirty="0" smtClean="0"/>
              <a:t>(</a:t>
            </a:r>
            <a:r>
              <a:rPr lang="zh-TW" altLang="en-US" dirty="0" smtClean="0"/>
              <a:t>二</a:t>
            </a:r>
            <a:r>
              <a:rPr lang="en-US" altLang="zh-TW" dirty="0" smtClean="0"/>
              <a:t>)</a:t>
            </a:r>
            <a:r>
              <a:rPr lang="zh-TW" altLang="en-US" dirty="0" smtClean="0"/>
              <a:t>營收管理</a:t>
            </a:r>
            <a:endParaRPr lang="zh-TW" altLang="en-US" dirty="0"/>
          </a:p>
        </p:txBody>
      </p:sp>
      <p:sp>
        <p:nvSpPr>
          <p:cNvPr id="5" name="流程圖: 程序 4"/>
          <p:cNvSpPr/>
          <p:nvPr/>
        </p:nvSpPr>
        <p:spPr>
          <a:xfrm>
            <a:off x="3357025" y="1340768"/>
            <a:ext cx="2016224" cy="7920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營收管理</a:t>
            </a:r>
            <a:endParaRPr lang="zh-TW" altLang="en-US" dirty="0"/>
          </a:p>
        </p:txBody>
      </p:sp>
      <p:sp>
        <p:nvSpPr>
          <p:cNvPr id="6" name="流程圖: 程序 5"/>
          <p:cNvSpPr/>
          <p:nvPr/>
        </p:nvSpPr>
        <p:spPr>
          <a:xfrm>
            <a:off x="1619672" y="2924944"/>
            <a:ext cx="2016224" cy="7920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訂價</a:t>
            </a:r>
            <a:endParaRPr lang="zh-TW" altLang="en-US" dirty="0"/>
          </a:p>
        </p:txBody>
      </p:sp>
      <p:sp>
        <p:nvSpPr>
          <p:cNvPr id="7" name="流程圖: 程序 6"/>
          <p:cNvSpPr/>
          <p:nvPr/>
        </p:nvSpPr>
        <p:spPr>
          <a:xfrm>
            <a:off x="5226184" y="2924944"/>
            <a:ext cx="2016224" cy="7920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訂位控制</a:t>
            </a:r>
            <a:endParaRPr lang="zh-TW" altLang="en-US" dirty="0"/>
          </a:p>
        </p:txBody>
      </p:sp>
      <p:sp>
        <p:nvSpPr>
          <p:cNvPr id="8" name="流程圖: 程序 7"/>
          <p:cNvSpPr/>
          <p:nvPr/>
        </p:nvSpPr>
        <p:spPr>
          <a:xfrm>
            <a:off x="1187624" y="4509120"/>
            <a:ext cx="1296144" cy="7920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差別費率</a:t>
            </a:r>
            <a:endParaRPr lang="zh-TW" altLang="en-US" dirty="0"/>
          </a:p>
        </p:txBody>
      </p:sp>
      <p:sp>
        <p:nvSpPr>
          <p:cNvPr id="9" name="流程圖: 程序 8"/>
          <p:cNvSpPr/>
          <p:nvPr/>
        </p:nvSpPr>
        <p:spPr>
          <a:xfrm>
            <a:off x="4794136" y="4509120"/>
            <a:ext cx="1296144" cy="7920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艙位配置</a:t>
            </a:r>
            <a:endParaRPr lang="zh-TW" altLang="en-US" dirty="0"/>
          </a:p>
        </p:txBody>
      </p:sp>
      <p:sp>
        <p:nvSpPr>
          <p:cNvPr id="10" name="流程圖: 程序 9"/>
          <p:cNvSpPr/>
          <p:nvPr/>
        </p:nvSpPr>
        <p:spPr>
          <a:xfrm>
            <a:off x="2904800" y="4509120"/>
            <a:ext cx="1296144" cy="7920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旅客需求預測</a:t>
            </a:r>
            <a:endParaRPr lang="zh-TW" altLang="en-US" dirty="0"/>
          </a:p>
        </p:txBody>
      </p:sp>
      <p:sp>
        <p:nvSpPr>
          <p:cNvPr id="13" name="流程圖: 程序 12"/>
          <p:cNvSpPr/>
          <p:nvPr/>
        </p:nvSpPr>
        <p:spPr>
          <a:xfrm>
            <a:off x="6660232" y="4513100"/>
            <a:ext cx="1296144" cy="7920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超額訂位</a:t>
            </a:r>
            <a:endParaRPr lang="zh-TW" altLang="en-US" dirty="0"/>
          </a:p>
        </p:txBody>
      </p:sp>
      <p:sp>
        <p:nvSpPr>
          <p:cNvPr id="16" name="向下箭號 15"/>
          <p:cNvSpPr/>
          <p:nvPr/>
        </p:nvSpPr>
        <p:spPr>
          <a:xfrm>
            <a:off x="7380312" y="4221088"/>
            <a:ext cx="45719"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向下箭號 16"/>
          <p:cNvSpPr/>
          <p:nvPr/>
        </p:nvSpPr>
        <p:spPr>
          <a:xfrm>
            <a:off x="5396489" y="4221088"/>
            <a:ext cx="45719"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向下箭號 17"/>
          <p:cNvSpPr/>
          <p:nvPr/>
        </p:nvSpPr>
        <p:spPr>
          <a:xfrm>
            <a:off x="3552872" y="4201052"/>
            <a:ext cx="45719"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向下箭號 18"/>
          <p:cNvSpPr/>
          <p:nvPr/>
        </p:nvSpPr>
        <p:spPr>
          <a:xfrm>
            <a:off x="1621623" y="4201052"/>
            <a:ext cx="45719"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減號 19"/>
          <p:cNvSpPr/>
          <p:nvPr/>
        </p:nvSpPr>
        <p:spPr>
          <a:xfrm>
            <a:off x="1331640" y="4157989"/>
            <a:ext cx="2520280"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減號 20"/>
          <p:cNvSpPr/>
          <p:nvPr/>
        </p:nvSpPr>
        <p:spPr>
          <a:xfrm>
            <a:off x="5159536" y="4198228"/>
            <a:ext cx="2520280"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向下箭號 21"/>
          <p:cNvSpPr/>
          <p:nvPr/>
        </p:nvSpPr>
        <p:spPr>
          <a:xfrm>
            <a:off x="2638538" y="2564904"/>
            <a:ext cx="45719"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向下箭號 22"/>
          <p:cNvSpPr/>
          <p:nvPr/>
        </p:nvSpPr>
        <p:spPr>
          <a:xfrm>
            <a:off x="6147042" y="2590440"/>
            <a:ext cx="45719"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減號 23"/>
          <p:cNvSpPr/>
          <p:nvPr/>
        </p:nvSpPr>
        <p:spPr>
          <a:xfrm>
            <a:off x="2051720" y="2523365"/>
            <a:ext cx="4752527"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減號 24"/>
          <p:cNvSpPr/>
          <p:nvPr/>
        </p:nvSpPr>
        <p:spPr>
          <a:xfrm>
            <a:off x="4283040" y="1484784"/>
            <a:ext cx="45719" cy="1728192"/>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減號 25"/>
          <p:cNvSpPr/>
          <p:nvPr/>
        </p:nvSpPr>
        <p:spPr>
          <a:xfrm flipH="1">
            <a:off x="2650643" y="2924944"/>
            <a:ext cx="45719" cy="198022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減號 26"/>
          <p:cNvSpPr/>
          <p:nvPr/>
        </p:nvSpPr>
        <p:spPr>
          <a:xfrm>
            <a:off x="6240799" y="2924944"/>
            <a:ext cx="45719" cy="2088232"/>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952354115"/>
      </p:ext>
    </p:extLst>
  </p:cSld>
  <p:clrMapOvr>
    <a:masterClrMapping/>
  </p:clrMapOvr>
  <p:transition>
    <p:randomBa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043608" y="260648"/>
            <a:ext cx="6912768" cy="1470025"/>
          </a:xfrm>
        </p:spPr>
        <p:txBody>
          <a:bodyPr/>
          <a:lstStyle/>
          <a:p>
            <a:pPr algn="l"/>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三</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電子商務管理</a:t>
            </a:r>
            <a:endParaRPr lang="zh-TW" altLang="en-US" dirty="0">
              <a:latin typeface="標楷體" pitchFamily="65" charset="-120"/>
              <a:ea typeface="標楷體" pitchFamily="65" charset="-120"/>
            </a:endParaRPr>
          </a:p>
        </p:txBody>
      </p:sp>
      <p:sp>
        <p:nvSpPr>
          <p:cNvPr id="3" name="副標題 2"/>
          <p:cNvSpPr>
            <a:spLocks noGrp="1"/>
          </p:cNvSpPr>
          <p:nvPr>
            <p:ph type="subTitle" idx="1"/>
          </p:nvPr>
        </p:nvSpPr>
        <p:spPr>
          <a:xfrm>
            <a:off x="1043608" y="1916832"/>
            <a:ext cx="6768752" cy="2520280"/>
          </a:xfrm>
        </p:spPr>
        <p:txBody>
          <a:bodyPr>
            <a:noAutofit/>
          </a:bodyPr>
          <a:lstStyle/>
          <a:p>
            <a:pPr algn="l"/>
            <a:r>
              <a:rPr lang="en-US" altLang="zh-TW" sz="3600" b="1" dirty="0" smtClean="0">
                <a:solidFill>
                  <a:schemeClr val="tx1"/>
                </a:solidFill>
                <a:latin typeface="標楷體" pitchFamily="65" charset="-120"/>
                <a:ea typeface="標楷體" pitchFamily="65" charset="-120"/>
              </a:rPr>
              <a:t>1.</a:t>
            </a:r>
            <a:r>
              <a:rPr lang="zh-TW" altLang="en-US" sz="3600" b="1" dirty="0" smtClean="0">
                <a:solidFill>
                  <a:schemeClr val="tx1"/>
                </a:solidFill>
                <a:latin typeface="標楷體" pitchFamily="65" charset="-120"/>
                <a:ea typeface="標楷體" pitchFamily="65" charset="-120"/>
              </a:rPr>
              <a:t>電子商務在航空業扮演之角色</a:t>
            </a:r>
            <a:endParaRPr lang="en-US" altLang="zh-TW" sz="3600" b="1" dirty="0" smtClean="0">
              <a:solidFill>
                <a:schemeClr val="tx1"/>
              </a:solidFill>
              <a:latin typeface="標楷體" pitchFamily="65" charset="-120"/>
              <a:ea typeface="標楷體" pitchFamily="65" charset="-120"/>
            </a:endParaRPr>
          </a:p>
          <a:p>
            <a:pPr algn="l"/>
            <a:endParaRPr lang="en-US" altLang="zh-TW" sz="3600" b="1" dirty="0" smtClean="0">
              <a:solidFill>
                <a:schemeClr val="tx1"/>
              </a:solidFill>
              <a:latin typeface="標楷體" pitchFamily="65" charset="-120"/>
              <a:ea typeface="標楷體" pitchFamily="65" charset="-120"/>
            </a:endParaRPr>
          </a:p>
          <a:p>
            <a:pPr algn="l"/>
            <a:r>
              <a:rPr lang="en-US" altLang="zh-TW" sz="3600" b="1" dirty="0" smtClean="0">
                <a:solidFill>
                  <a:schemeClr val="tx1"/>
                </a:solidFill>
                <a:latin typeface="標楷體" pitchFamily="65" charset="-120"/>
                <a:ea typeface="標楷體" pitchFamily="65" charset="-120"/>
              </a:rPr>
              <a:t>2.</a:t>
            </a:r>
            <a:r>
              <a:rPr lang="zh-TW" altLang="en-US" sz="3600" b="1" dirty="0" smtClean="0">
                <a:solidFill>
                  <a:schemeClr val="tx1"/>
                </a:solidFill>
                <a:latin typeface="標楷體" pitchFamily="65" charset="-120"/>
                <a:ea typeface="標楷體" pitchFamily="65" charset="-120"/>
              </a:rPr>
              <a:t>電子商務面臨之問題</a:t>
            </a:r>
            <a:endParaRPr lang="zh-TW" altLang="en-US" sz="3600" b="1" dirty="0">
              <a:solidFill>
                <a:schemeClr val="tx1"/>
              </a:solidFill>
              <a:latin typeface="標楷體" pitchFamily="65" charset="-120"/>
              <a:ea typeface="標楷體" pitchFamily="65" charset="-120"/>
            </a:endParaRPr>
          </a:p>
        </p:txBody>
      </p:sp>
    </p:spTree>
    <p:extLst>
      <p:ext uri="{BB962C8B-B14F-4D97-AF65-F5344CB8AC3E}">
        <p14:creationId xmlns:p14="http://schemas.microsoft.com/office/powerpoint/2010/main" val="4125161988"/>
      </p:ext>
    </p:extLst>
  </p:cSld>
  <p:clrMapOvr>
    <a:masterClrMapping/>
  </p:clrMapOvr>
  <p:transition>
    <p:randomBa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259632" y="260648"/>
            <a:ext cx="7200800" cy="1470025"/>
          </a:xfrm>
        </p:spPr>
        <p:txBody>
          <a:bodyPr>
            <a:normAutofit fontScale="90000"/>
          </a:bodyPr>
          <a:lstStyle/>
          <a:p>
            <a:pPr algn="l"/>
            <a:r>
              <a:rPr lang="en-US" altLang="zh-TW" sz="4000" b="1" dirty="0">
                <a:latin typeface="標楷體" pitchFamily="65" charset="-120"/>
                <a:ea typeface="標楷體" pitchFamily="65" charset="-120"/>
              </a:rPr>
              <a:t>1.</a:t>
            </a:r>
            <a:r>
              <a:rPr lang="zh-TW" altLang="en-US" sz="4000" b="1" dirty="0">
                <a:latin typeface="標楷體" pitchFamily="65" charset="-120"/>
                <a:ea typeface="標楷體" pitchFamily="65" charset="-120"/>
              </a:rPr>
              <a:t>電子商務在航空業扮演之角色</a:t>
            </a:r>
            <a:r>
              <a:rPr lang="en-US" altLang="zh-TW" dirty="0"/>
              <a:t/>
            </a:r>
            <a:br>
              <a:rPr lang="en-US" altLang="zh-TW" dirty="0"/>
            </a:br>
            <a:endParaRPr lang="zh-TW" altLang="en-US" dirty="0"/>
          </a:p>
        </p:txBody>
      </p:sp>
      <p:graphicFrame>
        <p:nvGraphicFramePr>
          <p:cNvPr id="7" name="資料庫圖表 6"/>
          <p:cNvGraphicFramePr/>
          <p:nvPr>
            <p:extLst>
              <p:ext uri="{D42A27DB-BD31-4B8C-83A1-F6EECF244321}">
                <p14:modId xmlns:p14="http://schemas.microsoft.com/office/powerpoint/2010/main" val="4071285620"/>
              </p:ext>
            </p:extLst>
          </p:nvPr>
        </p:nvGraphicFramePr>
        <p:xfrm>
          <a:off x="1403648" y="1700808"/>
          <a:ext cx="6096000"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3570357"/>
      </p:ext>
    </p:extLst>
  </p:cSld>
  <p:clrMapOvr>
    <a:masterClrMapping/>
  </p:clrMapOvr>
  <p:transition>
    <p:randomBa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259632" y="332656"/>
            <a:ext cx="7200800" cy="1470025"/>
          </a:xfrm>
        </p:spPr>
        <p:txBody>
          <a:bodyPr>
            <a:normAutofit/>
          </a:bodyPr>
          <a:lstStyle/>
          <a:p>
            <a:pPr algn="l"/>
            <a:r>
              <a:rPr lang="en-US" altLang="zh-TW" sz="3600" b="1" dirty="0">
                <a:latin typeface="標楷體" pitchFamily="65" charset="-120"/>
                <a:ea typeface="標楷體" pitchFamily="65" charset="-120"/>
              </a:rPr>
              <a:t>2.</a:t>
            </a:r>
            <a:r>
              <a:rPr lang="zh-TW" altLang="en-US" sz="3600" b="1" dirty="0">
                <a:latin typeface="標楷體" pitchFamily="65" charset="-120"/>
                <a:ea typeface="標楷體" pitchFamily="65" charset="-120"/>
              </a:rPr>
              <a:t>電子商務面臨之問題</a:t>
            </a:r>
            <a:r>
              <a:rPr lang="en-US" altLang="zh-TW" dirty="0"/>
              <a:t/>
            </a:r>
            <a:br>
              <a:rPr lang="en-US" altLang="zh-TW" dirty="0"/>
            </a:br>
            <a:endParaRPr lang="zh-TW" altLang="en-US" dirty="0"/>
          </a:p>
        </p:txBody>
      </p:sp>
      <p:graphicFrame>
        <p:nvGraphicFramePr>
          <p:cNvPr id="7" name="資料庫圖表 6"/>
          <p:cNvGraphicFramePr/>
          <p:nvPr>
            <p:extLst>
              <p:ext uri="{D42A27DB-BD31-4B8C-83A1-F6EECF244321}">
                <p14:modId xmlns:p14="http://schemas.microsoft.com/office/powerpoint/2010/main" val="2718976108"/>
              </p:ext>
            </p:extLst>
          </p:nvPr>
        </p:nvGraphicFramePr>
        <p:xfrm>
          <a:off x="1259632" y="1484784"/>
          <a:ext cx="6192688"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9374190"/>
      </p:ext>
    </p:extLst>
  </p:cSld>
  <p:clrMapOvr>
    <a:masterClrMapping/>
  </p:clrMapOvr>
  <p:transition>
    <p:randomBa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331640" y="188640"/>
            <a:ext cx="6912768" cy="1470025"/>
          </a:xfrm>
        </p:spPr>
        <p:txBody>
          <a:bodyPr/>
          <a:lstStyle/>
          <a:p>
            <a:pPr algn="l"/>
            <a:r>
              <a:rPr lang="zh-TW" altLang="en-US" b="1" dirty="0">
                <a:latin typeface="標楷體" pitchFamily="65" charset="-120"/>
                <a:ea typeface="標楷體" pitchFamily="65" charset="-120"/>
              </a:rPr>
              <a:t>三、航空業</a:t>
            </a:r>
            <a:r>
              <a:rPr lang="zh-TW" altLang="en-US" b="1" dirty="0" smtClean="0">
                <a:latin typeface="標楷體" pitchFamily="65" charset="-120"/>
                <a:ea typeface="標楷體" pitchFamily="65" charset="-120"/>
              </a:rPr>
              <a:t>經營模式</a:t>
            </a:r>
            <a:endParaRPr lang="zh-TW" altLang="en-US" b="1" dirty="0">
              <a:latin typeface="標楷體" pitchFamily="65" charset="-120"/>
              <a:ea typeface="標楷體" pitchFamily="65" charset="-120"/>
            </a:endParaRPr>
          </a:p>
        </p:txBody>
      </p:sp>
      <p:sp>
        <p:nvSpPr>
          <p:cNvPr id="3" name="副標題 2"/>
          <p:cNvSpPr>
            <a:spLocks noGrp="1"/>
          </p:cNvSpPr>
          <p:nvPr>
            <p:ph type="subTitle" idx="1"/>
          </p:nvPr>
        </p:nvSpPr>
        <p:spPr>
          <a:xfrm>
            <a:off x="1403648" y="1772816"/>
            <a:ext cx="6400800" cy="2808312"/>
          </a:xfrm>
        </p:spPr>
        <p:txBody>
          <a:bodyPr>
            <a:normAutofit/>
          </a:bodyPr>
          <a:lstStyle/>
          <a:p>
            <a:pPr algn="l"/>
            <a:r>
              <a:rPr lang="en-US" altLang="zh-TW" sz="3600" b="1" dirty="0" smtClean="0">
                <a:solidFill>
                  <a:schemeClr val="tx1"/>
                </a:solidFill>
                <a:latin typeface="標楷體" pitchFamily="65" charset="-120"/>
                <a:ea typeface="標楷體" pitchFamily="65" charset="-120"/>
              </a:rPr>
              <a:t>(</a:t>
            </a:r>
            <a:r>
              <a:rPr lang="zh-TW" altLang="en-US" sz="3600" b="1" dirty="0" smtClean="0">
                <a:solidFill>
                  <a:schemeClr val="tx1"/>
                </a:solidFill>
                <a:latin typeface="標楷體" pitchFamily="65" charset="-120"/>
                <a:ea typeface="標楷體" pitchFamily="65" charset="-120"/>
              </a:rPr>
              <a:t>一</a:t>
            </a:r>
            <a:r>
              <a:rPr lang="en-US" altLang="zh-TW" sz="3600" b="1" dirty="0" smtClean="0">
                <a:solidFill>
                  <a:schemeClr val="tx1"/>
                </a:solidFill>
                <a:latin typeface="標楷體" pitchFamily="65" charset="-120"/>
                <a:ea typeface="標楷體" pitchFamily="65" charset="-120"/>
              </a:rPr>
              <a:t>)</a:t>
            </a:r>
            <a:r>
              <a:rPr lang="zh-TW" altLang="en-US" sz="3600" b="1" dirty="0" smtClean="0">
                <a:solidFill>
                  <a:schemeClr val="tx1"/>
                </a:solidFill>
                <a:latin typeface="標楷體" pitchFamily="65" charset="-120"/>
                <a:ea typeface="標楷體" pitchFamily="65" charset="-120"/>
              </a:rPr>
              <a:t>傳統經營模式</a:t>
            </a:r>
            <a:endParaRPr lang="en-US" altLang="zh-TW" sz="3600" b="1" dirty="0" smtClean="0">
              <a:solidFill>
                <a:schemeClr val="tx1"/>
              </a:solidFill>
              <a:latin typeface="標楷體" pitchFamily="65" charset="-120"/>
              <a:ea typeface="標楷體" pitchFamily="65" charset="-120"/>
            </a:endParaRPr>
          </a:p>
          <a:p>
            <a:pPr algn="l"/>
            <a:r>
              <a:rPr lang="en-US" altLang="zh-TW" sz="3600" b="1" dirty="0" smtClean="0">
                <a:solidFill>
                  <a:schemeClr val="tx1"/>
                </a:solidFill>
                <a:latin typeface="標楷體" pitchFamily="65" charset="-120"/>
                <a:ea typeface="標楷體" pitchFamily="65" charset="-120"/>
              </a:rPr>
              <a:t>(</a:t>
            </a:r>
            <a:r>
              <a:rPr lang="zh-TW" altLang="en-US" sz="3600" b="1" dirty="0" smtClean="0">
                <a:solidFill>
                  <a:schemeClr val="tx1"/>
                </a:solidFill>
                <a:latin typeface="標楷體" pitchFamily="65" charset="-120"/>
                <a:ea typeface="標楷體" pitchFamily="65" charset="-120"/>
              </a:rPr>
              <a:t>二</a:t>
            </a:r>
            <a:r>
              <a:rPr lang="en-US" altLang="zh-TW" sz="3600" b="1" dirty="0" smtClean="0">
                <a:solidFill>
                  <a:schemeClr val="tx1"/>
                </a:solidFill>
                <a:latin typeface="標楷體" pitchFamily="65" charset="-120"/>
                <a:ea typeface="標楷體" pitchFamily="65" charset="-120"/>
              </a:rPr>
              <a:t>)</a:t>
            </a:r>
            <a:r>
              <a:rPr lang="zh-TW" altLang="en-US" sz="3600" b="1" dirty="0" smtClean="0">
                <a:solidFill>
                  <a:schemeClr val="tx1"/>
                </a:solidFill>
                <a:latin typeface="標楷體" pitchFamily="65" charset="-120"/>
                <a:ea typeface="標楷體" pitchFamily="65" charset="-120"/>
              </a:rPr>
              <a:t>實質航空公司經營模式</a:t>
            </a:r>
            <a:endParaRPr lang="en-US" altLang="zh-TW" sz="3600" b="1" dirty="0">
              <a:solidFill>
                <a:schemeClr val="tx1"/>
              </a:solidFill>
              <a:latin typeface="標楷體" pitchFamily="65" charset="-120"/>
              <a:ea typeface="標楷體" pitchFamily="65" charset="-120"/>
            </a:endParaRPr>
          </a:p>
          <a:p>
            <a:pPr algn="l"/>
            <a:r>
              <a:rPr lang="en-US" altLang="zh-TW" sz="3600" b="1" dirty="0" smtClean="0">
                <a:solidFill>
                  <a:schemeClr val="tx1"/>
                </a:solidFill>
                <a:latin typeface="標楷體" pitchFamily="65" charset="-120"/>
                <a:ea typeface="標楷體" pitchFamily="65" charset="-120"/>
              </a:rPr>
              <a:t>(</a:t>
            </a:r>
            <a:r>
              <a:rPr lang="zh-TW" altLang="en-US" sz="3600" b="1" dirty="0" smtClean="0">
                <a:solidFill>
                  <a:schemeClr val="tx1"/>
                </a:solidFill>
                <a:latin typeface="標楷體" pitchFamily="65" charset="-120"/>
                <a:ea typeface="標楷體" pitchFamily="65" charset="-120"/>
              </a:rPr>
              <a:t>三</a:t>
            </a:r>
            <a:r>
              <a:rPr lang="en-US" altLang="zh-TW" sz="3600" b="1" dirty="0" smtClean="0">
                <a:solidFill>
                  <a:schemeClr val="tx1"/>
                </a:solidFill>
                <a:latin typeface="標楷體" pitchFamily="65" charset="-120"/>
                <a:ea typeface="標楷體" pitchFamily="65" charset="-120"/>
              </a:rPr>
              <a:t>)</a:t>
            </a:r>
            <a:r>
              <a:rPr lang="zh-TW" altLang="en-US" sz="3600" b="1" dirty="0" smtClean="0">
                <a:solidFill>
                  <a:schemeClr val="tx1"/>
                </a:solidFill>
                <a:latin typeface="標楷體" pitchFamily="65" charset="-120"/>
                <a:ea typeface="標楷體" pitchFamily="65" charset="-120"/>
              </a:rPr>
              <a:t>航空事業經營模式</a:t>
            </a:r>
            <a:endParaRPr lang="en-US" altLang="zh-TW" sz="3600" b="1" dirty="0" smtClean="0">
              <a:solidFill>
                <a:schemeClr val="tx1"/>
              </a:solidFill>
              <a:latin typeface="標楷體" pitchFamily="65" charset="-120"/>
              <a:ea typeface="標楷體" pitchFamily="65" charset="-120"/>
            </a:endParaRPr>
          </a:p>
          <a:p>
            <a:pPr algn="l"/>
            <a:r>
              <a:rPr lang="en-US" altLang="zh-TW" sz="3600" b="1" dirty="0" smtClean="0">
                <a:solidFill>
                  <a:schemeClr val="tx1"/>
                </a:solidFill>
                <a:latin typeface="標楷體" pitchFamily="65" charset="-120"/>
                <a:ea typeface="標楷體" pitchFamily="65" charset="-120"/>
              </a:rPr>
              <a:t>(</a:t>
            </a:r>
            <a:r>
              <a:rPr lang="zh-TW" altLang="en-US" sz="3600" b="1" dirty="0" smtClean="0">
                <a:solidFill>
                  <a:schemeClr val="tx1"/>
                </a:solidFill>
                <a:latin typeface="標楷體" pitchFamily="65" charset="-120"/>
                <a:ea typeface="標楷體" pitchFamily="65" charset="-120"/>
              </a:rPr>
              <a:t>四</a:t>
            </a:r>
            <a:r>
              <a:rPr lang="en-US" altLang="zh-TW" sz="3600" b="1" dirty="0" smtClean="0">
                <a:solidFill>
                  <a:schemeClr val="tx1"/>
                </a:solidFill>
                <a:latin typeface="標楷體" pitchFamily="65" charset="-120"/>
                <a:ea typeface="標楷體" pitchFamily="65" charset="-120"/>
              </a:rPr>
              <a:t>)</a:t>
            </a:r>
            <a:r>
              <a:rPr lang="zh-TW" altLang="en-US" sz="3600" b="1" dirty="0" smtClean="0">
                <a:solidFill>
                  <a:schemeClr val="tx1"/>
                </a:solidFill>
                <a:latin typeface="標楷體" pitchFamily="65" charset="-120"/>
                <a:ea typeface="標楷體" pitchFamily="65" charset="-120"/>
              </a:rPr>
              <a:t>航空公司聯盟</a:t>
            </a:r>
            <a:endParaRPr lang="zh-TW" altLang="en-US" sz="3600" b="1" dirty="0">
              <a:solidFill>
                <a:schemeClr val="tx1"/>
              </a:solidFill>
              <a:latin typeface="標楷體" pitchFamily="65" charset="-120"/>
              <a:ea typeface="標楷體" pitchFamily="65" charset="-120"/>
            </a:endParaRPr>
          </a:p>
        </p:txBody>
      </p:sp>
    </p:spTree>
    <p:extLst>
      <p:ext uri="{BB962C8B-B14F-4D97-AF65-F5344CB8AC3E}">
        <p14:creationId xmlns:p14="http://schemas.microsoft.com/office/powerpoint/2010/main" val="409164549"/>
      </p:ext>
    </p:extLst>
  </p:cSld>
  <p:clrMapOvr>
    <a:masterClrMapping/>
  </p:clrMapOvr>
  <p:transition>
    <p:randomBa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latin typeface="標楷體" pitchFamily="65" charset="-120"/>
                <a:ea typeface="標楷體" pitchFamily="65" charset="-120"/>
              </a:rPr>
              <a:t>二、航空運輸業九大</a:t>
            </a:r>
            <a:r>
              <a:rPr lang="zh-TW" altLang="en-US" dirty="0" smtClean="0">
                <a:latin typeface="標楷體" pitchFamily="65" charset="-120"/>
                <a:ea typeface="標楷體" pitchFamily="65" charset="-120"/>
              </a:rPr>
              <a:t>特性</a:t>
            </a:r>
            <a:r>
              <a:rPr lang="en-US" altLang="zh-TW" dirty="0" smtClean="0">
                <a:latin typeface="標楷體" pitchFamily="65" charset="-120"/>
                <a:ea typeface="標楷體" pitchFamily="65" charset="-120"/>
              </a:rPr>
              <a:t>-3/3</a:t>
            </a:r>
            <a:endParaRPr lang="zh-TW" altLang="en-US" dirty="0">
              <a:latin typeface="標楷體" pitchFamily="65" charset="-120"/>
              <a:ea typeface="標楷體" pitchFamily="65" charset="-120"/>
            </a:endParaRP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992251049"/>
              </p:ext>
            </p:extLst>
          </p:nvPr>
        </p:nvGraphicFramePr>
        <p:xfrm>
          <a:off x="1692275" y="1600200"/>
          <a:ext cx="699452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日期版面配置區 3"/>
          <p:cNvSpPr>
            <a:spLocks noGrp="1"/>
          </p:cNvSpPr>
          <p:nvPr>
            <p:ph type="dt" sz="half" idx="10"/>
          </p:nvPr>
        </p:nvSpPr>
        <p:spPr/>
        <p:txBody>
          <a:bodyPr/>
          <a:lstStyle/>
          <a:p>
            <a:r>
              <a:rPr lang="en-US" altLang="zh-TW" smtClean="0"/>
              <a:t>102.8</a:t>
            </a:r>
            <a:endParaRPr lang="en-US" altLang="zh-TW" dirty="0"/>
          </a:p>
        </p:txBody>
      </p:sp>
      <p:sp>
        <p:nvSpPr>
          <p:cNvPr id="5" name="投影片編號版面配置區 4"/>
          <p:cNvSpPr>
            <a:spLocks noGrp="1"/>
          </p:cNvSpPr>
          <p:nvPr>
            <p:ph type="sldNum" sz="quarter" idx="12"/>
          </p:nvPr>
        </p:nvSpPr>
        <p:spPr/>
        <p:txBody>
          <a:bodyPr/>
          <a:lstStyle/>
          <a:p>
            <a:fld id="{F9B552CE-4532-4F25-BC7B-E9630A562888}" type="slidenum">
              <a:rPr lang="en-US" altLang="zh-TW" smtClean="0"/>
              <a:pPr/>
              <a:t>7</a:t>
            </a:fld>
            <a:endParaRPr lang="en-US" altLang="zh-TW"/>
          </a:p>
        </p:txBody>
      </p:sp>
    </p:spTree>
    <p:extLst>
      <p:ext uri="{BB962C8B-B14F-4D97-AF65-F5344CB8AC3E}">
        <p14:creationId xmlns:p14="http://schemas.microsoft.com/office/powerpoint/2010/main" val="246307751"/>
      </p:ext>
    </p:extLst>
  </p:cSld>
  <p:clrMapOvr>
    <a:masterClrMapping/>
  </p:clrMapOvr>
  <p:transition>
    <p:randomBa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295636" y="-171400"/>
            <a:ext cx="6912768" cy="1470025"/>
          </a:xfrm>
        </p:spPr>
        <p:txBody>
          <a:bodyPr>
            <a:normAutofit/>
          </a:bodyPr>
          <a:lstStyle/>
          <a:p>
            <a:pPr algn="l"/>
            <a:r>
              <a:rPr lang="en-US" altLang="zh-TW" sz="3600" b="1" dirty="0">
                <a:latin typeface="標楷體" pitchFamily="65" charset="-120"/>
                <a:ea typeface="標楷體" pitchFamily="65" charset="-120"/>
              </a:rPr>
              <a:t>(</a:t>
            </a:r>
            <a:r>
              <a:rPr lang="zh-TW" altLang="en-US" sz="3600" b="1" dirty="0">
                <a:latin typeface="標楷體" pitchFamily="65" charset="-120"/>
                <a:ea typeface="標楷體" pitchFamily="65" charset="-120"/>
              </a:rPr>
              <a:t>一</a:t>
            </a:r>
            <a:r>
              <a:rPr lang="en-US" altLang="zh-TW" sz="3600" b="1" dirty="0">
                <a:latin typeface="標楷體" pitchFamily="65" charset="-120"/>
                <a:ea typeface="標楷體" pitchFamily="65" charset="-120"/>
              </a:rPr>
              <a:t>)</a:t>
            </a:r>
            <a:r>
              <a:rPr lang="zh-TW" altLang="en-US" sz="3600" b="1" dirty="0">
                <a:latin typeface="標楷體" pitchFamily="65" charset="-120"/>
                <a:ea typeface="標楷體" pitchFamily="65" charset="-120"/>
              </a:rPr>
              <a:t>傳統經營</a:t>
            </a:r>
            <a:r>
              <a:rPr lang="zh-TW" altLang="en-US" sz="3600" b="1" dirty="0" smtClean="0">
                <a:latin typeface="標楷體" pitchFamily="65" charset="-120"/>
                <a:ea typeface="標楷體" pitchFamily="65" charset="-120"/>
              </a:rPr>
              <a:t>模式</a:t>
            </a:r>
            <a:endParaRPr lang="zh-TW" altLang="en-US" sz="3600" dirty="0">
              <a:latin typeface="標楷體" pitchFamily="65" charset="-120"/>
              <a:ea typeface="標楷體" pitchFamily="65" charset="-120"/>
            </a:endParaRPr>
          </a:p>
        </p:txBody>
      </p:sp>
      <p:sp>
        <p:nvSpPr>
          <p:cNvPr id="4" name="橢圓 3"/>
          <p:cNvSpPr/>
          <p:nvPr/>
        </p:nvSpPr>
        <p:spPr>
          <a:xfrm>
            <a:off x="3779912" y="3032400"/>
            <a:ext cx="1944216"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標楷體" pitchFamily="65" charset="-120"/>
                <a:ea typeface="標楷體" pitchFamily="65" charset="-120"/>
              </a:rPr>
              <a:t>飛航服務</a:t>
            </a:r>
            <a:endParaRPr lang="en-US" altLang="zh-TW" dirty="0">
              <a:latin typeface="標楷體" pitchFamily="65" charset="-120"/>
              <a:ea typeface="標楷體" pitchFamily="65" charset="-120"/>
            </a:endParaRPr>
          </a:p>
          <a:p>
            <a:r>
              <a:rPr lang="en-US" altLang="zh-TW" sz="1400" dirty="0">
                <a:latin typeface="標楷體" pitchFamily="65" charset="-120"/>
                <a:ea typeface="標楷體" pitchFamily="65" charset="-120"/>
              </a:rPr>
              <a:t>(FIGHT OPERATION)</a:t>
            </a:r>
            <a:endParaRPr lang="zh-TW" altLang="en-US" sz="1400" dirty="0">
              <a:latin typeface="標楷體" pitchFamily="65" charset="-120"/>
              <a:ea typeface="標楷體" pitchFamily="65" charset="-120"/>
            </a:endParaRPr>
          </a:p>
        </p:txBody>
      </p:sp>
      <p:sp>
        <p:nvSpPr>
          <p:cNvPr id="6" name="橢圓 5"/>
          <p:cNvSpPr/>
          <p:nvPr/>
        </p:nvSpPr>
        <p:spPr>
          <a:xfrm>
            <a:off x="3779912" y="1484784"/>
            <a:ext cx="1800200"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smtClean="0">
                <a:latin typeface="標楷體" pitchFamily="65" charset="-120"/>
                <a:ea typeface="標楷體" pitchFamily="65" charset="-120"/>
              </a:rPr>
              <a:t>工程維修</a:t>
            </a:r>
            <a:r>
              <a:rPr lang="en-US" altLang="zh-TW" dirty="0" smtClean="0">
                <a:latin typeface="標楷體" pitchFamily="65" charset="-120"/>
                <a:ea typeface="標楷體" pitchFamily="65" charset="-120"/>
              </a:rPr>
              <a:t>(</a:t>
            </a:r>
            <a:r>
              <a:rPr lang="en-US" altLang="zh-TW" sz="1200" dirty="0" smtClean="0">
                <a:latin typeface="標楷體" pitchFamily="65" charset="-120"/>
                <a:ea typeface="標楷體" pitchFamily="65" charset="-120"/>
              </a:rPr>
              <a:t>ENGINEERING</a:t>
            </a:r>
            <a:r>
              <a:rPr lang="en-US" altLang="zh-TW" dirty="0" smtClean="0"/>
              <a:t>)</a:t>
            </a:r>
            <a:endParaRPr lang="zh-TW" altLang="en-US" dirty="0"/>
          </a:p>
        </p:txBody>
      </p:sp>
      <p:sp>
        <p:nvSpPr>
          <p:cNvPr id="12" name="橢圓 11"/>
          <p:cNvSpPr/>
          <p:nvPr/>
        </p:nvSpPr>
        <p:spPr>
          <a:xfrm>
            <a:off x="5724128" y="1988840"/>
            <a:ext cx="1656184"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latin typeface="標楷體" pitchFamily="65" charset="-120"/>
                <a:ea typeface="標楷體" pitchFamily="65" charset="-120"/>
              </a:rPr>
              <a:t>貨物</a:t>
            </a:r>
            <a:endParaRPr lang="en-US" altLang="zh-TW" sz="1400" dirty="0">
              <a:latin typeface="標楷體" pitchFamily="65" charset="-120"/>
              <a:ea typeface="標楷體" pitchFamily="65" charset="-120"/>
            </a:endParaRPr>
          </a:p>
          <a:p>
            <a:pPr algn="ctr"/>
            <a:r>
              <a:rPr lang="en-US" altLang="zh-TW" sz="1400" dirty="0">
                <a:latin typeface="標楷體" pitchFamily="65" charset="-120"/>
                <a:ea typeface="標楷體" pitchFamily="65" charset="-120"/>
              </a:rPr>
              <a:t>(</a:t>
            </a:r>
            <a:r>
              <a:rPr lang="en-US" altLang="zh-TW" sz="1200" dirty="0">
                <a:latin typeface="標楷體" pitchFamily="65" charset="-120"/>
                <a:ea typeface="標楷體" pitchFamily="65" charset="-120"/>
              </a:rPr>
              <a:t>CARGO</a:t>
            </a:r>
            <a:r>
              <a:rPr lang="en-US" altLang="zh-TW" sz="1400" dirty="0">
                <a:latin typeface="標楷體" pitchFamily="65" charset="-120"/>
                <a:ea typeface="標楷體" pitchFamily="65" charset="-120"/>
              </a:rPr>
              <a:t>)</a:t>
            </a:r>
            <a:endParaRPr lang="zh-TW" altLang="en-US" sz="1400" dirty="0">
              <a:latin typeface="標楷體" pitchFamily="65" charset="-120"/>
              <a:ea typeface="標楷體" pitchFamily="65" charset="-120"/>
            </a:endParaRPr>
          </a:p>
        </p:txBody>
      </p:sp>
      <p:sp>
        <p:nvSpPr>
          <p:cNvPr id="13" name="橢圓 12"/>
          <p:cNvSpPr/>
          <p:nvPr/>
        </p:nvSpPr>
        <p:spPr>
          <a:xfrm>
            <a:off x="6012160" y="3212976"/>
            <a:ext cx="1728192"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latin typeface="標楷體" pitchFamily="65" charset="-120"/>
                <a:ea typeface="標楷體" pitchFamily="65" charset="-120"/>
              </a:rPr>
              <a:t>機內餐飲</a:t>
            </a:r>
            <a:endParaRPr lang="en-US" altLang="zh-TW" sz="1400" dirty="0">
              <a:latin typeface="標楷體" pitchFamily="65" charset="-120"/>
              <a:ea typeface="標楷體" pitchFamily="65" charset="-120"/>
            </a:endParaRPr>
          </a:p>
          <a:p>
            <a:pPr algn="ctr"/>
            <a:r>
              <a:rPr lang="en-US" altLang="zh-TW" sz="1400" dirty="0">
                <a:latin typeface="標楷體" pitchFamily="65" charset="-120"/>
                <a:ea typeface="標楷體" pitchFamily="65" charset="-120"/>
              </a:rPr>
              <a:t>(</a:t>
            </a:r>
            <a:r>
              <a:rPr lang="en-US" altLang="zh-TW" sz="1200" dirty="0">
                <a:latin typeface="標楷體" pitchFamily="65" charset="-120"/>
                <a:ea typeface="標楷體" pitchFamily="65" charset="-120"/>
              </a:rPr>
              <a:t>IN-FIGHT    CATERING</a:t>
            </a:r>
            <a:r>
              <a:rPr lang="en-US" altLang="zh-TW" sz="1400" dirty="0">
                <a:latin typeface="標楷體" pitchFamily="65" charset="-120"/>
                <a:ea typeface="標楷體" pitchFamily="65" charset="-120"/>
              </a:rPr>
              <a:t>)</a:t>
            </a:r>
            <a:endParaRPr lang="zh-TW" altLang="en-US" sz="1400" dirty="0">
              <a:latin typeface="標楷體" pitchFamily="65" charset="-120"/>
              <a:ea typeface="標楷體" pitchFamily="65" charset="-120"/>
            </a:endParaRPr>
          </a:p>
        </p:txBody>
      </p:sp>
      <p:sp>
        <p:nvSpPr>
          <p:cNvPr id="14" name="橢圓 13"/>
          <p:cNvSpPr/>
          <p:nvPr/>
        </p:nvSpPr>
        <p:spPr>
          <a:xfrm>
            <a:off x="5364088" y="4725144"/>
            <a:ext cx="1728192"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latin typeface="標楷體" pitchFamily="65" charset="-120"/>
                <a:ea typeface="標楷體" pitchFamily="65" charset="-120"/>
              </a:rPr>
              <a:t>地勤</a:t>
            </a:r>
            <a:endParaRPr lang="en-US" altLang="zh-TW" sz="1400" dirty="0">
              <a:latin typeface="標楷體" pitchFamily="65" charset="-120"/>
              <a:ea typeface="標楷體" pitchFamily="65" charset="-120"/>
            </a:endParaRPr>
          </a:p>
          <a:p>
            <a:pPr algn="ctr"/>
            <a:r>
              <a:rPr lang="en-US" altLang="zh-TW" sz="1400" dirty="0">
                <a:latin typeface="標楷體" pitchFamily="65" charset="-120"/>
                <a:ea typeface="標楷體" pitchFamily="65" charset="-120"/>
              </a:rPr>
              <a:t>(</a:t>
            </a:r>
            <a:r>
              <a:rPr lang="en-US" altLang="zh-TW" sz="1200" dirty="0">
                <a:latin typeface="標楷體" pitchFamily="65" charset="-120"/>
                <a:ea typeface="標楷體" pitchFamily="65" charset="-120"/>
              </a:rPr>
              <a:t>GROUND HOLDING</a:t>
            </a:r>
            <a:r>
              <a:rPr lang="en-US" altLang="zh-TW" sz="1400" dirty="0">
                <a:latin typeface="標楷體" pitchFamily="65" charset="-120"/>
                <a:ea typeface="標楷體" pitchFamily="65" charset="-120"/>
              </a:rPr>
              <a:t>)</a:t>
            </a:r>
            <a:endParaRPr lang="zh-TW" altLang="en-US" sz="1400" dirty="0">
              <a:latin typeface="標楷體" pitchFamily="65" charset="-120"/>
              <a:ea typeface="標楷體" pitchFamily="65" charset="-120"/>
            </a:endParaRPr>
          </a:p>
        </p:txBody>
      </p:sp>
      <p:sp>
        <p:nvSpPr>
          <p:cNvPr id="15" name="橢圓 14"/>
          <p:cNvSpPr/>
          <p:nvPr/>
        </p:nvSpPr>
        <p:spPr>
          <a:xfrm>
            <a:off x="2987824" y="4725144"/>
            <a:ext cx="1872208"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latin typeface="標楷體" pitchFamily="65" charset="-120"/>
                <a:ea typeface="標楷體" pitchFamily="65" charset="-120"/>
              </a:rPr>
              <a:t>資訊</a:t>
            </a:r>
            <a:endParaRPr lang="en-US" altLang="zh-TW" sz="1400" dirty="0">
              <a:latin typeface="標楷體" pitchFamily="65" charset="-120"/>
              <a:ea typeface="標楷體" pitchFamily="65" charset="-120"/>
            </a:endParaRPr>
          </a:p>
          <a:p>
            <a:pPr algn="ctr"/>
            <a:r>
              <a:rPr lang="en-US" altLang="zh-TW" sz="1400" dirty="0">
                <a:latin typeface="標楷體" pitchFamily="65" charset="-120"/>
                <a:ea typeface="標楷體" pitchFamily="65" charset="-120"/>
              </a:rPr>
              <a:t>(</a:t>
            </a:r>
            <a:r>
              <a:rPr lang="en-US" altLang="zh-TW" sz="1200" dirty="0">
                <a:latin typeface="標楷體" pitchFamily="65" charset="-120"/>
                <a:ea typeface="標楷體" pitchFamily="65" charset="-120"/>
              </a:rPr>
              <a:t>INFORMATION</a:t>
            </a:r>
            <a:r>
              <a:rPr lang="en-US" altLang="zh-TW" sz="1400" dirty="0">
                <a:latin typeface="標楷體" pitchFamily="65" charset="-120"/>
                <a:ea typeface="標楷體" pitchFamily="65" charset="-120"/>
              </a:rPr>
              <a:t>)</a:t>
            </a:r>
            <a:endParaRPr lang="zh-TW" altLang="en-US" sz="1400" dirty="0">
              <a:latin typeface="標楷體" pitchFamily="65" charset="-120"/>
              <a:ea typeface="標楷體" pitchFamily="65" charset="-120"/>
            </a:endParaRPr>
          </a:p>
        </p:txBody>
      </p:sp>
      <p:sp>
        <p:nvSpPr>
          <p:cNvPr id="16" name="橢圓 15"/>
          <p:cNvSpPr/>
          <p:nvPr/>
        </p:nvSpPr>
        <p:spPr>
          <a:xfrm>
            <a:off x="1835696" y="3356992"/>
            <a:ext cx="1656184"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400" dirty="0">
                <a:latin typeface="標楷體" pitchFamily="65" charset="-120"/>
                <a:ea typeface="標楷體" pitchFamily="65" charset="-120"/>
              </a:rPr>
              <a:t>收益管理</a:t>
            </a:r>
            <a:r>
              <a:rPr lang="en-US" altLang="zh-TW" sz="1400" dirty="0">
                <a:latin typeface="標楷體" pitchFamily="65" charset="-120"/>
                <a:ea typeface="標楷體" pitchFamily="65" charset="-120"/>
              </a:rPr>
              <a:t>(</a:t>
            </a:r>
            <a:r>
              <a:rPr lang="en-US" altLang="zh-TW" sz="1200" dirty="0">
                <a:latin typeface="標楷體" pitchFamily="65" charset="-120"/>
                <a:ea typeface="標楷體" pitchFamily="65" charset="-120"/>
              </a:rPr>
              <a:t>REVENUE ACCOUNTING</a:t>
            </a:r>
            <a:r>
              <a:rPr lang="en-US" altLang="zh-TW" sz="1400" dirty="0">
                <a:latin typeface="標楷體" pitchFamily="65" charset="-120"/>
                <a:ea typeface="標楷體" pitchFamily="65" charset="-120"/>
              </a:rPr>
              <a:t>)</a:t>
            </a:r>
            <a:endParaRPr lang="zh-TW" altLang="en-US" sz="1400" dirty="0">
              <a:latin typeface="標楷體" pitchFamily="65" charset="-120"/>
              <a:ea typeface="標楷體" pitchFamily="65" charset="-120"/>
            </a:endParaRPr>
          </a:p>
        </p:txBody>
      </p:sp>
      <p:sp>
        <p:nvSpPr>
          <p:cNvPr id="17" name="橢圓 16"/>
          <p:cNvSpPr/>
          <p:nvPr/>
        </p:nvSpPr>
        <p:spPr>
          <a:xfrm>
            <a:off x="2021828" y="1985808"/>
            <a:ext cx="1686076"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400" dirty="0">
                <a:latin typeface="標楷體" pitchFamily="65" charset="-120"/>
                <a:ea typeface="標楷體" pitchFamily="65" charset="-120"/>
              </a:rPr>
              <a:t>銷售及配銷</a:t>
            </a:r>
            <a:r>
              <a:rPr lang="en-US" altLang="zh-TW" sz="1400" dirty="0">
                <a:latin typeface="標楷體" pitchFamily="65" charset="-120"/>
                <a:ea typeface="標楷體" pitchFamily="65" charset="-120"/>
              </a:rPr>
              <a:t>(</a:t>
            </a:r>
            <a:r>
              <a:rPr lang="en-US" altLang="zh-TW" sz="1200" dirty="0">
                <a:latin typeface="標楷體" pitchFamily="65" charset="-120"/>
                <a:ea typeface="標楷體" pitchFamily="65" charset="-120"/>
              </a:rPr>
              <a:t>SALES &amp; DISTRIBUTION</a:t>
            </a:r>
            <a:r>
              <a:rPr lang="en-US" altLang="zh-TW" sz="1400" dirty="0">
                <a:latin typeface="標楷體" pitchFamily="65" charset="-120"/>
                <a:ea typeface="標楷體" pitchFamily="65" charset="-120"/>
              </a:rPr>
              <a:t>)</a:t>
            </a:r>
            <a:endParaRPr lang="zh-TW" altLang="en-US" sz="1400" dirty="0">
              <a:latin typeface="標楷體" pitchFamily="65" charset="-120"/>
              <a:ea typeface="標楷體" pitchFamily="65" charset="-120"/>
            </a:endParaRPr>
          </a:p>
        </p:txBody>
      </p:sp>
      <p:sp>
        <p:nvSpPr>
          <p:cNvPr id="19" name="橢圓 18"/>
          <p:cNvSpPr/>
          <p:nvPr/>
        </p:nvSpPr>
        <p:spPr>
          <a:xfrm>
            <a:off x="1511660" y="1016732"/>
            <a:ext cx="6336704" cy="56886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1" name="直線單箭頭接點 20"/>
          <p:cNvCxnSpPr/>
          <p:nvPr/>
        </p:nvCxnSpPr>
        <p:spPr>
          <a:xfrm flipV="1">
            <a:off x="899592" y="4040512"/>
            <a:ext cx="612068" cy="46860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539552" y="4555867"/>
            <a:ext cx="1296144" cy="338554"/>
          </a:xfrm>
          <a:prstGeom prst="rect">
            <a:avLst/>
          </a:prstGeom>
          <a:noFill/>
        </p:spPr>
        <p:txBody>
          <a:bodyPr wrap="square" rtlCol="0">
            <a:spAutoFit/>
          </a:bodyPr>
          <a:lstStyle/>
          <a:p>
            <a:r>
              <a:rPr lang="zh-TW" altLang="en-US" sz="1600" b="1" dirty="0" smtClean="0">
                <a:latin typeface="標楷體" pitchFamily="65" charset="-120"/>
                <a:ea typeface="標楷體" pitchFamily="65" charset="-120"/>
              </a:rPr>
              <a:t>航空公司</a:t>
            </a:r>
            <a:endParaRPr lang="zh-TW" altLang="en-US" sz="1600" b="1" dirty="0">
              <a:latin typeface="標楷體" pitchFamily="65" charset="-120"/>
              <a:ea typeface="標楷體" pitchFamily="65" charset="-120"/>
            </a:endParaRPr>
          </a:p>
        </p:txBody>
      </p:sp>
    </p:spTree>
    <p:extLst>
      <p:ext uri="{BB962C8B-B14F-4D97-AF65-F5344CB8AC3E}">
        <p14:creationId xmlns:p14="http://schemas.microsoft.com/office/powerpoint/2010/main" val="2149001394"/>
      </p:ext>
    </p:extLst>
  </p:cSld>
  <p:clrMapOvr>
    <a:masterClrMapping/>
  </p:clrMapOvr>
  <p:transition>
    <p:randomBa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295636" y="-171400"/>
            <a:ext cx="6912768" cy="1470025"/>
          </a:xfrm>
        </p:spPr>
        <p:txBody>
          <a:bodyPr>
            <a:normAutofit/>
          </a:bodyPr>
          <a:lstStyle/>
          <a:p>
            <a:pPr algn="l"/>
            <a:r>
              <a:rPr lang="en-US" altLang="zh-TW" sz="3600" b="1" dirty="0">
                <a:latin typeface="標楷體" pitchFamily="65" charset="-120"/>
                <a:ea typeface="標楷體" pitchFamily="65" charset="-120"/>
              </a:rPr>
              <a:t>(</a:t>
            </a:r>
            <a:r>
              <a:rPr lang="zh-TW" altLang="en-US" sz="3600" b="1" dirty="0">
                <a:latin typeface="標楷體" pitchFamily="65" charset="-120"/>
                <a:ea typeface="標楷體" pitchFamily="65" charset="-120"/>
              </a:rPr>
              <a:t>二</a:t>
            </a:r>
            <a:r>
              <a:rPr lang="en-US" altLang="zh-TW" sz="3600" b="1" dirty="0">
                <a:latin typeface="標楷體" pitchFamily="65" charset="-120"/>
                <a:ea typeface="標楷體" pitchFamily="65" charset="-120"/>
              </a:rPr>
              <a:t>)</a:t>
            </a:r>
            <a:r>
              <a:rPr lang="zh-TW" altLang="en-US" sz="3600" b="1" dirty="0">
                <a:latin typeface="標楷體" pitchFamily="65" charset="-120"/>
                <a:ea typeface="標楷體" pitchFamily="65" charset="-120"/>
              </a:rPr>
              <a:t>實質航空公司經營模式</a:t>
            </a:r>
          </a:p>
        </p:txBody>
      </p:sp>
      <p:sp>
        <p:nvSpPr>
          <p:cNvPr id="4" name="橢圓 3"/>
          <p:cNvSpPr/>
          <p:nvPr/>
        </p:nvSpPr>
        <p:spPr>
          <a:xfrm>
            <a:off x="3713285" y="3212976"/>
            <a:ext cx="1944216"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標楷體" pitchFamily="65" charset="-120"/>
                <a:ea typeface="標楷體" pitchFamily="65" charset="-120"/>
              </a:rPr>
              <a:t>飛航服務</a:t>
            </a:r>
            <a:endParaRPr lang="en-US" altLang="zh-TW" dirty="0">
              <a:latin typeface="標楷體" pitchFamily="65" charset="-120"/>
              <a:ea typeface="標楷體" pitchFamily="65" charset="-120"/>
            </a:endParaRPr>
          </a:p>
          <a:p>
            <a:r>
              <a:rPr lang="en-US" altLang="zh-TW" sz="1400" dirty="0">
                <a:latin typeface="標楷體" pitchFamily="65" charset="-120"/>
                <a:ea typeface="標楷體" pitchFamily="65" charset="-120"/>
              </a:rPr>
              <a:t>(FIGHT OPERATION)</a:t>
            </a:r>
            <a:endParaRPr lang="zh-TW" altLang="en-US" sz="1400" dirty="0">
              <a:latin typeface="標楷體" pitchFamily="65" charset="-120"/>
              <a:ea typeface="標楷體" pitchFamily="65" charset="-120"/>
            </a:endParaRPr>
          </a:p>
        </p:txBody>
      </p:sp>
      <p:sp>
        <p:nvSpPr>
          <p:cNvPr id="6" name="橢圓 5"/>
          <p:cNvSpPr/>
          <p:nvPr/>
        </p:nvSpPr>
        <p:spPr>
          <a:xfrm>
            <a:off x="3767148" y="1405960"/>
            <a:ext cx="1800200"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smtClean="0">
                <a:latin typeface="標楷體" pitchFamily="65" charset="-120"/>
                <a:ea typeface="標楷體" pitchFamily="65" charset="-120"/>
              </a:rPr>
              <a:t>工程維修</a:t>
            </a:r>
            <a:r>
              <a:rPr lang="en-US" altLang="zh-TW" dirty="0" smtClean="0">
                <a:latin typeface="標楷體" pitchFamily="65" charset="-120"/>
                <a:ea typeface="標楷體" pitchFamily="65" charset="-120"/>
              </a:rPr>
              <a:t>(</a:t>
            </a:r>
            <a:r>
              <a:rPr lang="en-US" altLang="zh-TW" sz="1200" dirty="0" smtClean="0">
                <a:latin typeface="標楷體" pitchFamily="65" charset="-120"/>
                <a:ea typeface="標楷體" pitchFamily="65" charset="-120"/>
              </a:rPr>
              <a:t>ENGINEERING</a:t>
            </a:r>
            <a:r>
              <a:rPr lang="en-US" altLang="zh-TW" dirty="0" smtClean="0"/>
              <a:t>)</a:t>
            </a:r>
            <a:endParaRPr lang="zh-TW" altLang="en-US" dirty="0"/>
          </a:p>
        </p:txBody>
      </p:sp>
      <p:sp>
        <p:nvSpPr>
          <p:cNvPr id="12" name="橢圓 11"/>
          <p:cNvSpPr/>
          <p:nvPr/>
        </p:nvSpPr>
        <p:spPr>
          <a:xfrm>
            <a:off x="5724128" y="1988840"/>
            <a:ext cx="1728192"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latin typeface="標楷體" pitchFamily="65" charset="-120"/>
                <a:ea typeface="標楷體" pitchFamily="65" charset="-120"/>
              </a:rPr>
              <a:t>貨物</a:t>
            </a:r>
            <a:endParaRPr lang="en-US" altLang="zh-TW" sz="1400" dirty="0">
              <a:latin typeface="標楷體" pitchFamily="65" charset="-120"/>
              <a:ea typeface="標楷體" pitchFamily="65" charset="-120"/>
            </a:endParaRPr>
          </a:p>
          <a:p>
            <a:pPr algn="ctr"/>
            <a:r>
              <a:rPr lang="en-US" altLang="zh-TW" sz="1400" dirty="0">
                <a:latin typeface="標楷體" pitchFamily="65" charset="-120"/>
                <a:ea typeface="標楷體" pitchFamily="65" charset="-120"/>
              </a:rPr>
              <a:t>(</a:t>
            </a:r>
            <a:r>
              <a:rPr lang="en-US" altLang="zh-TW" sz="1200" dirty="0">
                <a:latin typeface="標楷體" pitchFamily="65" charset="-120"/>
                <a:ea typeface="標楷體" pitchFamily="65" charset="-120"/>
              </a:rPr>
              <a:t>CARGO</a:t>
            </a:r>
            <a:r>
              <a:rPr lang="en-US" altLang="zh-TW" sz="1400" dirty="0">
                <a:latin typeface="標楷體" pitchFamily="65" charset="-120"/>
                <a:ea typeface="標楷體" pitchFamily="65" charset="-120"/>
              </a:rPr>
              <a:t>)</a:t>
            </a:r>
            <a:endParaRPr lang="zh-TW" altLang="en-US" sz="1400" dirty="0">
              <a:latin typeface="標楷體" pitchFamily="65" charset="-120"/>
              <a:ea typeface="標楷體" pitchFamily="65" charset="-120"/>
            </a:endParaRPr>
          </a:p>
        </p:txBody>
      </p:sp>
      <p:sp>
        <p:nvSpPr>
          <p:cNvPr id="13" name="橢圓 12"/>
          <p:cNvSpPr/>
          <p:nvPr/>
        </p:nvSpPr>
        <p:spPr>
          <a:xfrm>
            <a:off x="6228184" y="3483570"/>
            <a:ext cx="1944216"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latin typeface="標楷體" pitchFamily="65" charset="-120"/>
                <a:ea typeface="標楷體" pitchFamily="65" charset="-120"/>
              </a:rPr>
              <a:t>機內餐飲</a:t>
            </a:r>
            <a:endParaRPr lang="en-US" altLang="zh-TW" sz="1400" dirty="0">
              <a:latin typeface="標楷體" pitchFamily="65" charset="-120"/>
              <a:ea typeface="標楷體" pitchFamily="65" charset="-120"/>
            </a:endParaRPr>
          </a:p>
          <a:p>
            <a:pPr algn="ctr"/>
            <a:r>
              <a:rPr lang="en-US" altLang="zh-TW" sz="1400" dirty="0">
                <a:latin typeface="標楷體" pitchFamily="65" charset="-120"/>
                <a:ea typeface="標楷體" pitchFamily="65" charset="-120"/>
              </a:rPr>
              <a:t>(</a:t>
            </a:r>
            <a:r>
              <a:rPr lang="en-US" altLang="zh-TW" sz="1200" dirty="0">
                <a:latin typeface="標楷體" pitchFamily="65" charset="-120"/>
                <a:ea typeface="標楷體" pitchFamily="65" charset="-120"/>
              </a:rPr>
              <a:t>IN-FIGHT    CATERING</a:t>
            </a:r>
            <a:r>
              <a:rPr lang="en-US" altLang="zh-TW" sz="1400" dirty="0">
                <a:latin typeface="標楷體" pitchFamily="65" charset="-120"/>
                <a:ea typeface="標楷體" pitchFamily="65" charset="-120"/>
              </a:rPr>
              <a:t>)</a:t>
            </a:r>
            <a:endParaRPr lang="zh-TW" altLang="en-US" sz="1400" dirty="0">
              <a:latin typeface="標楷體" pitchFamily="65" charset="-120"/>
              <a:ea typeface="標楷體" pitchFamily="65" charset="-120"/>
            </a:endParaRPr>
          </a:p>
        </p:txBody>
      </p:sp>
      <p:sp>
        <p:nvSpPr>
          <p:cNvPr id="14" name="橢圓 13"/>
          <p:cNvSpPr/>
          <p:nvPr/>
        </p:nvSpPr>
        <p:spPr>
          <a:xfrm>
            <a:off x="5364088" y="4725144"/>
            <a:ext cx="1728192"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latin typeface="標楷體" pitchFamily="65" charset="-120"/>
                <a:ea typeface="標楷體" pitchFamily="65" charset="-120"/>
              </a:rPr>
              <a:t>地勤</a:t>
            </a:r>
            <a:endParaRPr lang="en-US" altLang="zh-TW" sz="1400" dirty="0">
              <a:latin typeface="標楷體" pitchFamily="65" charset="-120"/>
              <a:ea typeface="標楷體" pitchFamily="65" charset="-120"/>
            </a:endParaRPr>
          </a:p>
          <a:p>
            <a:pPr algn="ctr"/>
            <a:r>
              <a:rPr lang="en-US" altLang="zh-TW" sz="1400" dirty="0">
                <a:latin typeface="標楷體" pitchFamily="65" charset="-120"/>
                <a:ea typeface="標楷體" pitchFamily="65" charset="-120"/>
              </a:rPr>
              <a:t>(</a:t>
            </a:r>
            <a:r>
              <a:rPr lang="en-US" altLang="zh-TW" sz="1200" dirty="0">
                <a:latin typeface="標楷體" pitchFamily="65" charset="-120"/>
                <a:ea typeface="標楷體" pitchFamily="65" charset="-120"/>
              </a:rPr>
              <a:t>GROUND HOLDING</a:t>
            </a:r>
            <a:r>
              <a:rPr lang="en-US" altLang="zh-TW" sz="1400" dirty="0">
                <a:latin typeface="標楷體" pitchFamily="65" charset="-120"/>
                <a:ea typeface="標楷體" pitchFamily="65" charset="-120"/>
              </a:rPr>
              <a:t>)</a:t>
            </a:r>
            <a:endParaRPr lang="zh-TW" altLang="en-US" sz="1400" dirty="0">
              <a:latin typeface="標楷體" pitchFamily="65" charset="-120"/>
              <a:ea typeface="標楷體" pitchFamily="65" charset="-120"/>
            </a:endParaRPr>
          </a:p>
        </p:txBody>
      </p:sp>
      <p:sp>
        <p:nvSpPr>
          <p:cNvPr id="15" name="橢圓 14"/>
          <p:cNvSpPr/>
          <p:nvPr/>
        </p:nvSpPr>
        <p:spPr>
          <a:xfrm>
            <a:off x="2771800" y="4783445"/>
            <a:ext cx="1872208"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latin typeface="標楷體" pitchFamily="65" charset="-120"/>
                <a:ea typeface="標楷體" pitchFamily="65" charset="-120"/>
              </a:rPr>
              <a:t>資訊</a:t>
            </a:r>
            <a:endParaRPr lang="en-US" altLang="zh-TW" sz="1400" dirty="0">
              <a:latin typeface="標楷體" pitchFamily="65" charset="-120"/>
              <a:ea typeface="標楷體" pitchFamily="65" charset="-120"/>
            </a:endParaRPr>
          </a:p>
          <a:p>
            <a:pPr algn="ctr"/>
            <a:r>
              <a:rPr lang="en-US" altLang="zh-TW" sz="1400" dirty="0">
                <a:latin typeface="標楷體" pitchFamily="65" charset="-120"/>
                <a:ea typeface="標楷體" pitchFamily="65" charset="-120"/>
              </a:rPr>
              <a:t>(</a:t>
            </a:r>
            <a:r>
              <a:rPr lang="en-US" altLang="zh-TW" sz="1200" dirty="0">
                <a:latin typeface="標楷體" pitchFamily="65" charset="-120"/>
                <a:ea typeface="標楷體" pitchFamily="65" charset="-120"/>
              </a:rPr>
              <a:t>INFORMATION</a:t>
            </a:r>
            <a:r>
              <a:rPr lang="en-US" altLang="zh-TW" sz="1400" dirty="0">
                <a:latin typeface="標楷體" pitchFamily="65" charset="-120"/>
                <a:ea typeface="標楷體" pitchFamily="65" charset="-120"/>
              </a:rPr>
              <a:t>)</a:t>
            </a:r>
            <a:endParaRPr lang="zh-TW" altLang="en-US" sz="1400" dirty="0">
              <a:latin typeface="標楷體" pitchFamily="65" charset="-120"/>
              <a:ea typeface="標楷體" pitchFamily="65" charset="-120"/>
            </a:endParaRPr>
          </a:p>
        </p:txBody>
      </p:sp>
      <p:sp>
        <p:nvSpPr>
          <p:cNvPr id="16" name="橢圓 15"/>
          <p:cNvSpPr/>
          <p:nvPr/>
        </p:nvSpPr>
        <p:spPr>
          <a:xfrm>
            <a:off x="1531186" y="3429000"/>
            <a:ext cx="1656184"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400" dirty="0">
                <a:latin typeface="標楷體" pitchFamily="65" charset="-120"/>
                <a:ea typeface="標楷體" pitchFamily="65" charset="-120"/>
              </a:rPr>
              <a:t>收益管理</a:t>
            </a:r>
            <a:r>
              <a:rPr lang="en-US" altLang="zh-TW" sz="1400" dirty="0">
                <a:latin typeface="標楷體" pitchFamily="65" charset="-120"/>
                <a:ea typeface="標楷體" pitchFamily="65" charset="-120"/>
              </a:rPr>
              <a:t>(</a:t>
            </a:r>
            <a:r>
              <a:rPr lang="en-US" altLang="zh-TW" sz="1200" dirty="0">
                <a:latin typeface="標楷體" pitchFamily="65" charset="-120"/>
                <a:ea typeface="標楷體" pitchFamily="65" charset="-120"/>
              </a:rPr>
              <a:t>REVENUE ACCOUNTING</a:t>
            </a:r>
            <a:r>
              <a:rPr lang="en-US" altLang="zh-TW" sz="1400" dirty="0">
                <a:latin typeface="標楷體" pitchFamily="65" charset="-120"/>
                <a:ea typeface="標楷體" pitchFamily="65" charset="-120"/>
              </a:rPr>
              <a:t>)</a:t>
            </a:r>
            <a:endParaRPr lang="zh-TW" altLang="en-US" sz="1400" dirty="0">
              <a:latin typeface="標楷體" pitchFamily="65" charset="-120"/>
              <a:ea typeface="標楷體" pitchFamily="65" charset="-120"/>
            </a:endParaRPr>
          </a:p>
        </p:txBody>
      </p:sp>
      <p:sp>
        <p:nvSpPr>
          <p:cNvPr id="17" name="橢圓 16"/>
          <p:cNvSpPr/>
          <p:nvPr/>
        </p:nvSpPr>
        <p:spPr>
          <a:xfrm>
            <a:off x="2021828" y="1985808"/>
            <a:ext cx="1686076"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400" dirty="0">
                <a:latin typeface="標楷體" pitchFamily="65" charset="-120"/>
                <a:ea typeface="標楷體" pitchFamily="65" charset="-120"/>
              </a:rPr>
              <a:t>銷售及配銷</a:t>
            </a:r>
            <a:r>
              <a:rPr lang="en-US" altLang="zh-TW" sz="1400" dirty="0">
                <a:latin typeface="標楷體" pitchFamily="65" charset="-120"/>
                <a:ea typeface="標楷體" pitchFamily="65" charset="-120"/>
              </a:rPr>
              <a:t>(</a:t>
            </a:r>
            <a:r>
              <a:rPr lang="en-US" altLang="zh-TW" sz="1200" dirty="0">
                <a:latin typeface="標楷體" pitchFamily="65" charset="-120"/>
                <a:ea typeface="標楷體" pitchFamily="65" charset="-120"/>
              </a:rPr>
              <a:t>SALES &amp; DISTRIBUTION</a:t>
            </a:r>
            <a:r>
              <a:rPr lang="en-US" altLang="zh-TW" sz="1400" dirty="0">
                <a:latin typeface="標楷體" pitchFamily="65" charset="-120"/>
                <a:ea typeface="標楷體" pitchFamily="65" charset="-120"/>
              </a:rPr>
              <a:t>)</a:t>
            </a:r>
            <a:endParaRPr lang="zh-TW" altLang="en-US" sz="1400" dirty="0">
              <a:latin typeface="標楷體" pitchFamily="65" charset="-120"/>
              <a:ea typeface="標楷體" pitchFamily="65" charset="-120"/>
            </a:endParaRPr>
          </a:p>
        </p:txBody>
      </p:sp>
      <p:sp>
        <p:nvSpPr>
          <p:cNvPr id="5" name="橢圓 4"/>
          <p:cNvSpPr/>
          <p:nvPr/>
        </p:nvSpPr>
        <p:spPr>
          <a:xfrm>
            <a:off x="3419872" y="2708920"/>
            <a:ext cx="2520280" cy="18722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 name="直線單箭頭接點 7"/>
          <p:cNvCxnSpPr>
            <a:stCxn id="17" idx="5"/>
          </p:cNvCxnSpPr>
          <p:nvPr/>
        </p:nvCxnSpPr>
        <p:spPr>
          <a:xfrm>
            <a:off x="3460984" y="2846285"/>
            <a:ext cx="234156" cy="29468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a:stCxn id="6" idx="4"/>
          </p:cNvCxnSpPr>
          <p:nvPr/>
        </p:nvCxnSpPr>
        <p:spPr>
          <a:xfrm>
            <a:off x="4667248" y="2414072"/>
            <a:ext cx="0" cy="2948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a:stCxn id="16" idx="6"/>
          </p:cNvCxnSpPr>
          <p:nvPr/>
        </p:nvCxnSpPr>
        <p:spPr>
          <a:xfrm flipV="1">
            <a:off x="3187370" y="3909863"/>
            <a:ext cx="285446" cy="2319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a:stCxn id="15" idx="0"/>
          </p:cNvCxnSpPr>
          <p:nvPr/>
        </p:nvCxnSpPr>
        <p:spPr>
          <a:xfrm flipV="1">
            <a:off x="3707904" y="4430461"/>
            <a:ext cx="216024" cy="3529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flipH="1" flipV="1">
            <a:off x="5436096" y="4430461"/>
            <a:ext cx="288032" cy="3529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a:stCxn id="13" idx="2"/>
          </p:cNvCxnSpPr>
          <p:nvPr/>
        </p:nvCxnSpPr>
        <p:spPr>
          <a:xfrm flipH="1" flipV="1">
            <a:off x="5918416" y="3832100"/>
            <a:ext cx="309768" cy="15552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a:endCxn id="5" idx="7"/>
          </p:cNvCxnSpPr>
          <p:nvPr/>
        </p:nvCxnSpPr>
        <p:spPr>
          <a:xfrm flipH="1">
            <a:off x="5571066" y="2708919"/>
            <a:ext cx="225070" cy="25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文字方塊 42"/>
          <p:cNvSpPr txBox="1"/>
          <p:nvPr/>
        </p:nvSpPr>
        <p:spPr>
          <a:xfrm>
            <a:off x="4086608" y="2735342"/>
            <a:ext cx="1296144" cy="523220"/>
          </a:xfrm>
          <a:prstGeom prst="rect">
            <a:avLst/>
          </a:prstGeom>
          <a:noFill/>
        </p:spPr>
        <p:txBody>
          <a:bodyPr wrap="square" rtlCol="0">
            <a:spAutoFit/>
          </a:bodyPr>
          <a:lstStyle/>
          <a:p>
            <a:pPr algn="ctr"/>
            <a:r>
              <a:rPr lang="zh-TW" altLang="en-US" sz="1400" b="1" dirty="0" smtClean="0">
                <a:latin typeface="標楷體" pitchFamily="65" charset="-120"/>
                <a:ea typeface="標楷體" pitchFamily="65" charset="-120"/>
              </a:rPr>
              <a:t>核心事業</a:t>
            </a:r>
            <a:endParaRPr lang="en-US" altLang="zh-TW" sz="1400" b="1" dirty="0" smtClean="0">
              <a:latin typeface="標楷體" pitchFamily="65" charset="-120"/>
              <a:ea typeface="標楷體" pitchFamily="65" charset="-120"/>
            </a:endParaRPr>
          </a:p>
          <a:p>
            <a:pPr algn="ctr"/>
            <a:r>
              <a:rPr lang="en-US" altLang="zh-TW" sz="1400" b="1" dirty="0" smtClean="0">
                <a:latin typeface="標楷體" pitchFamily="65" charset="-120"/>
                <a:ea typeface="標楷體" pitchFamily="65" charset="-120"/>
              </a:rPr>
              <a:t>(</a:t>
            </a:r>
            <a:r>
              <a:rPr lang="en-US" altLang="zh-TW" sz="1200" b="1" dirty="0" smtClean="0">
                <a:latin typeface="標楷體" pitchFamily="65" charset="-120"/>
                <a:ea typeface="標楷體" pitchFamily="65" charset="-120"/>
              </a:rPr>
              <a:t>CORE AIRLINE)</a:t>
            </a:r>
            <a:endParaRPr lang="zh-TW" altLang="en-US" sz="1200" b="1" dirty="0">
              <a:latin typeface="標楷體" pitchFamily="65" charset="-120"/>
              <a:ea typeface="標楷體" pitchFamily="65" charset="-120"/>
            </a:endParaRPr>
          </a:p>
        </p:txBody>
      </p:sp>
    </p:spTree>
    <p:extLst>
      <p:ext uri="{BB962C8B-B14F-4D97-AF65-F5344CB8AC3E}">
        <p14:creationId xmlns:p14="http://schemas.microsoft.com/office/powerpoint/2010/main" val="3160489838"/>
      </p:ext>
    </p:extLst>
  </p:cSld>
  <p:clrMapOvr>
    <a:masterClrMapping/>
  </p:clrMapOvr>
  <p:transition>
    <p:randomBa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277634" y="-171400"/>
            <a:ext cx="6912768" cy="1470025"/>
          </a:xfrm>
        </p:spPr>
        <p:txBody>
          <a:bodyPr>
            <a:normAutofit/>
          </a:bodyPr>
          <a:lstStyle/>
          <a:p>
            <a:pPr algn="l"/>
            <a:r>
              <a:rPr lang="en-US" altLang="zh-TW" sz="3600" b="1" dirty="0">
                <a:latin typeface="標楷體" pitchFamily="65" charset="-120"/>
                <a:ea typeface="標楷體" pitchFamily="65" charset="-120"/>
              </a:rPr>
              <a:t>(</a:t>
            </a:r>
            <a:r>
              <a:rPr lang="zh-TW" altLang="en-US" sz="3600" b="1" dirty="0">
                <a:latin typeface="標楷體" pitchFamily="65" charset="-120"/>
                <a:ea typeface="標楷體" pitchFamily="65" charset="-120"/>
              </a:rPr>
              <a:t>三</a:t>
            </a:r>
            <a:r>
              <a:rPr lang="en-US" altLang="zh-TW" sz="3600" b="1" dirty="0">
                <a:latin typeface="標楷體" pitchFamily="65" charset="-120"/>
                <a:ea typeface="標楷體" pitchFamily="65" charset="-120"/>
              </a:rPr>
              <a:t>)</a:t>
            </a:r>
            <a:r>
              <a:rPr lang="zh-TW" altLang="en-US" sz="3600" b="1" dirty="0">
                <a:latin typeface="標楷體" pitchFamily="65" charset="-120"/>
                <a:ea typeface="標楷體" pitchFamily="65" charset="-120"/>
              </a:rPr>
              <a:t>航空事業經營模式</a:t>
            </a:r>
          </a:p>
        </p:txBody>
      </p:sp>
      <p:sp>
        <p:nvSpPr>
          <p:cNvPr id="4" name="橢圓 3"/>
          <p:cNvSpPr/>
          <p:nvPr/>
        </p:nvSpPr>
        <p:spPr>
          <a:xfrm>
            <a:off x="3779912" y="3032400"/>
            <a:ext cx="1944216"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標楷體" pitchFamily="65" charset="-120"/>
                <a:ea typeface="標楷體" pitchFamily="65" charset="-120"/>
              </a:rPr>
              <a:t>飛航服務</a:t>
            </a:r>
            <a:endParaRPr lang="en-US" altLang="zh-TW" dirty="0">
              <a:latin typeface="標楷體" pitchFamily="65" charset="-120"/>
              <a:ea typeface="標楷體" pitchFamily="65" charset="-120"/>
            </a:endParaRPr>
          </a:p>
          <a:p>
            <a:r>
              <a:rPr lang="en-US" altLang="zh-TW" sz="1400" dirty="0">
                <a:latin typeface="標楷體" pitchFamily="65" charset="-120"/>
                <a:ea typeface="標楷體" pitchFamily="65" charset="-120"/>
              </a:rPr>
              <a:t>(FIGHT OPERATION)</a:t>
            </a:r>
            <a:endParaRPr lang="zh-TW" altLang="en-US" sz="1400" dirty="0">
              <a:latin typeface="標楷體" pitchFamily="65" charset="-120"/>
              <a:ea typeface="標楷體" pitchFamily="65" charset="-120"/>
            </a:endParaRPr>
          </a:p>
        </p:txBody>
      </p:sp>
      <p:sp>
        <p:nvSpPr>
          <p:cNvPr id="6" name="橢圓 5"/>
          <p:cNvSpPr/>
          <p:nvPr/>
        </p:nvSpPr>
        <p:spPr>
          <a:xfrm>
            <a:off x="3779912" y="1484784"/>
            <a:ext cx="1800200"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smtClean="0">
                <a:latin typeface="標楷體" pitchFamily="65" charset="-120"/>
                <a:ea typeface="標楷體" pitchFamily="65" charset="-120"/>
              </a:rPr>
              <a:t>工程維修</a:t>
            </a:r>
            <a:r>
              <a:rPr lang="en-US" altLang="zh-TW" dirty="0" smtClean="0">
                <a:latin typeface="標楷體" pitchFamily="65" charset="-120"/>
                <a:ea typeface="標楷體" pitchFamily="65" charset="-120"/>
              </a:rPr>
              <a:t>(</a:t>
            </a:r>
            <a:r>
              <a:rPr lang="en-US" altLang="zh-TW" sz="1200" dirty="0" smtClean="0">
                <a:latin typeface="標楷體" pitchFamily="65" charset="-120"/>
                <a:ea typeface="標楷體" pitchFamily="65" charset="-120"/>
              </a:rPr>
              <a:t>ENGINEERING</a:t>
            </a:r>
            <a:r>
              <a:rPr lang="en-US" altLang="zh-TW" dirty="0" smtClean="0"/>
              <a:t>)</a:t>
            </a:r>
            <a:endParaRPr lang="zh-TW" altLang="en-US" dirty="0"/>
          </a:p>
        </p:txBody>
      </p:sp>
      <p:sp>
        <p:nvSpPr>
          <p:cNvPr id="12" name="橢圓 11"/>
          <p:cNvSpPr/>
          <p:nvPr/>
        </p:nvSpPr>
        <p:spPr>
          <a:xfrm>
            <a:off x="5724128" y="1988840"/>
            <a:ext cx="1728192"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latin typeface="標楷體" pitchFamily="65" charset="-120"/>
                <a:ea typeface="標楷體" pitchFamily="65" charset="-120"/>
              </a:rPr>
              <a:t>貨物</a:t>
            </a:r>
            <a:endParaRPr lang="en-US" altLang="zh-TW" sz="1400" dirty="0">
              <a:latin typeface="標楷體" pitchFamily="65" charset="-120"/>
              <a:ea typeface="標楷體" pitchFamily="65" charset="-120"/>
            </a:endParaRPr>
          </a:p>
          <a:p>
            <a:pPr algn="ctr"/>
            <a:r>
              <a:rPr lang="en-US" altLang="zh-TW" sz="1400" dirty="0">
                <a:latin typeface="標楷體" pitchFamily="65" charset="-120"/>
                <a:ea typeface="標楷體" pitchFamily="65" charset="-120"/>
              </a:rPr>
              <a:t>(</a:t>
            </a:r>
            <a:r>
              <a:rPr lang="en-US" altLang="zh-TW" sz="1200" dirty="0">
                <a:latin typeface="標楷體" pitchFamily="65" charset="-120"/>
                <a:ea typeface="標楷體" pitchFamily="65" charset="-120"/>
              </a:rPr>
              <a:t>CARGO</a:t>
            </a:r>
            <a:r>
              <a:rPr lang="en-US" altLang="zh-TW" sz="1400" dirty="0">
                <a:latin typeface="標楷體" pitchFamily="65" charset="-120"/>
                <a:ea typeface="標楷體" pitchFamily="65" charset="-120"/>
              </a:rPr>
              <a:t>)</a:t>
            </a:r>
            <a:endParaRPr lang="zh-TW" altLang="en-US" sz="1400" dirty="0">
              <a:latin typeface="標楷體" pitchFamily="65" charset="-120"/>
              <a:ea typeface="標楷體" pitchFamily="65" charset="-120"/>
            </a:endParaRPr>
          </a:p>
        </p:txBody>
      </p:sp>
      <p:sp>
        <p:nvSpPr>
          <p:cNvPr id="13" name="橢圓 12"/>
          <p:cNvSpPr/>
          <p:nvPr/>
        </p:nvSpPr>
        <p:spPr>
          <a:xfrm>
            <a:off x="6012160" y="3212976"/>
            <a:ext cx="1944216"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latin typeface="標楷體" pitchFamily="65" charset="-120"/>
                <a:ea typeface="標楷體" pitchFamily="65" charset="-120"/>
              </a:rPr>
              <a:t>機內餐飲</a:t>
            </a:r>
            <a:endParaRPr lang="en-US" altLang="zh-TW" sz="1400" dirty="0">
              <a:latin typeface="標楷體" pitchFamily="65" charset="-120"/>
              <a:ea typeface="標楷體" pitchFamily="65" charset="-120"/>
            </a:endParaRPr>
          </a:p>
          <a:p>
            <a:pPr algn="ctr"/>
            <a:r>
              <a:rPr lang="en-US" altLang="zh-TW" sz="1400" dirty="0">
                <a:latin typeface="標楷體" pitchFamily="65" charset="-120"/>
                <a:ea typeface="標楷體" pitchFamily="65" charset="-120"/>
              </a:rPr>
              <a:t>(</a:t>
            </a:r>
            <a:r>
              <a:rPr lang="en-US" altLang="zh-TW" sz="1200" dirty="0">
                <a:latin typeface="標楷體" pitchFamily="65" charset="-120"/>
                <a:ea typeface="標楷體" pitchFamily="65" charset="-120"/>
              </a:rPr>
              <a:t>IN-FIGHT    CATERING</a:t>
            </a:r>
            <a:r>
              <a:rPr lang="en-US" altLang="zh-TW" sz="1400" dirty="0">
                <a:latin typeface="標楷體" pitchFamily="65" charset="-120"/>
                <a:ea typeface="標楷體" pitchFamily="65" charset="-120"/>
              </a:rPr>
              <a:t>)</a:t>
            </a:r>
            <a:endParaRPr lang="zh-TW" altLang="en-US" sz="1400" dirty="0">
              <a:latin typeface="標楷體" pitchFamily="65" charset="-120"/>
              <a:ea typeface="標楷體" pitchFamily="65" charset="-120"/>
            </a:endParaRPr>
          </a:p>
        </p:txBody>
      </p:sp>
      <p:sp>
        <p:nvSpPr>
          <p:cNvPr id="14" name="橢圓 13"/>
          <p:cNvSpPr/>
          <p:nvPr/>
        </p:nvSpPr>
        <p:spPr>
          <a:xfrm>
            <a:off x="5148064" y="4291152"/>
            <a:ext cx="1728192"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latin typeface="標楷體" pitchFamily="65" charset="-120"/>
                <a:ea typeface="標楷體" pitchFamily="65" charset="-120"/>
              </a:rPr>
              <a:t>地勤</a:t>
            </a:r>
            <a:endParaRPr lang="en-US" altLang="zh-TW" sz="1400" dirty="0">
              <a:latin typeface="標楷體" pitchFamily="65" charset="-120"/>
              <a:ea typeface="標楷體" pitchFamily="65" charset="-120"/>
            </a:endParaRPr>
          </a:p>
          <a:p>
            <a:pPr algn="ctr"/>
            <a:r>
              <a:rPr lang="en-US" altLang="zh-TW" sz="1400" dirty="0">
                <a:latin typeface="標楷體" pitchFamily="65" charset="-120"/>
                <a:ea typeface="標楷體" pitchFamily="65" charset="-120"/>
              </a:rPr>
              <a:t>(</a:t>
            </a:r>
            <a:r>
              <a:rPr lang="en-US" altLang="zh-TW" sz="1200" dirty="0">
                <a:latin typeface="標楷體" pitchFamily="65" charset="-120"/>
                <a:ea typeface="標楷體" pitchFamily="65" charset="-120"/>
              </a:rPr>
              <a:t>GROUND HOLDING</a:t>
            </a:r>
            <a:r>
              <a:rPr lang="en-US" altLang="zh-TW" sz="1400" dirty="0">
                <a:latin typeface="標楷體" pitchFamily="65" charset="-120"/>
                <a:ea typeface="標楷體" pitchFamily="65" charset="-120"/>
              </a:rPr>
              <a:t>)</a:t>
            </a:r>
            <a:endParaRPr lang="zh-TW" altLang="en-US" sz="1400" dirty="0">
              <a:latin typeface="標楷體" pitchFamily="65" charset="-120"/>
              <a:ea typeface="標楷體" pitchFamily="65" charset="-120"/>
            </a:endParaRPr>
          </a:p>
        </p:txBody>
      </p:sp>
      <p:sp>
        <p:nvSpPr>
          <p:cNvPr id="15" name="橢圓 14"/>
          <p:cNvSpPr/>
          <p:nvPr/>
        </p:nvSpPr>
        <p:spPr>
          <a:xfrm>
            <a:off x="3019072" y="4394040"/>
            <a:ext cx="1872208"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latin typeface="標楷體" pitchFamily="65" charset="-120"/>
                <a:ea typeface="標楷體" pitchFamily="65" charset="-120"/>
              </a:rPr>
              <a:t>資訊</a:t>
            </a:r>
            <a:endParaRPr lang="en-US" altLang="zh-TW" sz="1400" dirty="0">
              <a:latin typeface="標楷體" pitchFamily="65" charset="-120"/>
              <a:ea typeface="標楷體" pitchFamily="65" charset="-120"/>
            </a:endParaRPr>
          </a:p>
          <a:p>
            <a:pPr algn="ctr"/>
            <a:r>
              <a:rPr lang="en-US" altLang="zh-TW" sz="1400" dirty="0">
                <a:latin typeface="標楷體" pitchFamily="65" charset="-120"/>
                <a:ea typeface="標楷體" pitchFamily="65" charset="-120"/>
              </a:rPr>
              <a:t>(</a:t>
            </a:r>
            <a:r>
              <a:rPr lang="en-US" altLang="zh-TW" sz="1200" dirty="0">
                <a:latin typeface="標楷體" pitchFamily="65" charset="-120"/>
                <a:ea typeface="標楷體" pitchFamily="65" charset="-120"/>
              </a:rPr>
              <a:t>INFORMATION</a:t>
            </a:r>
            <a:r>
              <a:rPr lang="en-US" altLang="zh-TW" sz="1400" dirty="0">
                <a:latin typeface="標楷體" pitchFamily="65" charset="-120"/>
                <a:ea typeface="標楷體" pitchFamily="65" charset="-120"/>
              </a:rPr>
              <a:t>)</a:t>
            </a:r>
            <a:endParaRPr lang="zh-TW" altLang="en-US" sz="1400" dirty="0">
              <a:latin typeface="標楷體" pitchFamily="65" charset="-120"/>
              <a:ea typeface="標楷體" pitchFamily="65" charset="-120"/>
            </a:endParaRPr>
          </a:p>
        </p:txBody>
      </p:sp>
      <p:sp>
        <p:nvSpPr>
          <p:cNvPr id="16" name="橢圓 15"/>
          <p:cNvSpPr/>
          <p:nvPr/>
        </p:nvSpPr>
        <p:spPr>
          <a:xfrm>
            <a:off x="1835696" y="3356992"/>
            <a:ext cx="1656184"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400" dirty="0">
                <a:latin typeface="標楷體" pitchFamily="65" charset="-120"/>
                <a:ea typeface="標楷體" pitchFamily="65" charset="-120"/>
              </a:rPr>
              <a:t>收益管理</a:t>
            </a:r>
            <a:r>
              <a:rPr lang="en-US" altLang="zh-TW" sz="1400" dirty="0">
                <a:latin typeface="標楷體" pitchFamily="65" charset="-120"/>
                <a:ea typeface="標楷體" pitchFamily="65" charset="-120"/>
              </a:rPr>
              <a:t>(</a:t>
            </a:r>
            <a:r>
              <a:rPr lang="en-US" altLang="zh-TW" sz="1200" dirty="0">
                <a:latin typeface="標楷體" pitchFamily="65" charset="-120"/>
                <a:ea typeface="標楷體" pitchFamily="65" charset="-120"/>
              </a:rPr>
              <a:t>REVENUE ACCOUNTING</a:t>
            </a:r>
            <a:r>
              <a:rPr lang="en-US" altLang="zh-TW" sz="1400" dirty="0">
                <a:latin typeface="標楷體" pitchFamily="65" charset="-120"/>
                <a:ea typeface="標楷體" pitchFamily="65" charset="-120"/>
              </a:rPr>
              <a:t>)</a:t>
            </a:r>
            <a:endParaRPr lang="zh-TW" altLang="en-US" sz="1400" dirty="0">
              <a:latin typeface="標楷體" pitchFamily="65" charset="-120"/>
              <a:ea typeface="標楷體" pitchFamily="65" charset="-120"/>
            </a:endParaRPr>
          </a:p>
        </p:txBody>
      </p:sp>
      <p:sp>
        <p:nvSpPr>
          <p:cNvPr id="17" name="橢圓 16"/>
          <p:cNvSpPr/>
          <p:nvPr/>
        </p:nvSpPr>
        <p:spPr>
          <a:xfrm>
            <a:off x="2021828" y="1985808"/>
            <a:ext cx="1686076"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400" dirty="0">
                <a:latin typeface="標楷體" pitchFamily="65" charset="-120"/>
                <a:ea typeface="標楷體" pitchFamily="65" charset="-120"/>
              </a:rPr>
              <a:t>銷售及配銷</a:t>
            </a:r>
            <a:r>
              <a:rPr lang="en-US" altLang="zh-TW" sz="1400" dirty="0">
                <a:latin typeface="標楷體" pitchFamily="65" charset="-120"/>
                <a:ea typeface="標楷體" pitchFamily="65" charset="-120"/>
              </a:rPr>
              <a:t>(</a:t>
            </a:r>
            <a:r>
              <a:rPr lang="en-US" altLang="zh-TW" sz="1200" dirty="0">
                <a:latin typeface="標楷體" pitchFamily="65" charset="-120"/>
                <a:ea typeface="標楷體" pitchFamily="65" charset="-120"/>
              </a:rPr>
              <a:t>SALES &amp; DISTRIBUTION</a:t>
            </a:r>
            <a:r>
              <a:rPr lang="en-US" altLang="zh-TW" sz="1400" dirty="0">
                <a:latin typeface="標楷體" pitchFamily="65" charset="-120"/>
                <a:ea typeface="標楷體" pitchFamily="65" charset="-120"/>
              </a:rPr>
              <a:t>)</a:t>
            </a:r>
            <a:endParaRPr lang="zh-TW" altLang="en-US" sz="1400" dirty="0">
              <a:latin typeface="標楷體" pitchFamily="65" charset="-120"/>
              <a:ea typeface="標楷體" pitchFamily="65" charset="-120"/>
            </a:endParaRPr>
          </a:p>
        </p:txBody>
      </p:sp>
      <p:sp>
        <p:nvSpPr>
          <p:cNvPr id="19" name="橢圓 18"/>
          <p:cNvSpPr/>
          <p:nvPr/>
        </p:nvSpPr>
        <p:spPr>
          <a:xfrm>
            <a:off x="2663788" y="1988840"/>
            <a:ext cx="4140460" cy="29092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副標題 17"/>
          <p:cNvSpPr txBox="1">
            <a:spLocks noGrp="1"/>
          </p:cNvSpPr>
          <p:nvPr>
            <p:ph type="subTitle" idx="1"/>
          </p:nvPr>
        </p:nvSpPr>
        <p:spPr>
          <a:xfrm>
            <a:off x="3275856" y="2466091"/>
            <a:ext cx="2736304" cy="566309"/>
          </a:xfrm>
          <a:prstGeom prst="rect">
            <a:avLst/>
          </a:prstGeom>
          <a:noFill/>
        </p:spPr>
        <p:txBody>
          <a:bodyPr wrap="square" rtlCol="0">
            <a:spAutoFit/>
          </a:bodyPr>
          <a:lstStyle/>
          <a:p>
            <a:pPr algn="ctr"/>
            <a:r>
              <a:rPr lang="zh-TW" altLang="en-US" sz="1400" b="1" dirty="0" smtClean="0">
                <a:solidFill>
                  <a:schemeClr val="tx1"/>
                </a:solidFill>
                <a:latin typeface="標楷體" pitchFamily="65" charset="-120"/>
                <a:ea typeface="標楷體" pitchFamily="65" charset="-120"/>
              </a:rPr>
              <a:t>核心事業</a:t>
            </a:r>
            <a:endParaRPr lang="en-US" altLang="zh-TW" sz="1400" b="1" dirty="0" smtClean="0">
              <a:solidFill>
                <a:schemeClr val="tx1"/>
              </a:solidFill>
              <a:latin typeface="標楷體" pitchFamily="65" charset="-120"/>
              <a:ea typeface="標楷體" pitchFamily="65" charset="-120"/>
            </a:endParaRPr>
          </a:p>
          <a:p>
            <a:pPr algn="ctr"/>
            <a:r>
              <a:rPr lang="en-US" altLang="zh-TW" sz="1400" b="1" dirty="0" smtClean="0">
                <a:solidFill>
                  <a:schemeClr val="tx1"/>
                </a:solidFill>
                <a:latin typeface="標楷體" pitchFamily="65" charset="-120"/>
                <a:ea typeface="標楷體" pitchFamily="65" charset="-120"/>
              </a:rPr>
              <a:t>(</a:t>
            </a:r>
            <a:r>
              <a:rPr lang="en-US" altLang="zh-TW" sz="1200" b="1" dirty="0" smtClean="0">
                <a:solidFill>
                  <a:schemeClr val="tx1"/>
                </a:solidFill>
                <a:latin typeface="標楷體" pitchFamily="65" charset="-120"/>
                <a:ea typeface="標楷體" pitchFamily="65" charset="-120"/>
              </a:rPr>
              <a:t>CORE AIRLINE)</a:t>
            </a:r>
            <a:endParaRPr lang="zh-TW" altLang="en-US" sz="1200" b="1" dirty="0">
              <a:solidFill>
                <a:schemeClr val="tx1"/>
              </a:solidFill>
              <a:latin typeface="標楷體" pitchFamily="65" charset="-120"/>
              <a:ea typeface="標楷體" pitchFamily="65" charset="-120"/>
            </a:endParaRPr>
          </a:p>
        </p:txBody>
      </p:sp>
    </p:spTree>
    <p:extLst>
      <p:ext uri="{BB962C8B-B14F-4D97-AF65-F5344CB8AC3E}">
        <p14:creationId xmlns:p14="http://schemas.microsoft.com/office/powerpoint/2010/main" val="761013787"/>
      </p:ext>
    </p:extLst>
  </p:cSld>
  <p:clrMapOvr>
    <a:masterClrMapping/>
  </p:clrMapOvr>
  <p:transition>
    <p:randomBa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899592" y="116632"/>
            <a:ext cx="6912768" cy="1470025"/>
          </a:xfrm>
        </p:spPr>
        <p:txBody>
          <a:bodyPr>
            <a:normAutofit/>
          </a:bodyPr>
          <a:lstStyle/>
          <a:p>
            <a:pPr algn="l"/>
            <a:r>
              <a:rPr lang="en-US" altLang="zh-TW" sz="3600" b="1" dirty="0">
                <a:latin typeface="標楷體" pitchFamily="65" charset="-120"/>
                <a:ea typeface="標楷體" pitchFamily="65" charset="-120"/>
              </a:rPr>
              <a:t>(</a:t>
            </a:r>
            <a:r>
              <a:rPr lang="zh-TW" altLang="en-US" sz="3600" b="1" dirty="0">
                <a:latin typeface="標楷體" pitchFamily="65" charset="-120"/>
                <a:ea typeface="標楷體" pitchFamily="65" charset="-120"/>
              </a:rPr>
              <a:t>四</a:t>
            </a:r>
            <a:r>
              <a:rPr lang="en-US" altLang="zh-TW" sz="3600" b="1" dirty="0">
                <a:latin typeface="標楷體" pitchFamily="65" charset="-120"/>
                <a:ea typeface="標楷體" pitchFamily="65" charset="-120"/>
              </a:rPr>
              <a:t>)</a:t>
            </a:r>
            <a:r>
              <a:rPr lang="zh-TW" altLang="en-US" sz="3600" b="1" dirty="0">
                <a:latin typeface="標楷體" pitchFamily="65" charset="-120"/>
                <a:ea typeface="標楷體" pitchFamily="65" charset="-120"/>
              </a:rPr>
              <a:t>航空公司</a:t>
            </a:r>
            <a:r>
              <a:rPr lang="zh-TW" altLang="en-US" sz="3600" b="1" dirty="0" smtClean="0">
                <a:latin typeface="標楷體" pitchFamily="65" charset="-120"/>
                <a:ea typeface="標楷體" pitchFamily="65" charset="-120"/>
              </a:rPr>
              <a:t>聯盟</a:t>
            </a:r>
            <a:r>
              <a:rPr lang="en-US" altLang="zh-TW" sz="3600" b="1" dirty="0" smtClean="0">
                <a:latin typeface="標楷體" pitchFamily="65" charset="-120"/>
                <a:ea typeface="標楷體" pitchFamily="65" charset="-120"/>
              </a:rPr>
              <a:t>-1/2</a:t>
            </a:r>
            <a:endParaRPr lang="zh-TW" altLang="en-US" sz="3600" b="1" dirty="0">
              <a:latin typeface="標楷體" pitchFamily="65" charset="-120"/>
              <a:ea typeface="標楷體" pitchFamily="65" charset="-120"/>
            </a:endParaRPr>
          </a:p>
        </p:txBody>
      </p:sp>
      <p:sp>
        <p:nvSpPr>
          <p:cNvPr id="3" name="副標題 2"/>
          <p:cNvSpPr>
            <a:spLocks noGrp="1"/>
          </p:cNvSpPr>
          <p:nvPr>
            <p:ph type="subTitle" idx="1"/>
          </p:nvPr>
        </p:nvSpPr>
        <p:spPr>
          <a:xfrm>
            <a:off x="1187624" y="1484784"/>
            <a:ext cx="6400800" cy="4752528"/>
          </a:xfrm>
        </p:spPr>
        <p:txBody>
          <a:bodyPr>
            <a:normAutofit/>
          </a:bodyPr>
          <a:lstStyle/>
          <a:p>
            <a:pPr algn="l"/>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2053111835"/>
              </p:ext>
            </p:extLst>
          </p:nvPr>
        </p:nvGraphicFramePr>
        <p:xfrm>
          <a:off x="1187624" y="1405756"/>
          <a:ext cx="6432376" cy="4968240"/>
        </p:xfrm>
        <a:graphic>
          <a:graphicData uri="http://schemas.openxmlformats.org/drawingml/2006/table">
            <a:tbl>
              <a:tblPr firstRow="1" bandRow="1">
                <a:tableStyleId>{5C22544A-7EE6-4342-B048-85BDC9FD1C3A}</a:tableStyleId>
              </a:tblPr>
              <a:tblGrid>
                <a:gridCol w="2232248"/>
                <a:gridCol w="1296144"/>
                <a:gridCol w="1295890"/>
                <a:gridCol w="1608094"/>
              </a:tblGrid>
              <a:tr h="368651">
                <a:tc>
                  <a:txBody>
                    <a:bodyPr/>
                    <a:lstStyle/>
                    <a:p>
                      <a:r>
                        <a:rPr lang="zh-TW" altLang="en-US" sz="2400" dirty="0" smtClean="0">
                          <a:latin typeface="標楷體" pitchFamily="65" charset="-120"/>
                          <a:ea typeface="標楷體" pitchFamily="65" charset="-120"/>
                        </a:rPr>
                        <a:t>聯盟名稱</a:t>
                      </a:r>
                      <a:endParaRPr lang="zh-TW" altLang="en-US" sz="2400" dirty="0">
                        <a:latin typeface="標楷體" pitchFamily="65" charset="-120"/>
                        <a:ea typeface="標楷體" pitchFamily="65" charset="-120"/>
                      </a:endParaRPr>
                    </a:p>
                  </a:txBody>
                  <a:tcPr/>
                </a:tc>
                <a:tc>
                  <a:txBody>
                    <a:bodyPr/>
                    <a:lstStyle/>
                    <a:p>
                      <a:pPr marL="0" algn="l" defTabSz="914400" rtl="0" eaLnBrk="1" latinLnBrk="0" hangingPunct="1"/>
                      <a:r>
                        <a:rPr lang="zh-TW" altLang="en-US" sz="2400" b="1" kern="1200" dirty="0" smtClean="0">
                          <a:solidFill>
                            <a:schemeClr val="lt1"/>
                          </a:solidFill>
                          <a:latin typeface="標楷體" pitchFamily="65" charset="-120"/>
                          <a:ea typeface="標楷體" pitchFamily="65" charset="-120"/>
                          <a:cs typeface="+mn-cs"/>
                        </a:rPr>
                        <a:t>成立  日期</a:t>
                      </a:r>
                      <a:endParaRPr lang="zh-TW" altLang="en-US" sz="2400" b="1" kern="1200" dirty="0">
                        <a:solidFill>
                          <a:schemeClr val="lt1"/>
                        </a:solidFill>
                        <a:latin typeface="標楷體" pitchFamily="65" charset="-120"/>
                        <a:ea typeface="標楷體" pitchFamily="65" charset="-120"/>
                        <a:cs typeface="+mn-cs"/>
                      </a:endParaRPr>
                    </a:p>
                  </a:txBody>
                  <a:tcPr/>
                </a:tc>
                <a:tc>
                  <a:txBody>
                    <a:bodyPr/>
                    <a:lstStyle/>
                    <a:p>
                      <a:pPr marL="0" algn="l" defTabSz="914400" rtl="0" eaLnBrk="1" latinLnBrk="0" hangingPunct="1"/>
                      <a:r>
                        <a:rPr lang="zh-TW" altLang="en-US" sz="2400" b="1" kern="1200" dirty="0" smtClean="0">
                          <a:solidFill>
                            <a:schemeClr val="lt1"/>
                          </a:solidFill>
                          <a:latin typeface="標楷體" pitchFamily="65" charset="-120"/>
                          <a:ea typeface="標楷體" pitchFamily="65" charset="-120"/>
                          <a:cs typeface="+mn-cs"/>
                        </a:rPr>
                        <a:t>加入  公司</a:t>
                      </a:r>
                      <a:endParaRPr lang="zh-TW" altLang="en-US" sz="2400" b="1" kern="1200" dirty="0">
                        <a:solidFill>
                          <a:schemeClr val="lt1"/>
                        </a:solidFill>
                        <a:latin typeface="標楷體" pitchFamily="65" charset="-120"/>
                        <a:ea typeface="標楷體" pitchFamily="65" charset="-120"/>
                        <a:cs typeface="+mn-cs"/>
                      </a:endParaRPr>
                    </a:p>
                  </a:txBody>
                  <a:tcPr/>
                </a:tc>
                <a:tc>
                  <a:txBody>
                    <a:bodyPr/>
                    <a:lstStyle/>
                    <a:p>
                      <a:pPr marL="0" algn="l" defTabSz="914400" rtl="0" eaLnBrk="1" latinLnBrk="0" hangingPunct="1"/>
                      <a:r>
                        <a:rPr lang="zh-TW" altLang="en-US" sz="2400" b="1" kern="1200" dirty="0" smtClean="0">
                          <a:solidFill>
                            <a:schemeClr val="lt1"/>
                          </a:solidFill>
                          <a:latin typeface="標楷體" pitchFamily="65" charset="-120"/>
                          <a:ea typeface="標楷體" pitchFamily="65" charset="-120"/>
                          <a:cs typeface="+mn-cs"/>
                        </a:rPr>
                        <a:t>備註</a:t>
                      </a:r>
                      <a:endParaRPr lang="zh-TW" altLang="en-US" sz="2400" b="1" kern="1200" dirty="0">
                        <a:solidFill>
                          <a:schemeClr val="lt1"/>
                        </a:solidFill>
                        <a:latin typeface="標楷體" pitchFamily="65" charset="-120"/>
                        <a:ea typeface="標楷體" pitchFamily="65" charset="-120"/>
                        <a:cs typeface="+mn-cs"/>
                      </a:endParaRPr>
                    </a:p>
                  </a:txBody>
                  <a:tcPr/>
                </a:tc>
              </a:tr>
              <a:tr h="11817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kern="1200" dirty="0" smtClean="0">
                          <a:solidFill>
                            <a:schemeClr val="dk1"/>
                          </a:solidFill>
                          <a:latin typeface="標楷體" pitchFamily="65" charset="-120"/>
                          <a:ea typeface="標楷體" pitchFamily="65" charset="-120"/>
                          <a:cs typeface="+mn-cs"/>
                        </a:rPr>
                        <a:t>[</a:t>
                      </a:r>
                      <a:r>
                        <a:rPr lang="zh-TW" altLang="en-US" sz="2000" b="1" kern="1200" dirty="0" smtClean="0">
                          <a:solidFill>
                            <a:schemeClr val="dk1"/>
                          </a:solidFill>
                          <a:latin typeface="標楷體" pitchFamily="65" charset="-120"/>
                          <a:ea typeface="標楷體" pitchFamily="65" charset="-120"/>
                          <a:cs typeface="+mn-cs"/>
                        </a:rPr>
                        <a:t>銀翼聯盟</a:t>
                      </a:r>
                      <a:r>
                        <a:rPr lang="en-US" altLang="zh-TW" sz="2000" b="1" kern="1200" dirty="0" smtClean="0">
                          <a:solidFill>
                            <a:schemeClr val="dk1"/>
                          </a:solidFill>
                          <a:latin typeface="標楷體" pitchFamily="65" charset="-120"/>
                          <a:ea typeface="標楷體" pitchFamily="65" charset="-120"/>
                          <a:cs typeface="+mn-cs"/>
                        </a:rPr>
                        <a:t>]</a:t>
                      </a:r>
                      <a:r>
                        <a:rPr lang="zh-TW" altLang="en-US" sz="2000" b="1" kern="1200" dirty="0" smtClean="0">
                          <a:solidFill>
                            <a:schemeClr val="dk1"/>
                          </a:solidFill>
                          <a:latin typeface="標楷體" pitchFamily="65" charset="-120"/>
                          <a:ea typeface="標楷體" pitchFamily="65" charset="-120"/>
                          <a:cs typeface="+mn-cs"/>
                        </a:rPr>
                        <a:t>               </a:t>
                      </a:r>
                      <a:r>
                        <a:rPr lang="en-US" altLang="zh-TW" sz="2000" b="1" kern="1200" dirty="0" smtClean="0">
                          <a:solidFill>
                            <a:schemeClr val="dk1"/>
                          </a:solidFill>
                          <a:latin typeface="標楷體" pitchFamily="65" charset="-120"/>
                          <a:ea typeface="標楷體" pitchFamily="65" charset="-120"/>
                          <a:cs typeface="+mn-cs"/>
                        </a:rPr>
                        <a:t>(Wings Alliance)</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2000" b="1" kern="1200" dirty="0">
                        <a:solidFill>
                          <a:schemeClr val="dk1"/>
                        </a:solidFill>
                        <a:latin typeface="標楷體" pitchFamily="65" charset="-120"/>
                        <a:ea typeface="標楷體" pitchFamily="65" charset="-120"/>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kern="1200" dirty="0" smtClean="0">
                          <a:solidFill>
                            <a:schemeClr val="dk1"/>
                          </a:solidFill>
                          <a:latin typeface="標楷體" pitchFamily="65" charset="-120"/>
                          <a:ea typeface="標楷體" pitchFamily="65" charset="-120"/>
                          <a:cs typeface="+mn-cs"/>
                        </a:rPr>
                        <a:t>1989</a:t>
                      </a:r>
                      <a:r>
                        <a:rPr lang="zh-TW" altLang="en-US" sz="2000" b="1" kern="1200" dirty="0" smtClean="0">
                          <a:solidFill>
                            <a:schemeClr val="dk1"/>
                          </a:solidFill>
                          <a:latin typeface="標楷體" pitchFamily="65" charset="-120"/>
                          <a:ea typeface="標楷體" pitchFamily="65" charset="-120"/>
                          <a:cs typeface="+mn-cs"/>
                        </a:rPr>
                        <a:t>年</a:t>
                      </a:r>
                      <a:endParaRPr lang="zh-TW" altLang="en-US" sz="2000" b="1" kern="1200" dirty="0">
                        <a:solidFill>
                          <a:schemeClr val="dk1"/>
                        </a:solidFill>
                        <a:latin typeface="標楷體" pitchFamily="65" charset="-120"/>
                        <a:ea typeface="標楷體" pitchFamily="65" charset="-120"/>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1" kern="1200" dirty="0" smtClean="0">
                          <a:solidFill>
                            <a:schemeClr val="dk1"/>
                          </a:solidFill>
                          <a:latin typeface="標楷體" pitchFamily="65" charset="-120"/>
                          <a:ea typeface="標楷體" pitchFamily="65" charset="-120"/>
                          <a:cs typeface="+mn-cs"/>
                        </a:rPr>
                        <a:t>荷蘭皇家航空投資美國西北航空</a:t>
                      </a:r>
                      <a:endParaRPr lang="zh-TW" altLang="en-US" sz="2000" b="1" kern="1200" dirty="0">
                        <a:solidFill>
                          <a:schemeClr val="dk1"/>
                        </a:solidFill>
                        <a:latin typeface="標楷體" pitchFamily="65" charset="-120"/>
                        <a:ea typeface="標楷體" pitchFamily="65" charset="-120"/>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1" kern="1200" dirty="0" smtClean="0">
                          <a:solidFill>
                            <a:schemeClr val="dk1"/>
                          </a:solidFill>
                          <a:latin typeface="標楷體" pitchFamily="65" charset="-120"/>
                          <a:ea typeface="標楷體" pitchFamily="65" charset="-120"/>
                          <a:cs typeface="+mn-cs"/>
                        </a:rPr>
                        <a:t>最早成立</a:t>
                      </a:r>
                      <a:endParaRPr lang="zh-TW" altLang="en-US" sz="2000" b="1" kern="1200" dirty="0">
                        <a:solidFill>
                          <a:schemeClr val="dk1"/>
                        </a:solidFill>
                        <a:latin typeface="標楷體" pitchFamily="65" charset="-120"/>
                        <a:ea typeface="標楷體" pitchFamily="65" charset="-120"/>
                        <a:cs typeface="+mn-cs"/>
                      </a:endParaRPr>
                    </a:p>
                  </a:txBody>
                  <a:tcPr/>
                </a:tc>
              </a:tr>
              <a:tr h="3686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kern="1200" dirty="0" smtClean="0">
                          <a:solidFill>
                            <a:schemeClr val="dk1"/>
                          </a:solidFill>
                          <a:latin typeface="標楷體" pitchFamily="65" charset="-120"/>
                          <a:ea typeface="標楷體" pitchFamily="65" charset="-120"/>
                          <a:cs typeface="+mn-cs"/>
                        </a:rPr>
                        <a:t>[</a:t>
                      </a:r>
                      <a:r>
                        <a:rPr lang="zh-TW" altLang="en-US" sz="2000" b="1" kern="1200" dirty="0" smtClean="0">
                          <a:solidFill>
                            <a:schemeClr val="dk1"/>
                          </a:solidFill>
                          <a:latin typeface="標楷體" pitchFamily="65" charset="-120"/>
                          <a:ea typeface="標楷體" pitchFamily="65" charset="-120"/>
                          <a:cs typeface="+mn-cs"/>
                        </a:rPr>
                        <a:t>星空聯盟</a:t>
                      </a:r>
                      <a:r>
                        <a:rPr lang="en-US" altLang="zh-TW" sz="2000" b="1" kern="1200" dirty="0" smtClean="0">
                          <a:solidFill>
                            <a:schemeClr val="dk1"/>
                          </a:solidFill>
                          <a:latin typeface="標楷體" pitchFamily="65" charset="-120"/>
                          <a:ea typeface="標楷體" pitchFamily="65" charset="-120"/>
                          <a:cs typeface="+mn-cs"/>
                        </a:rPr>
                        <a:t>]</a:t>
                      </a:r>
                      <a:r>
                        <a:rPr lang="zh-TW" altLang="en-US" sz="2000" b="1" kern="1200" dirty="0" smtClean="0">
                          <a:solidFill>
                            <a:schemeClr val="dk1"/>
                          </a:solidFill>
                          <a:latin typeface="標楷體" pitchFamily="65" charset="-120"/>
                          <a:ea typeface="標楷體" pitchFamily="65" charset="-120"/>
                          <a:cs typeface="+mn-cs"/>
                        </a:rPr>
                        <a:t>                 </a:t>
                      </a:r>
                      <a:r>
                        <a:rPr lang="en-US" altLang="zh-TW" sz="2000" b="1" kern="1200" dirty="0" smtClean="0">
                          <a:solidFill>
                            <a:schemeClr val="dk1"/>
                          </a:solidFill>
                          <a:latin typeface="標楷體" pitchFamily="65" charset="-120"/>
                          <a:ea typeface="標楷體" pitchFamily="65" charset="-120"/>
                          <a:cs typeface="+mn-cs"/>
                        </a:rPr>
                        <a:t>(Star Alliance)</a:t>
                      </a:r>
                      <a:endParaRPr lang="zh-TW" altLang="en-US" sz="2000" b="1" kern="1200" dirty="0">
                        <a:solidFill>
                          <a:schemeClr val="dk1"/>
                        </a:solidFill>
                        <a:latin typeface="標楷體" pitchFamily="65" charset="-120"/>
                        <a:ea typeface="標楷體" pitchFamily="65" charset="-120"/>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kern="1200" dirty="0" smtClean="0">
                          <a:solidFill>
                            <a:schemeClr val="dk1"/>
                          </a:solidFill>
                          <a:latin typeface="標楷體" pitchFamily="65" charset="-120"/>
                          <a:ea typeface="標楷體" pitchFamily="65" charset="-120"/>
                          <a:cs typeface="+mn-cs"/>
                        </a:rPr>
                        <a:t>1996</a:t>
                      </a:r>
                      <a:r>
                        <a:rPr lang="zh-TW" altLang="en-US" sz="2000" b="1" kern="1200" dirty="0" smtClean="0">
                          <a:solidFill>
                            <a:schemeClr val="dk1"/>
                          </a:solidFill>
                          <a:latin typeface="標楷體" pitchFamily="65" charset="-120"/>
                          <a:ea typeface="標楷體" pitchFamily="65" charset="-120"/>
                          <a:cs typeface="+mn-cs"/>
                        </a:rPr>
                        <a:t>年</a:t>
                      </a:r>
                      <a:endParaRPr lang="zh-TW" altLang="en-US" sz="2000" b="1" kern="1200" dirty="0">
                        <a:solidFill>
                          <a:schemeClr val="dk1"/>
                        </a:solidFill>
                        <a:latin typeface="標楷體" pitchFamily="65" charset="-120"/>
                        <a:ea typeface="標楷體" pitchFamily="65" charset="-120"/>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1" kern="1200" dirty="0" smtClean="0">
                          <a:solidFill>
                            <a:schemeClr val="dk1"/>
                          </a:solidFill>
                          <a:latin typeface="標楷體" pitchFamily="65" charset="-120"/>
                          <a:ea typeface="標楷體" pitchFamily="65" charset="-120"/>
                          <a:cs typeface="+mn-cs"/>
                        </a:rPr>
                        <a:t>德國漢莎航空</a:t>
                      </a:r>
                      <a:endParaRPr lang="en-US" altLang="zh-TW" sz="2000" b="1" kern="1200" dirty="0" smtClean="0">
                        <a:solidFill>
                          <a:schemeClr val="dk1"/>
                        </a:solidFill>
                        <a:latin typeface="標楷體" pitchFamily="65" charset="-120"/>
                        <a:ea typeface="標楷體" pitchFamily="65"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1" kern="1200" dirty="0" smtClean="0">
                          <a:solidFill>
                            <a:schemeClr val="dk1"/>
                          </a:solidFill>
                          <a:latin typeface="標楷體" pitchFamily="65" charset="-120"/>
                          <a:ea typeface="標楷體" pitchFamily="65" charset="-120"/>
                          <a:cs typeface="+mn-cs"/>
                        </a:rPr>
                        <a:t>北歐航空</a:t>
                      </a:r>
                      <a:endParaRPr lang="en-US" altLang="zh-TW" sz="2000" b="1" kern="1200" dirty="0" smtClean="0">
                        <a:solidFill>
                          <a:schemeClr val="dk1"/>
                        </a:solidFill>
                        <a:latin typeface="標楷體" pitchFamily="65" charset="-120"/>
                        <a:ea typeface="標楷體" pitchFamily="65"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1" kern="1200" dirty="0" smtClean="0">
                          <a:solidFill>
                            <a:schemeClr val="dk1"/>
                          </a:solidFill>
                          <a:latin typeface="標楷體" pitchFamily="65" charset="-120"/>
                          <a:ea typeface="標楷體" pitchFamily="65" charset="-120"/>
                          <a:cs typeface="+mn-cs"/>
                        </a:rPr>
                        <a:t>加拿大航空</a:t>
                      </a:r>
                      <a:endParaRPr lang="en-US" altLang="zh-TW" sz="2000" b="1" kern="1200" dirty="0" smtClean="0">
                        <a:solidFill>
                          <a:schemeClr val="dk1"/>
                        </a:solidFill>
                        <a:latin typeface="標楷體" pitchFamily="65" charset="-120"/>
                        <a:ea typeface="標楷體" pitchFamily="65"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1" kern="1200" dirty="0" smtClean="0">
                          <a:solidFill>
                            <a:schemeClr val="dk1"/>
                          </a:solidFill>
                          <a:latin typeface="標楷體" pitchFamily="65" charset="-120"/>
                          <a:ea typeface="標楷體" pitchFamily="65" charset="-120"/>
                          <a:cs typeface="+mn-cs"/>
                        </a:rPr>
                        <a:t>泰國航空</a:t>
                      </a:r>
                      <a:endParaRPr lang="en-US" altLang="zh-TW" sz="2000" b="1" kern="1200" dirty="0" smtClean="0">
                        <a:solidFill>
                          <a:schemeClr val="dk1"/>
                        </a:solidFill>
                        <a:latin typeface="標楷體" pitchFamily="65" charset="-120"/>
                        <a:ea typeface="標楷體" pitchFamily="65"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1" kern="1200" dirty="0" smtClean="0">
                          <a:solidFill>
                            <a:schemeClr val="dk1"/>
                          </a:solidFill>
                          <a:latin typeface="標楷體" pitchFamily="65" charset="-120"/>
                          <a:ea typeface="標楷體" pitchFamily="65" charset="-120"/>
                          <a:cs typeface="+mn-cs"/>
                        </a:rPr>
                        <a:t>美國聯合航空</a:t>
                      </a:r>
                      <a:endParaRPr lang="en-US" altLang="zh-TW" sz="2000" b="1" kern="1200" dirty="0" smtClean="0">
                        <a:solidFill>
                          <a:schemeClr val="dk1"/>
                        </a:solidFill>
                        <a:latin typeface="標楷體" pitchFamily="65" charset="-120"/>
                        <a:ea typeface="標楷體" pitchFamily="65"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2000" b="1" kern="1200" dirty="0">
                        <a:solidFill>
                          <a:schemeClr val="dk1"/>
                        </a:solidFill>
                        <a:latin typeface="標楷體" pitchFamily="65" charset="-120"/>
                        <a:ea typeface="標楷體" pitchFamily="65" charset="-120"/>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1" kern="1200" dirty="0" smtClean="0">
                          <a:solidFill>
                            <a:schemeClr val="dk1"/>
                          </a:solidFill>
                          <a:latin typeface="標楷體" pitchFamily="65" charset="-120"/>
                          <a:ea typeface="標楷體" pitchFamily="65" charset="-120"/>
                          <a:cs typeface="+mn-cs"/>
                        </a:rPr>
                        <a:t>市佔率</a:t>
                      </a:r>
                      <a:r>
                        <a:rPr lang="en-US" altLang="zh-TW" sz="2000" b="1" kern="1200" dirty="0" smtClean="0">
                          <a:solidFill>
                            <a:schemeClr val="dk1"/>
                          </a:solidFill>
                          <a:latin typeface="標楷體" pitchFamily="65" charset="-120"/>
                          <a:ea typeface="標楷體" pitchFamily="65" charset="-120"/>
                          <a:cs typeface="+mn-cs"/>
                        </a:rPr>
                        <a:t>19%</a:t>
                      </a:r>
                      <a:r>
                        <a:rPr lang="zh-TW" altLang="en-US" sz="2000" b="1" kern="1200" dirty="0" smtClean="0">
                          <a:solidFill>
                            <a:schemeClr val="dk1"/>
                          </a:solidFill>
                          <a:latin typeface="標楷體" pitchFamily="65" charset="-120"/>
                          <a:ea typeface="標楷體" pitchFamily="65" charset="-120"/>
                          <a:cs typeface="+mn-cs"/>
                        </a:rPr>
                        <a:t>，居所有聯盟之冠</a:t>
                      </a:r>
                      <a:r>
                        <a:rPr lang="zh-TW" altLang="en-US" sz="2000" b="1" kern="1200" dirty="0" smtClean="0">
                          <a:solidFill>
                            <a:schemeClr val="dk1"/>
                          </a:solidFill>
                          <a:latin typeface="新細明體"/>
                          <a:ea typeface="新細明體"/>
                          <a:cs typeface="+mn-cs"/>
                        </a:rPr>
                        <a:t>，</a:t>
                      </a:r>
                      <a:r>
                        <a:rPr lang="zh-TW" altLang="en-US" sz="2000" b="1" kern="1200" dirty="0" smtClean="0">
                          <a:solidFill>
                            <a:schemeClr val="dk1"/>
                          </a:solidFill>
                          <a:latin typeface="標楷體" pitchFamily="65" charset="-120"/>
                          <a:ea typeface="標楷體" pitchFamily="65" charset="-120"/>
                          <a:cs typeface="+mn-cs"/>
                        </a:rPr>
                        <a:t>我國長榮航空已於</a:t>
                      </a:r>
                      <a:r>
                        <a:rPr lang="en-US" altLang="zh-TW" sz="2000" b="1" kern="1200" dirty="0" smtClean="0">
                          <a:solidFill>
                            <a:schemeClr val="dk1"/>
                          </a:solidFill>
                          <a:latin typeface="標楷體" pitchFamily="65" charset="-120"/>
                          <a:ea typeface="標楷體" pitchFamily="65" charset="-120"/>
                          <a:cs typeface="+mn-cs"/>
                        </a:rPr>
                        <a:t>2012</a:t>
                      </a:r>
                      <a:r>
                        <a:rPr lang="zh-TW" altLang="en-US" sz="2000" b="1" kern="1200" dirty="0" smtClean="0">
                          <a:solidFill>
                            <a:schemeClr val="dk1"/>
                          </a:solidFill>
                          <a:latin typeface="標楷體" pitchFamily="65" charset="-120"/>
                          <a:ea typeface="標楷體" pitchFamily="65" charset="-120"/>
                          <a:cs typeface="+mn-cs"/>
                        </a:rPr>
                        <a:t>年加入該聯盟</a:t>
                      </a:r>
                      <a:endParaRPr lang="zh-TW" altLang="en-US" sz="2000" b="1" kern="1200" dirty="0">
                        <a:solidFill>
                          <a:schemeClr val="dk1"/>
                        </a:solidFill>
                        <a:latin typeface="標楷體" pitchFamily="65" charset="-120"/>
                        <a:ea typeface="標楷體" pitchFamily="65" charset="-120"/>
                        <a:cs typeface="+mn-cs"/>
                      </a:endParaRPr>
                    </a:p>
                  </a:txBody>
                  <a:tcPr/>
                </a:tc>
              </a:tr>
            </a:tbl>
          </a:graphicData>
        </a:graphic>
      </p:graphicFrame>
    </p:spTree>
    <p:extLst>
      <p:ext uri="{BB962C8B-B14F-4D97-AF65-F5344CB8AC3E}">
        <p14:creationId xmlns:p14="http://schemas.microsoft.com/office/powerpoint/2010/main" val="466624493"/>
      </p:ext>
    </p:extLst>
  </p:cSld>
  <p:clrMapOvr>
    <a:masterClrMapping/>
  </p:clrMapOvr>
  <p:transition>
    <p:randomBa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899592" y="116632"/>
            <a:ext cx="6912768" cy="1470025"/>
          </a:xfrm>
        </p:spPr>
        <p:txBody>
          <a:bodyPr/>
          <a:lstStyle/>
          <a:p>
            <a:pPr algn="l"/>
            <a:r>
              <a:rPr lang="en-US" altLang="zh-TW" b="1" dirty="0">
                <a:latin typeface="標楷體" pitchFamily="65" charset="-120"/>
                <a:ea typeface="標楷體" pitchFamily="65" charset="-120"/>
              </a:rPr>
              <a:t>(</a:t>
            </a:r>
            <a:r>
              <a:rPr lang="zh-TW" altLang="en-US" b="1" dirty="0">
                <a:latin typeface="標楷體" pitchFamily="65" charset="-120"/>
                <a:ea typeface="標楷體" pitchFamily="65" charset="-120"/>
              </a:rPr>
              <a:t>四</a:t>
            </a:r>
            <a:r>
              <a:rPr lang="en-US" altLang="zh-TW" b="1" dirty="0">
                <a:latin typeface="標楷體" pitchFamily="65" charset="-120"/>
                <a:ea typeface="標楷體" pitchFamily="65" charset="-120"/>
              </a:rPr>
              <a:t>)</a:t>
            </a:r>
            <a:r>
              <a:rPr lang="zh-TW" altLang="en-US" b="1" dirty="0">
                <a:latin typeface="標楷體" pitchFamily="65" charset="-120"/>
                <a:ea typeface="標楷體" pitchFamily="65" charset="-120"/>
              </a:rPr>
              <a:t>航空公司聯盟</a:t>
            </a:r>
            <a:r>
              <a:rPr lang="en-US" altLang="zh-TW" b="1" dirty="0" smtClean="0">
                <a:latin typeface="標楷體" pitchFamily="65" charset="-120"/>
                <a:ea typeface="標楷體" pitchFamily="65" charset="-120"/>
              </a:rPr>
              <a:t>-2/2</a:t>
            </a:r>
            <a:endParaRPr lang="zh-TW" altLang="en-US" dirty="0"/>
          </a:p>
        </p:txBody>
      </p:sp>
      <p:sp>
        <p:nvSpPr>
          <p:cNvPr id="3" name="副標題 2"/>
          <p:cNvSpPr>
            <a:spLocks noGrp="1"/>
          </p:cNvSpPr>
          <p:nvPr>
            <p:ph type="subTitle" idx="1"/>
          </p:nvPr>
        </p:nvSpPr>
        <p:spPr>
          <a:xfrm>
            <a:off x="1115616" y="1196752"/>
            <a:ext cx="6400800" cy="4752528"/>
          </a:xfrm>
        </p:spPr>
        <p:txBody>
          <a:bodyPr>
            <a:normAutofit/>
          </a:bodyPr>
          <a:lstStyle/>
          <a:p>
            <a:pPr algn="l"/>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3766947286"/>
              </p:ext>
            </p:extLst>
          </p:nvPr>
        </p:nvGraphicFramePr>
        <p:xfrm>
          <a:off x="1187624" y="1405756"/>
          <a:ext cx="6432376" cy="3924902"/>
        </p:xfrm>
        <a:graphic>
          <a:graphicData uri="http://schemas.openxmlformats.org/drawingml/2006/table">
            <a:tbl>
              <a:tblPr firstRow="1" bandRow="1">
                <a:tableStyleId>{5C22544A-7EE6-4342-B048-85BDC9FD1C3A}</a:tableStyleId>
              </a:tblPr>
              <a:tblGrid>
                <a:gridCol w="2232248"/>
                <a:gridCol w="1296144"/>
                <a:gridCol w="1295890"/>
                <a:gridCol w="1608094"/>
              </a:tblGrid>
              <a:tr h="368651">
                <a:tc>
                  <a:txBody>
                    <a:bodyPr/>
                    <a:lstStyle/>
                    <a:p>
                      <a:r>
                        <a:rPr lang="zh-TW" altLang="en-US" sz="2400" dirty="0" smtClean="0">
                          <a:latin typeface="標楷體" pitchFamily="65" charset="-120"/>
                          <a:ea typeface="標楷體" pitchFamily="65" charset="-120"/>
                        </a:rPr>
                        <a:t>聯盟名稱</a:t>
                      </a:r>
                      <a:endParaRPr lang="zh-TW" altLang="en-US" sz="2400" dirty="0">
                        <a:latin typeface="標楷體" pitchFamily="65" charset="-120"/>
                        <a:ea typeface="標楷體" pitchFamily="65" charset="-120"/>
                      </a:endParaRPr>
                    </a:p>
                  </a:txBody>
                  <a:tcPr/>
                </a:tc>
                <a:tc>
                  <a:txBody>
                    <a:bodyPr/>
                    <a:lstStyle/>
                    <a:p>
                      <a:pPr marL="0" algn="l" defTabSz="914400" rtl="0" eaLnBrk="1" latinLnBrk="0" hangingPunct="1"/>
                      <a:r>
                        <a:rPr lang="zh-TW" altLang="en-US" sz="2400" b="1" kern="1200" dirty="0" smtClean="0">
                          <a:solidFill>
                            <a:schemeClr val="lt1"/>
                          </a:solidFill>
                          <a:latin typeface="標楷體" pitchFamily="65" charset="-120"/>
                          <a:ea typeface="標楷體" pitchFamily="65" charset="-120"/>
                          <a:cs typeface="+mn-cs"/>
                        </a:rPr>
                        <a:t>成立  日期</a:t>
                      </a:r>
                      <a:endParaRPr lang="zh-TW" altLang="en-US" sz="2400" b="1" kern="1200" dirty="0">
                        <a:solidFill>
                          <a:schemeClr val="lt1"/>
                        </a:solidFill>
                        <a:latin typeface="標楷體" pitchFamily="65" charset="-120"/>
                        <a:ea typeface="標楷體" pitchFamily="65" charset="-120"/>
                        <a:cs typeface="+mn-cs"/>
                      </a:endParaRPr>
                    </a:p>
                  </a:txBody>
                  <a:tcPr/>
                </a:tc>
                <a:tc>
                  <a:txBody>
                    <a:bodyPr/>
                    <a:lstStyle/>
                    <a:p>
                      <a:pPr marL="0" algn="l" defTabSz="914400" rtl="0" eaLnBrk="1" latinLnBrk="0" hangingPunct="1"/>
                      <a:r>
                        <a:rPr lang="zh-TW" altLang="en-US" sz="2400" b="1" kern="1200" dirty="0" smtClean="0">
                          <a:solidFill>
                            <a:schemeClr val="lt1"/>
                          </a:solidFill>
                          <a:latin typeface="標楷體" pitchFamily="65" charset="-120"/>
                          <a:ea typeface="標楷體" pitchFamily="65" charset="-120"/>
                          <a:cs typeface="+mn-cs"/>
                        </a:rPr>
                        <a:t>加入  公司</a:t>
                      </a:r>
                      <a:endParaRPr lang="zh-TW" altLang="en-US" sz="2400" b="1" kern="1200" dirty="0">
                        <a:solidFill>
                          <a:schemeClr val="lt1"/>
                        </a:solidFill>
                        <a:latin typeface="標楷體" pitchFamily="65" charset="-120"/>
                        <a:ea typeface="標楷體" pitchFamily="65" charset="-120"/>
                        <a:cs typeface="+mn-cs"/>
                      </a:endParaRPr>
                    </a:p>
                  </a:txBody>
                  <a:tcPr/>
                </a:tc>
                <a:tc>
                  <a:txBody>
                    <a:bodyPr/>
                    <a:lstStyle/>
                    <a:p>
                      <a:pPr marL="0" algn="l" defTabSz="914400" rtl="0" eaLnBrk="1" latinLnBrk="0" hangingPunct="1"/>
                      <a:r>
                        <a:rPr lang="zh-TW" altLang="en-US" sz="2400" b="1" kern="1200" dirty="0" smtClean="0">
                          <a:solidFill>
                            <a:schemeClr val="lt1"/>
                          </a:solidFill>
                          <a:latin typeface="標楷體" pitchFamily="65" charset="-120"/>
                          <a:ea typeface="標楷體" pitchFamily="65" charset="-120"/>
                          <a:cs typeface="+mn-cs"/>
                        </a:rPr>
                        <a:t>備註</a:t>
                      </a:r>
                      <a:endParaRPr lang="zh-TW" altLang="en-US" sz="2400" b="1" kern="1200" dirty="0">
                        <a:solidFill>
                          <a:schemeClr val="lt1"/>
                        </a:solidFill>
                        <a:latin typeface="標楷體" pitchFamily="65" charset="-120"/>
                        <a:ea typeface="標楷體" pitchFamily="65" charset="-120"/>
                        <a:cs typeface="+mn-cs"/>
                      </a:endParaRPr>
                    </a:p>
                  </a:txBody>
                  <a:tcPr/>
                </a:tc>
              </a:tr>
              <a:tr h="11817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kern="1200" dirty="0" smtClean="0">
                          <a:solidFill>
                            <a:schemeClr val="dk1"/>
                          </a:solidFill>
                          <a:latin typeface="標楷體" pitchFamily="65" charset="-120"/>
                          <a:ea typeface="標楷體" pitchFamily="65" charset="-120"/>
                          <a:cs typeface="+mn-cs"/>
                        </a:rPr>
                        <a:t>[</a:t>
                      </a:r>
                      <a:r>
                        <a:rPr lang="zh-TW" altLang="en-US" sz="2000" b="1" kern="1200" dirty="0" smtClean="0">
                          <a:solidFill>
                            <a:schemeClr val="dk1"/>
                          </a:solidFill>
                          <a:latin typeface="標楷體" pitchFamily="65" charset="-120"/>
                          <a:ea typeface="標楷體" pitchFamily="65" charset="-120"/>
                          <a:cs typeface="+mn-cs"/>
                        </a:rPr>
                        <a:t>寰宇一家</a:t>
                      </a:r>
                      <a:r>
                        <a:rPr lang="en-US" altLang="zh-TW" sz="2000" b="1" kern="1200" dirty="0" smtClean="0">
                          <a:solidFill>
                            <a:schemeClr val="dk1"/>
                          </a:solidFill>
                          <a:latin typeface="標楷體" pitchFamily="65" charset="-120"/>
                          <a:ea typeface="標楷體" pitchFamily="65" charset="-120"/>
                          <a:cs typeface="+mn-cs"/>
                        </a:rPr>
                        <a:t>]</a:t>
                      </a:r>
                      <a:r>
                        <a:rPr lang="zh-TW" altLang="en-US" sz="2000" b="1" kern="1200" dirty="0" smtClean="0">
                          <a:solidFill>
                            <a:schemeClr val="dk1"/>
                          </a:solidFill>
                          <a:latin typeface="標楷體" pitchFamily="65" charset="-120"/>
                          <a:ea typeface="標楷體" pitchFamily="65" charset="-120"/>
                          <a:cs typeface="+mn-cs"/>
                        </a:rPr>
                        <a:t> </a:t>
                      </a:r>
                      <a:r>
                        <a:rPr lang="en-US" altLang="zh-TW" sz="2000" b="1" kern="1200" dirty="0" smtClean="0">
                          <a:solidFill>
                            <a:schemeClr val="dk1"/>
                          </a:solidFill>
                          <a:latin typeface="標楷體" pitchFamily="65" charset="-120"/>
                          <a:ea typeface="標楷體" pitchFamily="65" charset="-120"/>
                          <a:cs typeface="+mn-cs"/>
                        </a:rPr>
                        <a:t>(</a:t>
                      </a:r>
                      <a:r>
                        <a:rPr lang="en-US" altLang="zh-TW" sz="2000" b="1" kern="1200" dirty="0" err="1" smtClean="0">
                          <a:solidFill>
                            <a:schemeClr val="dk1"/>
                          </a:solidFill>
                          <a:latin typeface="標楷體" pitchFamily="65" charset="-120"/>
                          <a:ea typeface="標楷體" pitchFamily="65" charset="-120"/>
                          <a:cs typeface="+mn-cs"/>
                        </a:rPr>
                        <a:t>Oneworld</a:t>
                      </a:r>
                      <a:r>
                        <a:rPr lang="en-US" altLang="zh-TW" sz="2000" b="1" kern="1200" dirty="0" smtClean="0">
                          <a:solidFill>
                            <a:schemeClr val="dk1"/>
                          </a:solidFill>
                          <a:latin typeface="標楷體" pitchFamily="65" charset="-120"/>
                          <a:ea typeface="標楷體" pitchFamily="65" charset="-120"/>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2000" b="1" kern="1200" dirty="0">
                        <a:solidFill>
                          <a:schemeClr val="dk1"/>
                        </a:solidFill>
                        <a:latin typeface="標楷體" pitchFamily="65" charset="-120"/>
                        <a:ea typeface="標楷體" pitchFamily="65" charset="-120"/>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kern="1200" dirty="0" smtClean="0">
                          <a:solidFill>
                            <a:schemeClr val="dk1"/>
                          </a:solidFill>
                          <a:latin typeface="標楷體" pitchFamily="65" charset="-120"/>
                          <a:ea typeface="標楷體" pitchFamily="65" charset="-120"/>
                          <a:cs typeface="+mn-cs"/>
                        </a:rPr>
                        <a:t>1998</a:t>
                      </a:r>
                      <a:r>
                        <a:rPr lang="zh-TW" altLang="en-US" sz="2000" b="1" kern="1200" dirty="0" smtClean="0">
                          <a:solidFill>
                            <a:schemeClr val="dk1"/>
                          </a:solidFill>
                          <a:latin typeface="標楷體" pitchFamily="65" charset="-120"/>
                          <a:ea typeface="標楷體" pitchFamily="65" charset="-120"/>
                          <a:cs typeface="+mn-cs"/>
                        </a:rPr>
                        <a:t>年</a:t>
                      </a:r>
                      <a:endParaRPr lang="zh-TW" altLang="en-US" sz="2000" b="1" kern="1200" dirty="0">
                        <a:solidFill>
                          <a:schemeClr val="dk1"/>
                        </a:solidFill>
                        <a:latin typeface="標楷體" pitchFamily="65" charset="-120"/>
                        <a:ea typeface="標楷體" pitchFamily="65" charset="-120"/>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1" kern="1200" dirty="0" smtClean="0">
                          <a:solidFill>
                            <a:schemeClr val="dk1"/>
                          </a:solidFill>
                          <a:latin typeface="標楷體" pitchFamily="65" charset="-120"/>
                          <a:ea typeface="標楷體" pitchFamily="65" charset="-120"/>
                          <a:cs typeface="+mn-cs"/>
                        </a:rPr>
                        <a:t>英航   美國航空</a:t>
                      </a:r>
                      <a:endParaRPr lang="zh-TW" altLang="en-US" sz="2000" b="1" kern="1200" dirty="0">
                        <a:solidFill>
                          <a:schemeClr val="dk1"/>
                        </a:solidFill>
                        <a:latin typeface="標楷體" pitchFamily="65" charset="-120"/>
                        <a:ea typeface="標楷體" pitchFamily="65" charset="-120"/>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1" kern="1200" dirty="0" smtClean="0">
                          <a:solidFill>
                            <a:schemeClr val="dk1"/>
                          </a:solidFill>
                          <a:latin typeface="標楷體" pitchFamily="65" charset="-120"/>
                          <a:ea typeface="標楷體" pitchFamily="65" charset="-120"/>
                          <a:cs typeface="+mn-cs"/>
                        </a:rPr>
                        <a:t>市佔率</a:t>
                      </a:r>
                      <a:r>
                        <a:rPr lang="en-US" altLang="zh-TW" sz="2000" b="1" kern="1200" dirty="0" smtClean="0">
                          <a:solidFill>
                            <a:schemeClr val="dk1"/>
                          </a:solidFill>
                          <a:latin typeface="標楷體" pitchFamily="65" charset="-120"/>
                          <a:ea typeface="標楷體" pitchFamily="65" charset="-120"/>
                          <a:cs typeface="+mn-cs"/>
                        </a:rPr>
                        <a:t>12%</a:t>
                      </a:r>
                      <a:r>
                        <a:rPr lang="zh-TW" altLang="en-US" sz="2000" b="1" kern="1200" dirty="0" smtClean="0">
                          <a:solidFill>
                            <a:schemeClr val="dk1"/>
                          </a:solidFill>
                          <a:latin typeface="新細明體"/>
                          <a:ea typeface="新細明體"/>
                          <a:cs typeface="+mn-cs"/>
                        </a:rPr>
                        <a:t>，</a:t>
                      </a:r>
                      <a:r>
                        <a:rPr lang="zh-TW" altLang="en-US" sz="2000" b="1" kern="1200" dirty="0" smtClean="0">
                          <a:solidFill>
                            <a:schemeClr val="dk1"/>
                          </a:solidFill>
                          <a:latin typeface="標楷體" pitchFamily="65" charset="-120"/>
                          <a:ea typeface="標楷體" pitchFamily="65" charset="-120"/>
                          <a:cs typeface="+mn-cs"/>
                        </a:rPr>
                        <a:t>第二大聯盟</a:t>
                      </a:r>
                      <a:endParaRPr lang="zh-TW" altLang="en-US" sz="2000" b="1" kern="1200" dirty="0">
                        <a:solidFill>
                          <a:schemeClr val="dk1"/>
                        </a:solidFill>
                        <a:latin typeface="標楷體" pitchFamily="65" charset="-120"/>
                        <a:ea typeface="標楷體" pitchFamily="65" charset="-120"/>
                        <a:cs typeface="+mn-cs"/>
                      </a:endParaRPr>
                    </a:p>
                  </a:txBody>
                  <a:tcPr/>
                </a:tc>
              </a:tr>
              <a:tr h="3686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kern="1200" dirty="0" smtClean="0">
                          <a:solidFill>
                            <a:schemeClr val="dk1"/>
                          </a:solidFill>
                          <a:latin typeface="標楷體" pitchFamily="65" charset="-120"/>
                          <a:ea typeface="標楷體" pitchFamily="65" charset="-120"/>
                          <a:cs typeface="+mn-cs"/>
                        </a:rPr>
                        <a:t>[</a:t>
                      </a:r>
                      <a:r>
                        <a:rPr lang="zh-TW" altLang="en-US" sz="2000" b="1" kern="1200" dirty="0" smtClean="0">
                          <a:solidFill>
                            <a:schemeClr val="dk1"/>
                          </a:solidFill>
                          <a:latin typeface="標楷體" pitchFamily="65" charset="-120"/>
                          <a:ea typeface="標楷體" pitchFamily="65" charset="-120"/>
                          <a:cs typeface="+mn-cs"/>
                        </a:rPr>
                        <a:t>天合聯盟</a:t>
                      </a:r>
                      <a:r>
                        <a:rPr lang="en-US" altLang="zh-TW" sz="2000" b="1" kern="1200" dirty="0" smtClean="0">
                          <a:solidFill>
                            <a:schemeClr val="dk1"/>
                          </a:solidFill>
                          <a:latin typeface="標楷體" pitchFamily="65" charset="-120"/>
                          <a:ea typeface="標楷體" pitchFamily="65" charset="-120"/>
                          <a:cs typeface="+mn-cs"/>
                        </a:rPr>
                        <a:t>]</a:t>
                      </a:r>
                      <a:r>
                        <a:rPr lang="zh-TW" altLang="en-US" sz="2000" b="1" kern="1200" dirty="0" smtClean="0">
                          <a:solidFill>
                            <a:schemeClr val="dk1"/>
                          </a:solidFill>
                          <a:latin typeface="標楷體" pitchFamily="65" charset="-120"/>
                          <a:ea typeface="標楷體" pitchFamily="65" charset="-120"/>
                          <a:cs typeface="+mn-cs"/>
                        </a:rPr>
                        <a:t>           </a:t>
                      </a:r>
                      <a:r>
                        <a:rPr lang="en-US" altLang="zh-TW" sz="2000" b="1" kern="1200" dirty="0" smtClean="0">
                          <a:solidFill>
                            <a:schemeClr val="dk1"/>
                          </a:solidFill>
                          <a:latin typeface="標楷體" pitchFamily="65" charset="-120"/>
                          <a:ea typeface="標楷體" pitchFamily="65" charset="-120"/>
                          <a:cs typeface="+mn-cs"/>
                        </a:rPr>
                        <a:t>(Sky Team Alliance)</a:t>
                      </a:r>
                      <a:endParaRPr lang="zh-TW" altLang="en-US" sz="2000" b="1" kern="1200" dirty="0">
                        <a:solidFill>
                          <a:schemeClr val="dk1"/>
                        </a:solidFill>
                        <a:latin typeface="標楷體" pitchFamily="65" charset="-120"/>
                        <a:ea typeface="標楷體" pitchFamily="65" charset="-120"/>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kern="1200" dirty="0" smtClean="0">
                          <a:solidFill>
                            <a:schemeClr val="dk1"/>
                          </a:solidFill>
                          <a:latin typeface="標楷體" pitchFamily="65" charset="-120"/>
                          <a:ea typeface="標楷體" pitchFamily="65" charset="-120"/>
                          <a:cs typeface="+mn-cs"/>
                        </a:rPr>
                        <a:t>1999</a:t>
                      </a:r>
                      <a:r>
                        <a:rPr lang="zh-TW" altLang="en-US" sz="2000" b="1" kern="1200" dirty="0" smtClean="0">
                          <a:solidFill>
                            <a:schemeClr val="dk1"/>
                          </a:solidFill>
                          <a:latin typeface="標楷體" pitchFamily="65" charset="-120"/>
                          <a:ea typeface="標楷體" pitchFamily="65" charset="-120"/>
                          <a:cs typeface="+mn-cs"/>
                        </a:rPr>
                        <a:t>年</a:t>
                      </a:r>
                      <a:endParaRPr lang="zh-TW" altLang="en-US" sz="2000" b="1" kern="1200" dirty="0">
                        <a:solidFill>
                          <a:schemeClr val="dk1"/>
                        </a:solidFill>
                        <a:latin typeface="標楷體" pitchFamily="65" charset="-120"/>
                        <a:ea typeface="標楷體" pitchFamily="65" charset="-120"/>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1" kern="1200" dirty="0" smtClean="0">
                          <a:solidFill>
                            <a:schemeClr val="dk1"/>
                          </a:solidFill>
                          <a:latin typeface="標楷體" pitchFamily="65" charset="-120"/>
                          <a:ea typeface="標楷體" pitchFamily="65" charset="-120"/>
                          <a:cs typeface="+mn-cs"/>
                        </a:rPr>
                        <a:t>美國達美航空        法國航空大韓航空</a:t>
                      </a:r>
                      <a:endParaRPr lang="en-US" altLang="zh-TW" sz="2000" b="1" kern="1200" dirty="0" smtClean="0">
                        <a:solidFill>
                          <a:schemeClr val="dk1"/>
                        </a:solidFill>
                        <a:latin typeface="標楷體" pitchFamily="65" charset="-120"/>
                        <a:ea typeface="標楷體" pitchFamily="65"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1" kern="1200" dirty="0" smtClean="0">
                          <a:solidFill>
                            <a:schemeClr val="dk1"/>
                          </a:solidFill>
                          <a:latin typeface="標楷體" pitchFamily="65" charset="-120"/>
                          <a:ea typeface="標楷體" pitchFamily="65" charset="-120"/>
                          <a:cs typeface="+mn-cs"/>
                        </a:rPr>
                        <a:t>墨西哥航空</a:t>
                      </a:r>
                      <a:endParaRPr lang="zh-TW" altLang="en-US" sz="2000" b="1" kern="1200" dirty="0">
                        <a:solidFill>
                          <a:schemeClr val="dk1"/>
                        </a:solidFill>
                        <a:latin typeface="標楷體" pitchFamily="65" charset="-120"/>
                        <a:ea typeface="標楷體" pitchFamily="65" charset="-120"/>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1" kern="1200" dirty="0" smtClean="0">
                          <a:solidFill>
                            <a:schemeClr val="dk1"/>
                          </a:solidFill>
                          <a:latin typeface="標楷體" pitchFamily="65" charset="-120"/>
                          <a:ea typeface="標楷體" pitchFamily="65" charset="-120"/>
                          <a:cs typeface="+mn-cs"/>
                        </a:rPr>
                        <a:t>我國中華航空已於</a:t>
                      </a:r>
                      <a:r>
                        <a:rPr lang="en-US" altLang="zh-TW" sz="2000" b="1" kern="1200" dirty="0" smtClean="0">
                          <a:solidFill>
                            <a:schemeClr val="dk1"/>
                          </a:solidFill>
                          <a:latin typeface="標楷體" pitchFamily="65" charset="-120"/>
                          <a:ea typeface="標楷體" pitchFamily="65" charset="-120"/>
                          <a:cs typeface="+mn-cs"/>
                        </a:rPr>
                        <a:t>2011</a:t>
                      </a:r>
                      <a:r>
                        <a:rPr lang="zh-TW" altLang="en-US" sz="2000" b="1" kern="1200" dirty="0" smtClean="0">
                          <a:solidFill>
                            <a:schemeClr val="dk1"/>
                          </a:solidFill>
                          <a:latin typeface="標楷體" pitchFamily="65" charset="-120"/>
                          <a:ea typeface="標楷體" pitchFamily="65" charset="-120"/>
                          <a:cs typeface="+mn-cs"/>
                        </a:rPr>
                        <a:t>年加入該聯盟</a:t>
                      </a:r>
                      <a:endParaRPr lang="zh-TW" altLang="en-US" sz="2000" b="1" kern="1200" dirty="0">
                        <a:solidFill>
                          <a:schemeClr val="dk1"/>
                        </a:solidFill>
                        <a:latin typeface="標楷體" pitchFamily="65" charset="-120"/>
                        <a:ea typeface="標楷體" pitchFamily="65" charset="-120"/>
                        <a:cs typeface="+mn-cs"/>
                      </a:endParaRPr>
                    </a:p>
                  </a:txBody>
                  <a:tcPr/>
                </a:tc>
              </a:tr>
            </a:tbl>
          </a:graphicData>
        </a:graphic>
      </p:graphicFrame>
    </p:spTree>
    <p:extLst>
      <p:ext uri="{BB962C8B-B14F-4D97-AF65-F5344CB8AC3E}">
        <p14:creationId xmlns:p14="http://schemas.microsoft.com/office/powerpoint/2010/main" val="370005314"/>
      </p:ext>
    </p:extLst>
  </p:cSld>
  <p:clrMapOvr>
    <a:masterClrMapping/>
  </p:clrMapOvr>
  <p:transition>
    <p:randomBa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899592" y="116632"/>
            <a:ext cx="6912768" cy="1470025"/>
          </a:xfrm>
        </p:spPr>
        <p:txBody>
          <a:bodyPr>
            <a:normAutofit/>
          </a:bodyPr>
          <a:lstStyle/>
          <a:p>
            <a:pPr algn="l"/>
            <a:r>
              <a:rPr lang="zh-TW" altLang="en-US" b="1" dirty="0" smtClean="0">
                <a:latin typeface="標楷體" pitchFamily="65" charset="-120"/>
                <a:ea typeface="標楷體" pitchFamily="65" charset="-120"/>
              </a:rPr>
              <a:t>四</a:t>
            </a:r>
            <a:r>
              <a:rPr lang="zh-TW" altLang="en-US" b="1" dirty="0" smtClean="0">
                <a:latin typeface="新細明體"/>
                <a:ea typeface="新細明體"/>
              </a:rPr>
              <a:t>、</a:t>
            </a:r>
            <a:r>
              <a:rPr lang="zh-TW" altLang="en-US" b="1" dirty="0" smtClean="0">
                <a:latin typeface="標楷體" pitchFamily="65" charset="-120"/>
                <a:ea typeface="標楷體" pitchFamily="65" charset="-120"/>
              </a:rPr>
              <a:t>廉航</a:t>
            </a:r>
            <a:r>
              <a:rPr lang="en-US" altLang="zh-TW" b="1" dirty="0" smtClean="0">
                <a:latin typeface="標楷體" pitchFamily="65" charset="-120"/>
                <a:ea typeface="標楷體" pitchFamily="65" charset="-120"/>
              </a:rPr>
              <a:t>(LCC)</a:t>
            </a:r>
            <a:r>
              <a:rPr lang="zh-TW" altLang="en-US" b="1" dirty="0" smtClean="0">
                <a:latin typeface="標楷體" pitchFamily="65" charset="-120"/>
                <a:ea typeface="標楷體" pitchFamily="65" charset="-120"/>
              </a:rPr>
              <a:t>之影響</a:t>
            </a:r>
            <a:endParaRPr lang="zh-TW" altLang="en-US" dirty="0">
              <a:latin typeface="標楷體" pitchFamily="65" charset="-120"/>
              <a:ea typeface="標楷體" pitchFamily="65" charset="-120"/>
            </a:endParaRPr>
          </a:p>
        </p:txBody>
      </p:sp>
      <p:sp>
        <p:nvSpPr>
          <p:cNvPr id="5" name="文字方塊 4"/>
          <p:cNvSpPr txBox="1"/>
          <p:nvPr/>
        </p:nvSpPr>
        <p:spPr>
          <a:xfrm>
            <a:off x="1125552" y="1772816"/>
            <a:ext cx="7128792" cy="2862322"/>
          </a:xfrm>
          <a:prstGeom prst="rect">
            <a:avLst/>
          </a:prstGeom>
          <a:noFill/>
        </p:spPr>
        <p:txBody>
          <a:bodyPr wrap="square" rtlCol="0">
            <a:spAutoFit/>
          </a:bodyPr>
          <a:lstStyle/>
          <a:p>
            <a:r>
              <a:rPr lang="en-US" altLang="zh-TW" sz="3600" b="1" dirty="0" smtClean="0">
                <a:latin typeface="標楷體" pitchFamily="65" charset="-120"/>
                <a:ea typeface="標楷體" pitchFamily="65" charset="-120"/>
              </a:rPr>
              <a:t>(</a:t>
            </a:r>
            <a:r>
              <a:rPr lang="zh-TW" altLang="en-US" sz="3600" b="1" dirty="0" smtClean="0">
                <a:latin typeface="標楷體" pitchFamily="65" charset="-120"/>
                <a:ea typeface="標楷體" pitchFamily="65" charset="-120"/>
              </a:rPr>
              <a:t>一</a:t>
            </a:r>
            <a:r>
              <a:rPr lang="en-US" altLang="zh-TW" sz="3600" b="1" dirty="0" smtClean="0">
                <a:latin typeface="標楷體" pitchFamily="65" charset="-120"/>
                <a:ea typeface="標楷體" pitchFamily="65" charset="-120"/>
              </a:rPr>
              <a:t>)</a:t>
            </a:r>
            <a:r>
              <a:rPr lang="zh-TW" altLang="en-US" sz="3600" b="1" dirty="0" smtClean="0">
                <a:latin typeface="標楷體" pitchFamily="65" charset="-120"/>
                <a:ea typeface="標楷體" pitchFamily="65" charset="-120"/>
              </a:rPr>
              <a:t>廉航之降低成本策略</a:t>
            </a:r>
            <a:endParaRPr lang="en-US" altLang="zh-TW" sz="3600" b="1" dirty="0" smtClean="0">
              <a:latin typeface="標楷體" pitchFamily="65" charset="-120"/>
              <a:ea typeface="標楷體" pitchFamily="65" charset="-120"/>
            </a:endParaRPr>
          </a:p>
          <a:p>
            <a:r>
              <a:rPr lang="en-US" altLang="zh-TW" sz="3600" b="1" dirty="0" smtClean="0">
                <a:latin typeface="標楷體" pitchFamily="65" charset="-120"/>
                <a:ea typeface="標楷體" pitchFamily="65" charset="-120"/>
              </a:rPr>
              <a:t>(</a:t>
            </a:r>
            <a:r>
              <a:rPr lang="zh-TW" altLang="en-US" sz="3600" b="1" dirty="0" smtClean="0">
                <a:latin typeface="標楷體" pitchFamily="65" charset="-120"/>
                <a:ea typeface="標楷體" pitchFamily="65" charset="-120"/>
              </a:rPr>
              <a:t>二</a:t>
            </a:r>
            <a:r>
              <a:rPr lang="en-US" altLang="zh-TW" sz="3600" b="1" dirty="0" smtClean="0">
                <a:latin typeface="標楷體" pitchFamily="65" charset="-120"/>
                <a:ea typeface="標楷體" pitchFamily="65" charset="-120"/>
              </a:rPr>
              <a:t>)</a:t>
            </a:r>
            <a:r>
              <a:rPr lang="zh-TW" altLang="en-US" sz="3600" b="1" dirty="0">
                <a:latin typeface="標楷體" pitchFamily="65" charset="-120"/>
                <a:ea typeface="標楷體" pitchFamily="65" charset="-120"/>
              </a:rPr>
              <a:t>廉航</a:t>
            </a:r>
            <a:r>
              <a:rPr lang="zh-TW" altLang="en-US" sz="3600" b="1" dirty="0" smtClean="0">
                <a:latin typeface="標楷體" pitchFamily="65" charset="-120"/>
                <a:ea typeface="標楷體" pitchFamily="65" charset="-120"/>
              </a:rPr>
              <a:t>成長趨勢及我國目前廉航市占率</a:t>
            </a:r>
            <a:endParaRPr lang="en-US" altLang="zh-TW" sz="3600" b="1" dirty="0" smtClean="0">
              <a:latin typeface="標楷體" pitchFamily="65" charset="-120"/>
              <a:ea typeface="標楷體" pitchFamily="65" charset="-120"/>
            </a:endParaRPr>
          </a:p>
          <a:p>
            <a:r>
              <a:rPr lang="en-US" altLang="zh-TW" sz="3600" b="1" dirty="0" smtClean="0">
                <a:latin typeface="標楷體" pitchFamily="65" charset="-120"/>
                <a:ea typeface="標楷體" pitchFamily="65" charset="-120"/>
              </a:rPr>
              <a:t>(</a:t>
            </a:r>
            <a:r>
              <a:rPr lang="zh-TW" altLang="en-US" sz="3600" b="1" dirty="0" smtClean="0">
                <a:latin typeface="標楷體" pitchFamily="65" charset="-120"/>
                <a:ea typeface="標楷體" pitchFamily="65" charset="-120"/>
              </a:rPr>
              <a:t>三</a:t>
            </a:r>
            <a:r>
              <a:rPr lang="en-US" altLang="zh-TW" sz="3600" b="1" dirty="0" smtClean="0">
                <a:latin typeface="標楷體" pitchFamily="65" charset="-120"/>
                <a:ea typeface="標楷體" pitchFamily="65" charset="-120"/>
              </a:rPr>
              <a:t>)</a:t>
            </a:r>
            <a:r>
              <a:rPr lang="zh-TW" altLang="en-US" sz="3600" b="1" dirty="0" smtClean="0">
                <a:latin typeface="標楷體" pitchFamily="65" charset="-120"/>
                <a:ea typeface="標楷體" pitchFamily="65" charset="-120"/>
              </a:rPr>
              <a:t>國內成立廉航之評估</a:t>
            </a:r>
            <a:endParaRPr lang="en-US" altLang="zh-TW" sz="3600" b="1" dirty="0" smtClean="0">
              <a:latin typeface="標楷體" pitchFamily="65" charset="-120"/>
              <a:ea typeface="標楷體" pitchFamily="65" charset="-120"/>
            </a:endParaRPr>
          </a:p>
          <a:p>
            <a:r>
              <a:rPr lang="en-US" altLang="zh-TW" sz="3600" b="1" dirty="0" smtClean="0">
                <a:latin typeface="標楷體" pitchFamily="65" charset="-120"/>
                <a:ea typeface="標楷體" pitchFamily="65" charset="-120"/>
              </a:rPr>
              <a:t>(</a:t>
            </a:r>
            <a:r>
              <a:rPr lang="zh-TW" altLang="en-US" sz="3600" b="1" dirty="0" smtClean="0">
                <a:latin typeface="標楷體" pitchFamily="65" charset="-120"/>
                <a:ea typeface="標楷體" pitchFamily="65" charset="-120"/>
              </a:rPr>
              <a:t>四</a:t>
            </a:r>
            <a:r>
              <a:rPr lang="en-US" altLang="zh-TW" sz="3600" b="1" dirty="0" smtClean="0">
                <a:latin typeface="標楷體" pitchFamily="65" charset="-120"/>
                <a:ea typeface="標楷體" pitchFamily="65" charset="-120"/>
              </a:rPr>
              <a:t>)</a:t>
            </a:r>
            <a:r>
              <a:rPr lang="zh-TW" altLang="en-US" sz="3600" b="1" dirty="0" smtClean="0">
                <a:latin typeface="標楷體" pitchFamily="65" charset="-120"/>
                <a:ea typeface="標楷體" pitchFamily="65" charset="-120"/>
              </a:rPr>
              <a:t>對傳統航空市場之衝擊</a:t>
            </a:r>
            <a:endParaRPr lang="zh-TW" altLang="en-US" sz="3600" b="1" dirty="0">
              <a:latin typeface="標楷體" pitchFamily="65" charset="-120"/>
              <a:ea typeface="標楷體" pitchFamily="65" charset="-120"/>
            </a:endParaRPr>
          </a:p>
        </p:txBody>
      </p:sp>
    </p:spTree>
    <p:extLst>
      <p:ext uri="{BB962C8B-B14F-4D97-AF65-F5344CB8AC3E}">
        <p14:creationId xmlns:p14="http://schemas.microsoft.com/office/powerpoint/2010/main" val="986093603"/>
      </p:ext>
    </p:extLst>
  </p:cSld>
  <p:clrMapOvr>
    <a:masterClrMapping/>
  </p:clrMapOvr>
  <p:transition>
    <p:randomBa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755576" y="37637"/>
            <a:ext cx="6912768" cy="1470025"/>
          </a:xfrm>
        </p:spPr>
        <p:txBody>
          <a:bodyPr>
            <a:normAutofit fontScale="90000"/>
          </a:bodyPr>
          <a:lstStyle/>
          <a:p>
            <a:r>
              <a:rPr lang="en-US" altLang="zh-TW" sz="3600" b="1" dirty="0">
                <a:latin typeface="標楷體" pitchFamily="65" charset="-120"/>
                <a:ea typeface="標楷體" pitchFamily="65" charset="-120"/>
              </a:rPr>
              <a:t>(</a:t>
            </a:r>
            <a:r>
              <a:rPr lang="zh-TW" altLang="en-US" sz="3600" b="1" dirty="0">
                <a:latin typeface="標楷體" pitchFamily="65" charset="-120"/>
                <a:ea typeface="標楷體" pitchFamily="65" charset="-120"/>
              </a:rPr>
              <a:t>一</a:t>
            </a:r>
            <a:r>
              <a:rPr lang="en-US" altLang="zh-TW" sz="3600" b="1" dirty="0">
                <a:latin typeface="標楷體" pitchFamily="65" charset="-120"/>
                <a:ea typeface="標楷體" pitchFamily="65" charset="-120"/>
              </a:rPr>
              <a:t>)</a:t>
            </a:r>
            <a:r>
              <a:rPr lang="zh-TW" altLang="en-US" sz="3600" b="1" dirty="0">
                <a:latin typeface="標楷體" pitchFamily="65" charset="-120"/>
                <a:ea typeface="標楷體" pitchFamily="65" charset="-120"/>
              </a:rPr>
              <a:t>廉航</a:t>
            </a:r>
            <a:r>
              <a:rPr lang="en-US" altLang="zh-TW" sz="3600" dirty="0"/>
              <a:t>(Low-Cost Carrier LCC)</a:t>
            </a:r>
            <a:r>
              <a:rPr lang="zh-TW" altLang="en-US" sz="3600" b="1" dirty="0" smtClean="0">
                <a:latin typeface="標楷體" pitchFamily="65" charset="-120"/>
                <a:ea typeface="標楷體" pitchFamily="65" charset="-120"/>
              </a:rPr>
              <a:t>之降低成本策略</a:t>
            </a:r>
            <a:r>
              <a:rPr lang="en-US" altLang="zh-TW" sz="3600" b="1" dirty="0" smtClean="0">
                <a:latin typeface="標楷體" pitchFamily="65" charset="-120"/>
                <a:ea typeface="標楷體" pitchFamily="65" charset="-120"/>
              </a:rPr>
              <a:t>-</a:t>
            </a:r>
            <a:r>
              <a:rPr lang="zh-TW" altLang="en-US" sz="3600" b="1" dirty="0" smtClean="0">
                <a:latin typeface="標楷體" pitchFamily="65" charset="-120"/>
                <a:ea typeface="標楷體" pitchFamily="65" charset="-120"/>
              </a:rPr>
              <a:t>以</a:t>
            </a:r>
            <a:r>
              <a:rPr lang="zh-TW" altLang="en-US" sz="3600" b="1" dirty="0">
                <a:latin typeface="標楷體" pitchFamily="65" charset="-120"/>
                <a:ea typeface="標楷體" pitchFamily="65" charset="-120"/>
              </a:rPr>
              <a:t>英國廉航</a:t>
            </a:r>
            <a:r>
              <a:rPr lang="en-US" altLang="zh-TW" sz="3600" b="1" dirty="0">
                <a:latin typeface="標楷體" pitchFamily="65" charset="-120"/>
                <a:ea typeface="標楷體" pitchFamily="65" charset="-120"/>
              </a:rPr>
              <a:t>Easy Jet</a:t>
            </a:r>
            <a:r>
              <a:rPr lang="zh-TW" altLang="en-US" sz="3600" b="1" dirty="0">
                <a:latin typeface="標楷體" pitchFamily="65" charset="-120"/>
                <a:ea typeface="標楷體" pitchFamily="65" charset="-120"/>
              </a:rPr>
              <a:t>為例</a:t>
            </a:r>
          </a:p>
        </p:txBody>
      </p:sp>
      <p:sp>
        <p:nvSpPr>
          <p:cNvPr id="4" name="橢圓 3"/>
          <p:cNvSpPr/>
          <p:nvPr/>
        </p:nvSpPr>
        <p:spPr>
          <a:xfrm>
            <a:off x="3779912" y="3032400"/>
            <a:ext cx="1944216"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標楷體" pitchFamily="65" charset="-120"/>
                <a:ea typeface="標楷體" pitchFamily="65" charset="-120"/>
              </a:rPr>
              <a:t>成本降低</a:t>
            </a:r>
            <a:r>
              <a:rPr lang="en-US" altLang="zh-TW" dirty="0">
                <a:latin typeface="標楷體" pitchFamily="65" charset="-120"/>
                <a:ea typeface="標楷體" pitchFamily="65" charset="-120"/>
              </a:rPr>
              <a:t>(cost down)</a:t>
            </a:r>
            <a:endParaRPr lang="zh-TW" altLang="en-US" dirty="0">
              <a:latin typeface="標楷體" pitchFamily="65" charset="-120"/>
              <a:ea typeface="標楷體" pitchFamily="65" charset="-120"/>
            </a:endParaRPr>
          </a:p>
        </p:txBody>
      </p:sp>
      <p:sp>
        <p:nvSpPr>
          <p:cNvPr id="6" name="橢圓 5"/>
          <p:cNvSpPr/>
          <p:nvPr/>
        </p:nvSpPr>
        <p:spPr>
          <a:xfrm>
            <a:off x="3160726" y="1340768"/>
            <a:ext cx="1800200"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smtClean="0">
                <a:latin typeface="標楷體" pitchFamily="65" charset="-120"/>
                <a:ea typeface="標楷體" pitchFamily="65" charset="-120"/>
              </a:rPr>
              <a:t>使用直航及點對點之航線</a:t>
            </a:r>
            <a:endParaRPr lang="zh-TW" altLang="en-US" dirty="0">
              <a:latin typeface="標楷體" pitchFamily="65" charset="-120"/>
              <a:ea typeface="標楷體" pitchFamily="65" charset="-120"/>
            </a:endParaRPr>
          </a:p>
        </p:txBody>
      </p:sp>
      <p:sp>
        <p:nvSpPr>
          <p:cNvPr id="12" name="橢圓 11"/>
          <p:cNvSpPr/>
          <p:nvPr/>
        </p:nvSpPr>
        <p:spPr>
          <a:xfrm>
            <a:off x="6107704" y="2497388"/>
            <a:ext cx="1728192"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a:latin typeface="標楷體" pitchFamily="65" charset="-120"/>
                <a:ea typeface="標楷體" pitchFamily="65" charset="-120"/>
              </a:rPr>
              <a:t>以直售方式完成訂位及購票</a:t>
            </a:r>
          </a:p>
        </p:txBody>
      </p:sp>
      <p:sp>
        <p:nvSpPr>
          <p:cNvPr id="13" name="橢圓 12"/>
          <p:cNvSpPr/>
          <p:nvPr/>
        </p:nvSpPr>
        <p:spPr>
          <a:xfrm>
            <a:off x="6249872" y="3675908"/>
            <a:ext cx="1944216"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a:latin typeface="標楷體" pitchFamily="65" charset="-120"/>
                <a:ea typeface="標楷體" pitchFamily="65" charset="-120"/>
              </a:rPr>
              <a:t>不提供</a:t>
            </a:r>
            <a:r>
              <a:rPr lang="zh-TW" altLang="en-US" dirty="0" smtClean="0">
                <a:latin typeface="標楷體" pitchFamily="65" charset="-120"/>
                <a:ea typeface="標楷體" pitchFamily="65" charset="-120"/>
              </a:rPr>
              <a:t>免費機上</a:t>
            </a:r>
            <a:r>
              <a:rPr lang="zh-TW" altLang="en-US" dirty="0">
                <a:latin typeface="標楷體" pitchFamily="65" charset="-120"/>
                <a:ea typeface="標楷體" pitchFamily="65" charset="-120"/>
              </a:rPr>
              <a:t>餐飲</a:t>
            </a:r>
            <a:endParaRPr lang="en-US" altLang="zh-TW" dirty="0">
              <a:latin typeface="標楷體" pitchFamily="65" charset="-120"/>
              <a:ea typeface="標楷體" pitchFamily="65" charset="-120"/>
            </a:endParaRPr>
          </a:p>
        </p:txBody>
      </p:sp>
      <p:sp>
        <p:nvSpPr>
          <p:cNvPr id="14" name="橢圓 13"/>
          <p:cNvSpPr/>
          <p:nvPr/>
        </p:nvSpPr>
        <p:spPr>
          <a:xfrm>
            <a:off x="4752020" y="4693948"/>
            <a:ext cx="2016224"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a:latin typeface="標楷體" pitchFamily="65" charset="-120"/>
                <a:ea typeface="標楷體" pitchFamily="65" charset="-120"/>
              </a:rPr>
              <a:t>大量利用網路為主要售票通路</a:t>
            </a:r>
          </a:p>
        </p:txBody>
      </p:sp>
      <p:sp>
        <p:nvSpPr>
          <p:cNvPr id="15" name="橢圓 14"/>
          <p:cNvSpPr/>
          <p:nvPr/>
        </p:nvSpPr>
        <p:spPr>
          <a:xfrm>
            <a:off x="2534718" y="4699072"/>
            <a:ext cx="1872208"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a:latin typeface="標楷體" pitchFamily="65" charset="-120"/>
                <a:ea typeface="標楷體" pitchFamily="65" charset="-120"/>
              </a:rPr>
              <a:t>租購單一機種</a:t>
            </a:r>
          </a:p>
        </p:txBody>
      </p:sp>
      <p:sp>
        <p:nvSpPr>
          <p:cNvPr id="16" name="橢圓 15"/>
          <p:cNvSpPr/>
          <p:nvPr/>
        </p:nvSpPr>
        <p:spPr>
          <a:xfrm>
            <a:off x="1714952" y="3356992"/>
            <a:ext cx="1656184"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a:latin typeface="標楷體" pitchFamily="65" charset="-120"/>
                <a:ea typeface="標楷體" pitchFamily="65" charset="-120"/>
              </a:rPr>
              <a:t>提供單一艙等服務</a:t>
            </a:r>
          </a:p>
        </p:txBody>
      </p:sp>
      <p:sp>
        <p:nvSpPr>
          <p:cNvPr id="17" name="橢圓 16"/>
          <p:cNvSpPr/>
          <p:nvPr/>
        </p:nvSpPr>
        <p:spPr>
          <a:xfrm>
            <a:off x="1844557" y="2149948"/>
            <a:ext cx="1686076"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smtClean="0">
                <a:latin typeface="標楷體" pitchFamily="65" charset="-120"/>
                <a:ea typeface="標楷體" pitchFamily="65" charset="-120"/>
              </a:rPr>
              <a:t>使用次要機場降落</a:t>
            </a:r>
            <a:endParaRPr lang="zh-TW" altLang="en-US" dirty="0">
              <a:latin typeface="標楷體" pitchFamily="65" charset="-120"/>
              <a:ea typeface="標楷體" pitchFamily="65" charset="-120"/>
            </a:endParaRPr>
          </a:p>
        </p:txBody>
      </p:sp>
      <p:sp>
        <p:nvSpPr>
          <p:cNvPr id="20" name="橢圓 19"/>
          <p:cNvSpPr/>
          <p:nvPr/>
        </p:nvSpPr>
        <p:spPr>
          <a:xfrm>
            <a:off x="4963664" y="1532758"/>
            <a:ext cx="1800200"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a:latin typeface="標楷體" pitchFamily="65" charset="-120"/>
                <a:ea typeface="標楷體" pitchFamily="65" charset="-120"/>
              </a:rPr>
              <a:t>不印製</a:t>
            </a:r>
            <a:r>
              <a:rPr lang="zh-TW" altLang="en-US" dirty="0" smtClean="0">
                <a:latin typeface="標楷體" pitchFamily="65" charset="-120"/>
                <a:ea typeface="標楷體" pitchFamily="65" charset="-120"/>
              </a:rPr>
              <a:t>無意義之</a:t>
            </a:r>
            <a:r>
              <a:rPr lang="zh-TW" altLang="en-US" dirty="0">
                <a:latin typeface="標楷體" pitchFamily="65" charset="-120"/>
                <a:ea typeface="標楷體" pitchFamily="65" charset="-120"/>
              </a:rPr>
              <a:t>簡介</a:t>
            </a:r>
          </a:p>
        </p:txBody>
      </p:sp>
      <p:cxnSp>
        <p:nvCxnSpPr>
          <p:cNvPr id="5" name="直線接點 4"/>
          <p:cNvCxnSpPr/>
          <p:nvPr/>
        </p:nvCxnSpPr>
        <p:spPr>
          <a:xfrm>
            <a:off x="4319972" y="2370868"/>
            <a:ext cx="252028" cy="66153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flipH="1">
            <a:off x="5062116" y="2049340"/>
            <a:ext cx="373980" cy="9830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5499344" y="3152440"/>
            <a:ext cx="728840" cy="1689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5593734" y="3766896"/>
            <a:ext cx="764844" cy="27361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5062116" y="3838904"/>
            <a:ext cx="437228" cy="8880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flipH="1">
            <a:off x="3845554" y="4040512"/>
            <a:ext cx="510422" cy="68646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flipV="1">
            <a:off x="3275856" y="3536456"/>
            <a:ext cx="569698" cy="18057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a:off x="3371136" y="2874924"/>
            <a:ext cx="948836" cy="277516"/>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161572"/>
      </p:ext>
    </p:extLst>
  </p:cSld>
  <p:clrMapOvr>
    <a:masterClrMapping/>
  </p:clrMapOvr>
  <p:transition>
    <p:randomBa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755576" y="37637"/>
            <a:ext cx="6912768" cy="1470025"/>
          </a:xfrm>
        </p:spPr>
        <p:txBody>
          <a:bodyPr>
            <a:normAutofit/>
          </a:bodyPr>
          <a:lstStyle/>
          <a:p>
            <a:r>
              <a:rPr lang="en-US" altLang="zh-TW" sz="3600" b="1" dirty="0" smtClean="0">
                <a:latin typeface="標楷體" pitchFamily="65" charset="-120"/>
                <a:ea typeface="標楷體" pitchFamily="65" charset="-120"/>
              </a:rPr>
              <a:t>(</a:t>
            </a:r>
            <a:r>
              <a:rPr lang="zh-TW" altLang="en-US" sz="3600" b="1" dirty="0" smtClean="0">
                <a:latin typeface="標楷體" pitchFamily="65" charset="-120"/>
                <a:ea typeface="標楷體" pitchFamily="65" charset="-120"/>
              </a:rPr>
              <a:t>二</a:t>
            </a:r>
            <a:r>
              <a:rPr lang="en-US" altLang="zh-TW" sz="3600" b="1" dirty="0" smtClean="0">
                <a:latin typeface="標楷體" pitchFamily="65" charset="-120"/>
                <a:ea typeface="標楷體" pitchFamily="65" charset="-120"/>
              </a:rPr>
              <a:t>)</a:t>
            </a:r>
            <a:r>
              <a:rPr lang="zh-TW" altLang="en-US" sz="3600" b="1" dirty="0">
                <a:latin typeface="標楷體" pitchFamily="65" charset="-120"/>
                <a:ea typeface="標楷體" pitchFamily="65" charset="-120"/>
              </a:rPr>
              <a:t>廉航成長趨勢及我國目前廉航市占</a:t>
            </a:r>
            <a:r>
              <a:rPr lang="zh-TW" altLang="en-US" sz="3600" b="1" dirty="0" smtClean="0">
                <a:latin typeface="標楷體" pitchFamily="65" charset="-120"/>
                <a:ea typeface="標楷體" pitchFamily="65" charset="-120"/>
              </a:rPr>
              <a:t>率</a:t>
            </a:r>
            <a:endParaRPr lang="zh-TW" altLang="en-US" sz="3600" b="1" dirty="0">
              <a:latin typeface="標楷體" pitchFamily="65" charset="-120"/>
              <a:ea typeface="標楷體" pitchFamily="65" charset="-120"/>
            </a:endParaRPr>
          </a:p>
        </p:txBody>
      </p:sp>
      <p:graphicFrame>
        <p:nvGraphicFramePr>
          <p:cNvPr id="7" name="圖表 6"/>
          <p:cNvGraphicFramePr/>
          <p:nvPr>
            <p:extLst>
              <p:ext uri="{D42A27DB-BD31-4B8C-83A1-F6EECF244321}">
                <p14:modId xmlns:p14="http://schemas.microsoft.com/office/powerpoint/2010/main" val="339773533"/>
              </p:ext>
            </p:extLst>
          </p:nvPr>
        </p:nvGraphicFramePr>
        <p:xfrm>
          <a:off x="539552" y="1916832"/>
          <a:ext cx="2448272" cy="41764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圖表 7"/>
          <p:cNvGraphicFramePr/>
          <p:nvPr>
            <p:extLst>
              <p:ext uri="{D42A27DB-BD31-4B8C-83A1-F6EECF244321}">
                <p14:modId xmlns:p14="http://schemas.microsoft.com/office/powerpoint/2010/main" val="2790348695"/>
              </p:ext>
            </p:extLst>
          </p:nvPr>
        </p:nvGraphicFramePr>
        <p:xfrm>
          <a:off x="2987824" y="1916832"/>
          <a:ext cx="2448272" cy="45365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圖表 8"/>
          <p:cNvGraphicFramePr/>
          <p:nvPr>
            <p:extLst>
              <p:ext uri="{D42A27DB-BD31-4B8C-83A1-F6EECF244321}">
                <p14:modId xmlns:p14="http://schemas.microsoft.com/office/powerpoint/2010/main" val="3719269161"/>
              </p:ext>
            </p:extLst>
          </p:nvPr>
        </p:nvGraphicFramePr>
        <p:xfrm>
          <a:off x="5868144" y="1916832"/>
          <a:ext cx="2520280" cy="43204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48159082"/>
      </p:ext>
    </p:extLst>
  </p:cSld>
  <p:clrMapOvr>
    <a:masterClrMapping/>
  </p:clrMapOvr>
  <p:transition>
    <p:randomBa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115616" y="0"/>
            <a:ext cx="6912768" cy="1470025"/>
          </a:xfrm>
        </p:spPr>
        <p:txBody>
          <a:bodyPr/>
          <a:lstStyle/>
          <a:p>
            <a:pPr algn="l"/>
            <a:r>
              <a:rPr lang="en-US" altLang="zh-TW" b="1" dirty="0">
                <a:latin typeface="標楷體" pitchFamily="65" charset="-120"/>
                <a:ea typeface="標楷體" pitchFamily="65" charset="-120"/>
              </a:rPr>
              <a:t>(</a:t>
            </a:r>
            <a:r>
              <a:rPr lang="zh-TW" altLang="en-US" b="1" dirty="0">
                <a:latin typeface="標楷體" pitchFamily="65" charset="-120"/>
                <a:ea typeface="標楷體" pitchFamily="65" charset="-120"/>
              </a:rPr>
              <a:t>三</a:t>
            </a:r>
            <a:r>
              <a:rPr lang="en-US" altLang="zh-TW" b="1" dirty="0">
                <a:latin typeface="標楷體" pitchFamily="65" charset="-120"/>
                <a:ea typeface="標楷體" pitchFamily="65" charset="-120"/>
              </a:rPr>
              <a:t>)</a:t>
            </a:r>
            <a:r>
              <a:rPr lang="zh-TW" altLang="en-US" b="1" dirty="0">
                <a:latin typeface="標楷體" pitchFamily="65" charset="-120"/>
                <a:ea typeface="標楷體" pitchFamily="65" charset="-120"/>
              </a:rPr>
              <a:t>國內成立廉航之評估</a:t>
            </a:r>
            <a:endParaRPr lang="en-US" altLang="zh-TW" b="1" dirty="0">
              <a:latin typeface="標楷體" pitchFamily="65" charset="-120"/>
              <a:ea typeface="標楷體" pitchFamily="65"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566201515"/>
              </p:ext>
            </p:extLst>
          </p:nvPr>
        </p:nvGraphicFramePr>
        <p:xfrm>
          <a:off x="1331640" y="1484784"/>
          <a:ext cx="6096000" cy="50546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zh-TW" altLang="en-US" dirty="0" smtClean="0">
                          <a:latin typeface="標楷體" pitchFamily="65" charset="-120"/>
                          <a:ea typeface="標楷體" pitchFamily="65" charset="-120"/>
                        </a:rPr>
                        <a:t>航空公司別</a:t>
                      </a:r>
                      <a:endParaRPr lang="zh-TW" altLang="en-US" dirty="0">
                        <a:latin typeface="標楷體" pitchFamily="65" charset="-120"/>
                        <a:ea typeface="標楷體" pitchFamily="65" charset="-120"/>
                      </a:endParaRPr>
                    </a:p>
                  </a:txBody>
                  <a:tcPr/>
                </a:tc>
                <a:tc>
                  <a:txBody>
                    <a:bodyPr/>
                    <a:lstStyle/>
                    <a:p>
                      <a:r>
                        <a:rPr lang="zh-TW" altLang="en-US" dirty="0" smtClean="0">
                          <a:latin typeface="標楷體" pitchFamily="65" charset="-120"/>
                          <a:ea typeface="標楷體" pitchFamily="65" charset="-120"/>
                        </a:rPr>
                        <a:t>所屬母公司</a:t>
                      </a:r>
                      <a:endParaRPr lang="zh-TW" altLang="en-US" dirty="0">
                        <a:latin typeface="標楷體" pitchFamily="65" charset="-120"/>
                        <a:ea typeface="標楷體" pitchFamily="65" charset="-120"/>
                      </a:endParaRPr>
                    </a:p>
                  </a:txBody>
                  <a:tcPr/>
                </a:tc>
                <a:tc>
                  <a:txBody>
                    <a:bodyPr/>
                    <a:lstStyle/>
                    <a:p>
                      <a:r>
                        <a:rPr lang="zh-TW" altLang="en-US" dirty="0" smtClean="0">
                          <a:latin typeface="標楷體" pitchFamily="65" charset="-120"/>
                          <a:ea typeface="標楷體" pitchFamily="65" charset="-120"/>
                        </a:rPr>
                        <a:t>航線</a:t>
                      </a:r>
                      <a:endParaRPr lang="zh-TW" altLang="en-US" dirty="0">
                        <a:latin typeface="標楷體" pitchFamily="65" charset="-120"/>
                        <a:ea typeface="標楷體" pitchFamily="65" charset="-12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德威航空</a:t>
                      </a:r>
                      <a:r>
                        <a:rPr lang="en-US" altLang="zh-TW" dirty="0" err="1" smtClean="0">
                          <a:latin typeface="標楷體" pitchFamily="65" charset="-120"/>
                          <a:ea typeface="標楷體" pitchFamily="65" charset="-120"/>
                        </a:rPr>
                        <a:t>t’Way</a:t>
                      </a:r>
                      <a:r>
                        <a:rPr lang="en-US" altLang="zh-TW" dirty="0" smtClean="0">
                          <a:latin typeface="標楷體" pitchFamily="65" charset="-120"/>
                          <a:ea typeface="標楷體" pitchFamily="65" charset="-120"/>
                        </a:rPr>
                        <a:t> air</a:t>
                      </a:r>
                    </a:p>
                  </a:txBody>
                  <a:tcPr/>
                </a:tc>
                <a:tc>
                  <a:txBody>
                    <a:bodyPr/>
                    <a:lstStyle/>
                    <a:p>
                      <a:endParaRPr lang="zh-TW" altLang="en-US" dirty="0">
                        <a:latin typeface="標楷體" pitchFamily="65" charset="-120"/>
                        <a:ea typeface="標楷體" pitchFamily="65" charset="-120"/>
                      </a:endParaRPr>
                    </a:p>
                  </a:txBody>
                  <a:tcPr/>
                </a:tc>
                <a:tc>
                  <a:txBody>
                    <a:bodyPr/>
                    <a:lstStyle/>
                    <a:p>
                      <a:r>
                        <a:rPr lang="zh-TW" altLang="en-US" dirty="0" smtClean="0">
                          <a:latin typeface="標楷體" pitchFamily="65" charset="-120"/>
                          <a:ea typeface="標楷體" pitchFamily="65" charset="-120"/>
                        </a:rPr>
                        <a:t>松山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金浦</a:t>
                      </a:r>
                      <a:endParaRPr lang="zh-TW" altLang="en-US" dirty="0">
                        <a:latin typeface="標楷體" pitchFamily="65" charset="-120"/>
                        <a:ea typeface="標楷體" pitchFamily="65" charset="-12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易斯達</a:t>
                      </a:r>
                      <a:r>
                        <a:rPr lang="en-US" altLang="zh-TW" dirty="0" err="1" smtClean="0">
                          <a:latin typeface="標楷體" pitchFamily="65" charset="-120"/>
                          <a:ea typeface="標楷體" pitchFamily="65" charset="-120"/>
                        </a:rPr>
                        <a:t>Eastar</a:t>
                      </a:r>
                      <a:r>
                        <a:rPr lang="en-US" altLang="zh-TW" dirty="0" smtClean="0">
                          <a:latin typeface="標楷體" pitchFamily="65" charset="-120"/>
                          <a:ea typeface="標楷體" pitchFamily="65" charset="-120"/>
                        </a:rPr>
                        <a:t> jet</a:t>
                      </a:r>
                    </a:p>
                  </a:txBody>
                  <a:tcPr/>
                </a:tc>
                <a:tc>
                  <a:txBody>
                    <a:bodyPr/>
                    <a:lstStyle/>
                    <a:p>
                      <a:endParaRPr lang="zh-TW" altLang="en-US">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松山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金浦</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真航空</a:t>
                      </a:r>
                      <a:r>
                        <a:rPr lang="en-US" altLang="zh-TW" dirty="0" smtClean="0">
                          <a:latin typeface="標楷體" pitchFamily="65" charset="-120"/>
                          <a:ea typeface="標楷體" pitchFamily="65" charset="-120"/>
                        </a:rPr>
                        <a:t>Jin Air(102.4.</a:t>
                      </a:r>
                      <a:r>
                        <a:rPr lang="zh-TW" altLang="en-US" dirty="0" smtClean="0">
                          <a:latin typeface="標楷體" pitchFamily="65" charset="-120"/>
                          <a:ea typeface="標楷體" pitchFamily="65" charset="-120"/>
                        </a:rPr>
                        <a:t>暫停</a:t>
                      </a:r>
                      <a:r>
                        <a:rPr lang="en-US" altLang="zh-TW" dirty="0" smtClean="0">
                          <a:latin typeface="標楷體" pitchFamily="65" charset="-120"/>
                          <a:ea typeface="標楷體" pitchFamily="65" charset="-120"/>
                        </a:rPr>
                        <a:t>)</a:t>
                      </a:r>
                      <a:endParaRPr lang="zh-TW" altLang="en-US" dirty="0" smtClean="0">
                        <a:latin typeface="標楷體" pitchFamily="65" charset="-120"/>
                        <a:ea typeface="標楷體" pitchFamily="65" charset="-120"/>
                      </a:endParaRPr>
                    </a:p>
                  </a:txBody>
                  <a:tcPr/>
                </a:tc>
                <a:tc>
                  <a:txBody>
                    <a:bodyPr/>
                    <a:lstStyle/>
                    <a:p>
                      <a:r>
                        <a:rPr lang="zh-TW" altLang="en-US" dirty="0" smtClean="0">
                          <a:latin typeface="標楷體" pitchFamily="65" charset="-120"/>
                          <a:ea typeface="標楷體" pitchFamily="65" charset="-120"/>
                        </a:rPr>
                        <a:t>大韓航空</a:t>
                      </a:r>
                      <a:endParaRPr lang="zh-TW" altLang="en-US" dirty="0">
                        <a:latin typeface="標楷體" pitchFamily="65" charset="-120"/>
                        <a:ea typeface="標楷體" pitchFamily="65" charset="-120"/>
                      </a:endParaRPr>
                    </a:p>
                  </a:txBody>
                  <a:tcPr/>
                </a:tc>
                <a:tc>
                  <a:txBody>
                    <a:bodyPr/>
                    <a:lstStyle/>
                    <a:p>
                      <a:r>
                        <a:rPr lang="zh-TW" altLang="en-US" dirty="0" smtClean="0">
                          <a:latin typeface="標楷體" pitchFamily="65" charset="-120"/>
                          <a:ea typeface="標楷體" pitchFamily="65" charset="-120"/>
                        </a:rPr>
                        <a:t>台北</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濟州</a:t>
                      </a:r>
                      <a:endParaRPr lang="zh-TW" altLang="en-US" dirty="0">
                        <a:latin typeface="標楷體" pitchFamily="65" charset="-120"/>
                        <a:ea typeface="標楷體" pitchFamily="65" charset="-12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solidFill>
                            <a:srgbClr val="FF0000"/>
                          </a:solidFill>
                          <a:latin typeface="標楷體" pitchFamily="65" charset="-120"/>
                          <a:ea typeface="標楷體" pitchFamily="65" charset="-120"/>
                        </a:rPr>
                        <a:t>釜山航空</a:t>
                      </a:r>
                      <a:r>
                        <a:rPr lang="en-US" altLang="zh-TW" b="1" dirty="0" smtClean="0">
                          <a:solidFill>
                            <a:srgbClr val="FF0000"/>
                          </a:solidFill>
                          <a:latin typeface="標楷體" pitchFamily="65" charset="-120"/>
                          <a:ea typeface="標楷體" pitchFamily="65" charset="-120"/>
                        </a:rPr>
                        <a:t>Air </a:t>
                      </a:r>
                      <a:r>
                        <a:rPr lang="en-US" altLang="zh-TW" b="1" dirty="0" err="1" smtClean="0">
                          <a:solidFill>
                            <a:srgbClr val="FF0000"/>
                          </a:solidFill>
                          <a:latin typeface="標楷體" pitchFamily="65" charset="-120"/>
                          <a:ea typeface="標楷體" pitchFamily="65" charset="-120"/>
                        </a:rPr>
                        <a:t>Busan</a:t>
                      </a:r>
                      <a:endParaRPr lang="en-US" altLang="zh-TW" b="1" dirty="0" smtClean="0">
                        <a:solidFill>
                          <a:srgbClr val="FF0000"/>
                        </a:solidFill>
                        <a:latin typeface="標楷體" pitchFamily="65" charset="-120"/>
                        <a:ea typeface="標楷體" pitchFamily="65" charset="-120"/>
                      </a:endParaRPr>
                    </a:p>
                  </a:txBody>
                  <a:tcPr/>
                </a:tc>
                <a:tc>
                  <a:txBody>
                    <a:bodyPr/>
                    <a:lstStyle/>
                    <a:p>
                      <a:r>
                        <a:rPr lang="zh-TW" altLang="en-US" dirty="0" smtClean="0">
                          <a:latin typeface="標楷體" pitchFamily="65" charset="-120"/>
                          <a:ea typeface="標楷體" pitchFamily="65" charset="-120"/>
                        </a:rPr>
                        <a:t>韓亞航</a:t>
                      </a:r>
                      <a:endParaRPr lang="zh-TW" altLang="en-US" dirty="0">
                        <a:latin typeface="標楷體" pitchFamily="65" charset="-120"/>
                        <a:ea typeface="標楷體" pitchFamily="65" charset="-120"/>
                      </a:endParaRPr>
                    </a:p>
                  </a:txBody>
                  <a:tcPr/>
                </a:tc>
                <a:tc>
                  <a:txBody>
                    <a:bodyPr/>
                    <a:lstStyle/>
                    <a:p>
                      <a:r>
                        <a:rPr lang="zh-TW" altLang="en-US" dirty="0" smtClean="0">
                          <a:latin typeface="標楷體" pitchFamily="65" charset="-120"/>
                          <a:ea typeface="標楷體" pitchFamily="65" charset="-120"/>
                        </a:rPr>
                        <a:t>台北</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釜山</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高雄</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釜山</a:t>
                      </a:r>
                      <a:endParaRPr lang="zh-TW" altLang="en-US" dirty="0">
                        <a:latin typeface="標楷體" pitchFamily="65" charset="-120"/>
                        <a:ea typeface="標楷體" pitchFamily="65" charset="-12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虎航</a:t>
                      </a:r>
                      <a:r>
                        <a:rPr lang="en-US" altLang="zh-TW" dirty="0" smtClean="0">
                          <a:latin typeface="標楷體" pitchFamily="65" charset="-120"/>
                          <a:ea typeface="標楷體" pitchFamily="65" charset="-120"/>
                        </a:rPr>
                        <a:t>Tiger Air</a:t>
                      </a:r>
                    </a:p>
                  </a:txBody>
                  <a:tcPr/>
                </a:tc>
                <a:tc>
                  <a:txBody>
                    <a:bodyPr/>
                    <a:lstStyle/>
                    <a:p>
                      <a:r>
                        <a:rPr lang="zh-TW" altLang="en-US" dirty="0" smtClean="0">
                          <a:latin typeface="標楷體" pitchFamily="65" charset="-120"/>
                          <a:ea typeface="標楷體" pitchFamily="65" charset="-120"/>
                        </a:rPr>
                        <a:t>新航</a:t>
                      </a:r>
                      <a:endParaRPr lang="zh-TW" altLang="en-US" dirty="0">
                        <a:latin typeface="標楷體" pitchFamily="65" charset="-120"/>
                        <a:ea typeface="標楷體" pitchFamily="65" charset="-120"/>
                      </a:endParaRPr>
                    </a:p>
                  </a:txBody>
                  <a:tcPr/>
                </a:tc>
                <a:tc>
                  <a:txBody>
                    <a:bodyPr/>
                    <a:lstStyle/>
                    <a:p>
                      <a:r>
                        <a:rPr lang="zh-TW" altLang="en-US" dirty="0" smtClean="0">
                          <a:latin typeface="標楷體" pitchFamily="65" charset="-120"/>
                          <a:ea typeface="標楷體" pitchFamily="65" charset="-120"/>
                        </a:rPr>
                        <a:t>新加坡</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台北</a:t>
                      </a:r>
                      <a:endParaRPr lang="zh-TW" altLang="en-US" dirty="0">
                        <a:latin typeface="標楷體" pitchFamily="65" charset="-120"/>
                        <a:ea typeface="標楷體" pitchFamily="65" charset="-12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捷星亞洲</a:t>
                      </a:r>
                      <a:r>
                        <a:rPr lang="en-US" altLang="zh-TW" dirty="0" err="1" smtClean="0">
                          <a:latin typeface="標楷體" pitchFamily="65" charset="-120"/>
                          <a:ea typeface="標楷體" pitchFamily="65" charset="-120"/>
                        </a:rPr>
                        <a:t>Jetstar</a:t>
                      </a:r>
                      <a:endParaRPr lang="en-US" altLang="zh-TW" dirty="0" smtClean="0">
                        <a:latin typeface="標楷體" pitchFamily="65" charset="-120"/>
                        <a:ea typeface="標楷體" pitchFamily="65" charset="-120"/>
                      </a:endParaRPr>
                    </a:p>
                  </a:txBody>
                  <a:tcPr/>
                </a:tc>
                <a:tc>
                  <a:txBody>
                    <a:bodyPr/>
                    <a:lstStyle/>
                    <a:p>
                      <a:r>
                        <a:rPr lang="zh-TW" altLang="en-US" dirty="0" smtClean="0">
                          <a:latin typeface="標楷體" pitchFamily="65" charset="-120"/>
                          <a:ea typeface="標楷體" pitchFamily="65" charset="-120"/>
                        </a:rPr>
                        <a:t>澳航</a:t>
                      </a:r>
                      <a:endParaRPr lang="zh-TW" altLang="en-US"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新加坡</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台北</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大阪</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酷航</a:t>
                      </a:r>
                      <a:r>
                        <a:rPr lang="en-US" altLang="zh-TW" dirty="0" smtClean="0">
                          <a:latin typeface="標楷體" pitchFamily="65" charset="-120"/>
                          <a:ea typeface="標楷體" pitchFamily="65" charset="-120"/>
                        </a:rPr>
                        <a:t>Scoot</a:t>
                      </a:r>
                      <a:endParaRPr lang="zh-TW" altLang="en-US" dirty="0" smtClean="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新航</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新加坡</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台北</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東京</a:t>
                      </a:r>
                      <a:endParaRPr lang="zh-TW" altLang="en-US" dirty="0">
                        <a:latin typeface="標楷體" pitchFamily="65" charset="-120"/>
                        <a:ea typeface="標楷體" pitchFamily="65" charset="-12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宿霧太平洋航空</a:t>
                      </a:r>
                      <a:r>
                        <a:rPr lang="en-US" altLang="zh-TW" dirty="0" smtClean="0">
                          <a:latin typeface="標楷體" pitchFamily="65" charset="-120"/>
                          <a:ea typeface="標楷體" pitchFamily="65" charset="-120"/>
                        </a:rPr>
                        <a:t>Cebu Pacific</a:t>
                      </a:r>
                    </a:p>
                  </a:txBody>
                  <a:tcPr/>
                </a:tc>
                <a:tc>
                  <a:txBody>
                    <a:bodyPr/>
                    <a:lstStyle/>
                    <a:p>
                      <a:endParaRPr lang="zh-TW" altLang="en-US" dirty="0">
                        <a:latin typeface="標楷體" pitchFamily="65" charset="-120"/>
                        <a:ea typeface="標楷體" pitchFamily="65" charset="-120"/>
                      </a:endParaRPr>
                    </a:p>
                  </a:txBody>
                  <a:tcPr/>
                </a:tc>
                <a:tc>
                  <a:txBody>
                    <a:bodyPr/>
                    <a:lstStyle/>
                    <a:p>
                      <a:r>
                        <a:rPr lang="zh-TW" altLang="en-US" dirty="0" smtClean="0">
                          <a:latin typeface="標楷體" pitchFamily="65" charset="-120"/>
                          <a:ea typeface="標楷體" pitchFamily="65" charset="-120"/>
                        </a:rPr>
                        <a:t>台北</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馬尼拉</a:t>
                      </a:r>
                      <a:endParaRPr lang="zh-TW" altLang="en-US" dirty="0">
                        <a:latin typeface="標楷體" pitchFamily="65" charset="-120"/>
                        <a:ea typeface="標楷體" pitchFamily="65" charset="-12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亞洲航空</a:t>
                      </a:r>
                      <a:r>
                        <a:rPr lang="en-US" altLang="zh-TW" dirty="0" smtClean="0">
                          <a:latin typeface="標楷體" pitchFamily="65" charset="-120"/>
                          <a:ea typeface="標楷體" pitchFamily="65" charset="-120"/>
                        </a:rPr>
                        <a:t>Air Asia</a:t>
                      </a:r>
                    </a:p>
                  </a:txBody>
                  <a:tcPr/>
                </a:tc>
                <a:tc>
                  <a:txBody>
                    <a:bodyPr/>
                    <a:lstStyle/>
                    <a:p>
                      <a:endParaRPr lang="zh-TW" altLang="en-US">
                        <a:latin typeface="標楷體" pitchFamily="65" charset="-120"/>
                        <a:ea typeface="標楷體" pitchFamily="65" charset="-120"/>
                      </a:endParaRPr>
                    </a:p>
                  </a:txBody>
                  <a:tcPr/>
                </a:tc>
                <a:tc>
                  <a:txBody>
                    <a:bodyPr/>
                    <a:lstStyle/>
                    <a:p>
                      <a:r>
                        <a:rPr lang="zh-TW" altLang="en-US" dirty="0" smtClean="0">
                          <a:latin typeface="標楷體" pitchFamily="65" charset="-120"/>
                          <a:ea typeface="標楷體" pitchFamily="65" charset="-120"/>
                        </a:rPr>
                        <a:t>台北</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吉隆坡</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台北</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亞庇</a:t>
                      </a:r>
                      <a:endParaRPr lang="zh-TW" altLang="en-US" dirty="0">
                        <a:latin typeface="標楷體" pitchFamily="65" charset="-120"/>
                        <a:ea typeface="標楷體" pitchFamily="65" charset="-120"/>
                      </a:endParaRPr>
                    </a:p>
                  </a:txBody>
                  <a:tcPr/>
                </a:tc>
              </a:tr>
            </a:tbl>
          </a:graphicData>
        </a:graphic>
      </p:graphicFrame>
      <p:sp>
        <p:nvSpPr>
          <p:cNvPr id="3" name="頁尾版面配置區 2"/>
          <p:cNvSpPr>
            <a:spLocks noGrp="1"/>
          </p:cNvSpPr>
          <p:nvPr>
            <p:ph type="ftr" sz="quarter" idx="11"/>
          </p:nvPr>
        </p:nvSpPr>
        <p:spPr/>
        <p:txBody>
          <a:bodyPr/>
          <a:lstStyle/>
          <a:p>
            <a:endParaRPr lang="en-US" altLang="zh-TW"/>
          </a:p>
        </p:txBody>
      </p:sp>
      <p:sp>
        <p:nvSpPr>
          <p:cNvPr id="4" name="投影片編號版面配置區 3"/>
          <p:cNvSpPr>
            <a:spLocks noGrp="1"/>
          </p:cNvSpPr>
          <p:nvPr>
            <p:ph type="sldNum" sz="quarter" idx="12"/>
          </p:nvPr>
        </p:nvSpPr>
        <p:spPr/>
        <p:txBody>
          <a:bodyPr/>
          <a:lstStyle/>
          <a:p>
            <a:fld id="{9BC1ACEF-D76E-4136-BE15-8CA12B759264}" type="slidenum">
              <a:rPr lang="en-US" altLang="zh-TW" smtClean="0"/>
              <a:pPr/>
              <a:t>78</a:t>
            </a:fld>
            <a:endParaRPr lang="en-US" altLang="zh-TW"/>
          </a:p>
        </p:txBody>
      </p:sp>
    </p:spTree>
    <p:extLst>
      <p:ext uri="{BB962C8B-B14F-4D97-AF65-F5344CB8AC3E}">
        <p14:creationId xmlns:p14="http://schemas.microsoft.com/office/powerpoint/2010/main" val="1767518126"/>
      </p:ext>
    </p:extLst>
  </p:cSld>
  <p:clrMapOvr>
    <a:masterClrMapping/>
  </p:clrMapOvr>
  <p:transition>
    <p:randomBa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618019247"/>
              </p:ext>
            </p:extLst>
          </p:nvPr>
        </p:nvGraphicFramePr>
        <p:xfrm>
          <a:off x="1331640" y="1268760"/>
          <a:ext cx="6096000" cy="4114800"/>
        </p:xfrm>
        <a:graphic>
          <a:graphicData uri="http://schemas.openxmlformats.org/drawingml/2006/table">
            <a:tbl>
              <a:tblPr firstRow="1" bandRow="1">
                <a:tableStyleId>{5C22544A-7EE6-4342-B048-85BDC9FD1C3A}</a:tableStyleId>
              </a:tblPr>
              <a:tblGrid>
                <a:gridCol w="2016224"/>
                <a:gridCol w="2047776"/>
                <a:gridCol w="2032000"/>
              </a:tblGrid>
              <a:tr h="359041">
                <a:tc>
                  <a:txBody>
                    <a:bodyPr/>
                    <a:lstStyle/>
                    <a:p>
                      <a:r>
                        <a:rPr lang="zh-TW" altLang="en-US" dirty="0" smtClean="0">
                          <a:latin typeface="標楷體" pitchFamily="65" charset="-120"/>
                          <a:ea typeface="標楷體" pitchFamily="65" charset="-120"/>
                        </a:rPr>
                        <a:t>航空公司別</a:t>
                      </a:r>
                      <a:endParaRPr lang="zh-TW" altLang="en-US" dirty="0">
                        <a:latin typeface="標楷體" pitchFamily="65" charset="-120"/>
                        <a:ea typeface="標楷體" pitchFamily="65" charset="-120"/>
                      </a:endParaRPr>
                    </a:p>
                  </a:txBody>
                  <a:tcPr/>
                </a:tc>
                <a:tc>
                  <a:txBody>
                    <a:bodyPr/>
                    <a:lstStyle/>
                    <a:p>
                      <a:r>
                        <a:rPr lang="zh-TW" altLang="en-US" dirty="0" smtClean="0">
                          <a:latin typeface="標楷體" pitchFamily="65" charset="-120"/>
                          <a:ea typeface="標楷體" pitchFamily="65" charset="-120"/>
                        </a:rPr>
                        <a:t>所屬母公司</a:t>
                      </a:r>
                      <a:endParaRPr lang="zh-TW" altLang="en-US" dirty="0">
                        <a:latin typeface="標楷體" pitchFamily="65" charset="-120"/>
                        <a:ea typeface="標楷體" pitchFamily="65" charset="-120"/>
                      </a:endParaRPr>
                    </a:p>
                  </a:txBody>
                  <a:tcPr/>
                </a:tc>
                <a:tc>
                  <a:txBody>
                    <a:bodyPr/>
                    <a:lstStyle/>
                    <a:p>
                      <a:r>
                        <a:rPr lang="zh-TW" altLang="en-US" dirty="0" smtClean="0">
                          <a:latin typeface="標楷體" pitchFamily="65" charset="-120"/>
                          <a:ea typeface="標楷體" pitchFamily="65" charset="-120"/>
                        </a:rPr>
                        <a:t>航線</a:t>
                      </a:r>
                      <a:endParaRPr lang="zh-TW" altLang="en-US" dirty="0">
                        <a:latin typeface="標楷體" pitchFamily="65" charset="-120"/>
                        <a:ea typeface="標楷體" pitchFamily="65" charset="-120"/>
                      </a:endParaRPr>
                    </a:p>
                  </a:txBody>
                  <a:tcPr/>
                </a:tc>
              </a:tr>
              <a:tr h="619715">
                <a:tc>
                  <a:txBody>
                    <a:bodyPr/>
                    <a:lstStyle/>
                    <a:p>
                      <a:r>
                        <a:rPr lang="zh-TW" altLang="en-US" b="1" dirty="0" smtClean="0">
                          <a:solidFill>
                            <a:srgbClr val="FF0000"/>
                          </a:solidFill>
                          <a:latin typeface="標楷體" pitchFamily="65" charset="-120"/>
                          <a:ea typeface="標楷體" pitchFamily="65" charset="-120"/>
                        </a:rPr>
                        <a:t>樂桃航空</a:t>
                      </a:r>
                      <a:r>
                        <a:rPr lang="en-US" altLang="zh-TW" b="1" dirty="0" smtClean="0">
                          <a:solidFill>
                            <a:srgbClr val="FF0000"/>
                          </a:solidFill>
                          <a:latin typeface="標楷體" pitchFamily="65" charset="-120"/>
                          <a:ea typeface="標楷體" pitchFamily="65" charset="-120"/>
                        </a:rPr>
                        <a:t>Peach</a:t>
                      </a:r>
                    </a:p>
                  </a:txBody>
                  <a:tcPr/>
                </a:tc>
                <a:tc>
                  <a:txBody>
                    <a:bodyPr/>
                    <a:lstStyle/>
                    <a:p>
                      <a:r>
                        <a:rPr lang="zh-TW" altLang="en-US" dirty="0" smtClean="0">
                          <a:latin typeface="標楷體" pitchFamily="65" charset="-120"/>
                          <a:ea typeface="標楷體" pitchFamily="65" charset="-120"/>
                        </a:rPr>
                        <a:t>全日空</a:t>
                      </a:r>
                      <a:endParaRPr lang="zh-TW" altLang="en-US"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台北</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大阪</a:t>
                      </a:r>
                      <a:endParaRPr lang="en-US" altLang="zh-TW" dirty="0" smtClean="0">
                        <a:latin typeface="標楷體" pitchFamily="65" charset="-120"/>
                        <a:ea typeface="標楷體"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高雄</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大阪</a:t>
                      </a:r>
                    </a:p>
                  </a:txBody>
                  <a:tcPr/>
                </a:tc>
              </a:tr>
              <a:tr h="6197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香草航空</a:t>
                      </a:r>
                      <a:r>
                        <a:rPr lang="en-US" altLang="zh-TW" dirty="0" smtClean="0">
                          <a:latin typeface="標楷體" pitchFamily="65" charset="-120"/>
                          <a:ea typeface="標楷體" pitchFamily="65" charset="-120"/>
                        </a:rPr>
                        <a:t>Vanilla Air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全日空</a:t>
                      </a:r>
                    </a:p>
                  </a:txBody>
                  <a:tcPr/>
                </a:tc>
                <a:tc>
                  <a:txBody>
                    <a:bodyPr/>
                    <a:lstStyle/>
                    <a:p>
                      <a:r>
                        <a:rPr lang="zh-TW" altLang="en-US" dirty="0" smtClean="0">
                          <a:latin typeface="標楷體" pitchFamily="65" charset="-120"/>
                          <a:ea typeface="標楷體" pitchFamily="65" charset="-120"/>
                        </a:rPr>
                        <a:t>台北</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東京</a:t>
                      </a:r>
                      <a:endParaRPr lang="zh-TW" altLang="en-US" dirty="0">
                        <a:latin typeface="標楷體" pitchFamily="65" charset="-120"/>
                        <a:ea typeface="標楷體" pitchFamily="65" charset="-120"/>
                      </a:endParaRPr>
                    </a:p>
                  </a:txBody>
                  <a:tcPr/>
                </a:tc>
              </a:tr>
              <a:tr h="6197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solidFill>
                            <a:srgbClr val="FF0000"/>
                          </a:solidFill>
                          <a:latin typeface="標楷體" pitchFamily="65" charset="-120"/>
                          <a:ea typeface="標楷體" pitchFamily="65" charset="-120"/>
                        </a:rPr>
                        <a:t>春秋航空</a:t>
                      </a:r>
                      <a:r>
                        <a:rPr lang="en-US" altLang="zh-TW" b="1" dirty="0" smtClean="0">
                          <a:solidFill>
                            <a:srgbClr val="FF0000"/>
                          </a:solidFill>
                          <a:latin typeface="標楷體" pitchFamily="65" charset="-120"/>
                          <a:ea typeface="標楷體" pitchFamily="65" charset="-120"/>
                        </a:rPr>
                        <a:t>Spring Airline</a:t>
                      </a:r>
                      <a:endParaRPr lang="zh-TW" altLang="en-US" b="1" dirty="0" smtClean="0">
                        <a:solidFill>
                          <a:srgbClr val="FF0000"/>
                        </a:solidFill>
                        <a:latin typeface="標楷體" pitchFamily="65" charset="-120"/>
                        <a:ea typeface="標楷體" pitchFamily="65" charset="-120"/>
                      </a:endParaRPr>
                    </a:p>
                  </a:txBody>
                  <a:tcPr/>
                </a:tc>
                <a:tc>
                  <a:txBody>
                    <a:bodyPr/>
                    <a:lstStyle/>
                    <a:p>
                      <a:endParaRPr lang="zh-TW" altLang="en-US" dirty="0">
                        <a:latin typeface="標楷體" pitchFamily="65" charset="-120"/>
                        <a:ea typeface="標楷體" pitchFamily="65" charset="-120"/>
                      </a:endParaRPr>
                    </a:p>
                  </a:txBody>
                  <a:tcPr/>
                </a:tc>
                <a:tc>
                  <a:txBody>
                    <a:bodyPr/>
                    <a:lstStyle/>
                    <a:p>
                      <a:r>
                        <a:rPr lang="zh-TW" altLang="en-US" dirty="0" smtClean="0">
                          <a:latin typeface="標楷體" pitchFamily="65" charset="-120"/>
                          <a:ea typeface="標楷體" pitchFamily="65" charset="-120"/>
                        </a:rPr>
                        <a:t>台北</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上海浦東</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高雄</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上海浦東</a:t>
                      </a:r>
                      <a:endParaRPr lang="zh-TW" altLang="en-US" dirty="0">
                        <a:latin typeface="標楷體" pitchFamily="65" charset="-120"/>
                        <a:ea typeface="標楷體" pitchFamily="65" charset="-120"/>
                      </a:endParaRPr>
                    </a:p>
                  </a:txBody>
                  <a:tcPr/>
                </a:tc>
              </a:tr>
              <a:tr h="885306">
                <a:tc>
                  <a:txBody>
                    <a:bodyPr/>
                    <a:lstStyle/>
                    <a:p>
                      <a:r>
                        <a:rPr lang="zh-TW" altLang="en-US" b="0" dirty="0" smtClean="0">
                          <a:latin typeface="標楷體" pitchFamily="65" charset="-120"/>
                          <a:ea typeface="標楷體" pitchFamily="65" charset="-120"/>
                        </a:rPr>
                        <a:t>威航</a:t>
                      </a:r>
                      <a:r>
                        <a:rPr lang="en-US" altLang="zh-TW" b="0" dirty="0" smtClean="0">
                          <a:latin typeface="標楷體" pitchFamily="65" charset="-120"/>
                          <a:ea typeface="標楷體" pitchFamily="65" charset="-120"/>
                        </a:rPr>
                        <a:t>(V AIR)</a:t>
                      </a:r>
                    </a:p>
                  </a:txBody>
                  <a:tcPr/>
                </a:tc>
                <a:tc>
                  <a:txBody>
                    <a:bodyPr/>
                    <a:lstStyle/>
                    <a:p>
                      <a:r>
                        <a:rPr lang="zh-TW" altLang="en-US" dirty="0" smtClean="0">
                          <a:latin typeface="標楷體" pitchFamily="65" charset="-120"/>
                          <a:ea typeface="標楷體" pitchFamily="65" charset="-120"/>
                        </a:rPr>
                        <a:t>復興航空</a:t>
                      </a:r>
                      <a:endParaRPr lang="zh-TW" altLang="en-US"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未定</a:t>
                      </a:r>
                      <a:r>
                        <a:rPr lang="en-US" altLang="zh-TW" b="0" dirty="0" smtClean="0">
                          <a:latin typeface="標楷體" pitchFamily="65" charset="-120"/>
                          <a:ea typeface="標楷體" pitchFamily="65" charset="-120"/>
                        </a:rPr>
                        <a:t>(</a:t>
                      </a:r>
                      <a:r>
                        <a:rPr lang="zh-TW" altLang="en-US" b="0" dirty="0" smtClean="0">
                          <a:latin typeface="標楷體" pitchFamily="65" charset="-120"/>
                          <a:ea typeface="標楷體" pitchFamily="65" charset="-120"/>
                        </a:rPr>
                        <a:t>預計</a:t>
                      </a:r>
                      <a:r>
                        <a:rPr lang="en-US" altLang="zh-TW" b="0" dirty="0" smtClean="0">
                          <a:latin typeface="標楷體" pitchFamily="65" charset="-120"/>
                          <a:ea typeface="標楷體" pitchFamily="65" charset="-120"/>
                        </a:rPr>
                        <a:t>2014</a:t>
                      </a:r>
                      <a:r>
                        <a:rPr lang="zh-TW" altLang="en-US" b="0" dirty="0" smtClean="0">
                          <a:latin typeface="標楷體" pitchFamily="65" charset="-120"/>
                          <a:ea typeface="標楷體" pitchFamily="65" charset="-120"/>
                        </a:rPr>
                        <a:t>年底前正式營運</a:t>
                      </a:r>
                      <a:r>
                        <a:rPr lang="en-US" altLang="zh-TW" b="0" dirty="0" smtClean="0">
                          <a:latin typeface="標楷體" pitchFamily="65" charset="-120"/>
                          <a:ea typeface="標楷體" pitchFamily="65" charset="-120"/>
                        </a:rPr>
                        <a:t>)</a:t>
                      </a:r>
                      <a:endParaRPr lang="zh-TW" altLang="en-US" b="0"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a:txBody>
                  <a:tcPr/>
                </a:tc>
              </a:tr>
              <a:tr h="8853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台灣虎航</a:t>
                      </a:r>
                      <a:endParaRPr lang="en-US" altLang="zh-TW" dirty="0" smtClean="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中華航空</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未定</a:t>
                      </a:r>
                      <a:r>
                        <a:rPr lang="en-US" altLang="zh-TW" b="0" dirty="0" smtClean="0">
                          <a:latin typeface="標楷體" pitchFamily="65" charset="-120"/>
                          <a:ea typeface="標楷體" pitchFamily="65" charset="-120"/>
                        </a:rPr>
                        <a:t>(</a:t>
                      </a:r>
                      <a:r>
                        <a:rPr lang="zh-TW" altLang="en-US" b="0" dirty="0" smtClean="0">
                          <a:latin typeface="標楷體" pitchFamily="65" charset="-120"/>
                          <a:ea typeface="標楷體" pitchFamily="65" charset="-120"/>
                        </a:rPr>
                        <a:t>預計</a:t>
                      </a:r>
                      <a:r>
                        <a:rPr lang="en-US" altLang="zh-TW" b="0" dirty="0" smtClean="0">
                          <a:latin typeface="標楷體" pitchFamily="65" charset="-120"/>
                          <a:ea typeface="標楷體" pitchFamily="65" charset="-120"/>
                        </a:rPr>
                        <a:t>2014</a:t>
                      </a:r>
                      <a:r>
                        <a:rPr lang="zh-TW" altLang="en-US" b="0" dirty="0" smtClean="0">
                          <a:latin typeface="標楷體" pitchFamily="65" charset="-120"/>
                          <a:ea typeface="標楷體" pitchFamily="65" charset="-120"/>
                        </a:rPr>
                        <a:t>年底前正式營運</a:t>
                      </a:r>
                      <a:r>
                        <a:rPr lang="en-US" altLang="zh-TW" b="0" dirty="0" smtClean="0">
                          <a:latin typeface="標楷體" pitchFamily="65" charset="-120"/>
                          <a:ea typeface="標楷體" pitchFamily="65" charset="-120"/>
                        </a:rPr>
                        <a:t>)</a:t>
                      </a:r>
                    </a:p>
                    <a:p>
                      <a:endParaRPr lang="zh-TW" altLang="en-US" dirty="0">
                        <a:latin typeface="標楷體" pitchFamily="65" charset="-120"/>
                        <a:ea typeface="標楷體" pitchFamily="65" charset="-120"/>
                      </a:endParaRPr>
                    </a:p>
                  </a:txBody>
                  <a:tcPr/>
                </a:tc>
              </a:tr>
            </a:tbl>
          </a:graphicData>
        </a:graphic>
      </p:graphicFrame>
      <p:sp>
        <p:nvSpPr>
          <p:cNvPr id="5" name="頁尾版面配置區 4"/>
          <p:cNvSpPr>
            <a:spLocks noGrp="1"/>
          </p:cNvSpPr>
          <p:nvPr>
            <p:ph type="ftr" sz="quarter" idx="11"/>
          </p:nvPr>
        </p:nvSpPr>
        <p:spPr/>
        <p:txBody>
          <a:bodyPr/>
          <a:lstStyle/>
          <a:p>
            <a:endParaRPr lang="en-US" altLang="zh-TW"/>
          </a:p>
        </p:txBody>
      </p:sp>
      <p:sp>
        <p:nvSpPr>
          <p:cNvPr id="6" name="投影片編號版面配置區 5"/>
          <p:cNvSpPr>
            <a:spLocks noGrp="1"/>
          </p:cNvSpPr>
          <p:nvPr>
            <p:ph type="sldNum" sz="quarter" idx="12"/>
          </p:nvPr>
        </p:nvSpPr>
        <p:spPr/>
        <p:txBody>
          <a:bodyPr/>
          <a:lstStyle/>
          <a:p>
            <a:fld id="{9BC1ACEF-D76E-4136-BE15-8CA12B759264}" type="slidenum">
              <a:rPr lang="en-US" altLang="zh-TW" smtClean="0"/>
              <a:pPr/>
              <a:t>79</a:t>
            </a:fld>
            <a:endParaRPr lang="en-US" altLang="zh-TW"/>
          </a:p>
        </p:txBody>
      </p:sp>
    </p:spTree>
    <p:extLst>
      <p:ext uri="{BB962C8B-B14F-4D97-AF65-F5344CB8AC3E}">
        <p14:creationId xmlns:p14="http://schemas.microsoft.com/office/powerpoint/2010/main" val="4048232783"/>
      </p:ext>
    </p:extLst>
  </p:cSld>
  <p:clrMapOvr>
    <a:masterClrMapping/>
  </p:clrMapOvr>
  <p:transition>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內容版面配置區 1"/>
          <p:cNvGraphicFramePr>
            <a:graphicFrameLocks noGrp="1"/>
          </p:cNvGraphicFramePr>
          <p:nvPr>
            <p:ph idx="1"/>
            <p:extLst>
              <p:ext uri="{D42A27DB-BD31-4B8C-83A1-F6EECF244321}">
                <p14:modId xmlns:p14="http://schemas.microsoft.com/office/powerpoint/2010/main" val="2404449288"/>
              </p:ext>
            </p:extLst>
          </p:nvPr>
        </p:nvGraphicFramePr>
        <p:xfrm>
          <a:off x="1691680" y="2325073"/>
          <a:ext cx="6848102" cy="38047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日期版面配置區 3"/>
          <p:cNvSpPr>
            <a:spLocks noGrp="1"/>
          </p:cNvSpPr>
          <p:nvPr>
            <p:ph type="dt" sz="half" idx="10"/>
          </p:nvPr>
        </p:nvSpPr>
        <p:spPr/>
        <p:txBody>
          <a:bodyPr/>
          <a:lstStyle/>
          <a:p>
            <a:fld id="{31172828-A260-4E80-AB34-02DC7DBE4BF7}" type="datetime1">
              <a:rPr lang="zh-TW" altLang="en-US" smtClean="0"/>
              <a:pPr/>
              <a:t>2014/3/17</a:t>
            </a:fld>
            <a:endParaRPr lang="zh-TW" altLang="en-US"/>
          </a:p>
        </p:txBody>
      </p:sp>
      <p:sp>
        <p:nvSpPr>
          <p:cNvPr id="5" name="投影片編號版面配置區 4"/>
          <p:cNvSpPr>
            <a:spLocks noGrp="1"/>
          </p:cNvSpPr>
          <p:nvPr>
            <p:ph type="sldNum" sz="quarter" idx="12"/>
          </p:nvPr>
        </p:nvSpPr>
        <p:spPr/>
        <p:txBody>
          <a:bodyPr/>
          <a:lstStyle/>
          <a:p>
            <a:fld id="{9CE0CE0F-39EB-42D2-99BD-83B0A3AE4EE3}" type="slidenum">
              <a:rPr lang="zh-TW" altLang="en-US" smtClean="0"/>
              <a:pPr/>
              <a:t>8</a:t>
            </a:fld>
            <a:endParaRPr lang="zh-TW" altLang="en-US"/>
          </a:p>
        </p:txBody>
      </p:sp>
      <p:sp>
        <p:nvSpPr>
          <p:cNvPr id="6" name="標題 5"/>
          <p:cNvSpPr>
            <a:spLocks noGrp="1"/>
          </p:cNvSpPr>
          <p:nvPr>
            <p:ph type="title"/>
          </p:nvPr>
        </p:nvSpPr>
        <p:spPr>
          <a:xfrm>
            <a:off x="1732080" y="304909"/>
            <a:ext cx="6995120" cy="1143000"/>
          </a:xfrm>
        </p:spPr>
        <p:txBody>
          <a:bodyPr>
            <a:normAutofit/>
          </a:bodyPr>
          <a:lstStyle/>
          <a:p>
            <a:r>
              <a:rPr lang="zh-TW" altLang="en-US" dirty="0" smtClean="0">
                <a:latin typeface="標楷體" pitchFamily="65" charset="-120"/>
                <a:ea typeface="標楷體" pitchFamily="65" charset="-120"/>
              </a:rPr>
              <a:t>三、航空</a:t>
            </a:r>
            <a:r>
              <a:rPr lang="zh-TW" altLang="en-US" dirty="0">
                <a:latin typeface="標楷體" pitchFamily="65" charset="-120"/>
                <a:ea typeface="標楷體" pitchFamily="65" charset="-120"/>
              </a:rPr>
              <a:t>運輸之重要性</a:t>
            </a:r>
            <a:r>
              <a:rPr lang="en-US" altLang="zh-TW" dirty="0">
                <a:latin typeface="標楷體" pitchFamily="65" charset="-120"/>
                <a:ea typeface="標楷體" pitchFamily="65" charset="-120"/>
              </a:rPr>
              <a:t>-</a:t>
            </a:r>
            <a:r>
              <a:rPr lang="en-US" altLang="zh-TW" dirty="0" smtClean="0">
                <a:latin typeface="標楷體" pitchFamily="65" charset="-120"/>
                <a:ea typeface="標楷體" pitchFamily="65" charset="-120"/>
              </a:rPr>
              <a:t>1/4</a:t>
            </a:r>
            <a:endParaRPr lang="zh-TW" altLang="en-US" dirty="0">
              <a:latin typeface="標楷體" pitchFamily="65" charset="-120"/>
              <a:ea typeface="標楷體" pitchFamily="65" charset="-120"/>
            </a:endParaRPr>
          </a:p>
        </p:txBody>
      </p:sp>
      <p:sp>
        <p:nvSpPr>
          <p:cNvPr id="7" name="文字方塊 6"/>
          <p:cNvSpPr txBox="1"/>
          <p:nvPr/>
        </p:nvSpPr>
        <p:spPr>
          <a:xfrm>
            <a:off x="1857792" y="1124744"/>
            <a:ext cx="6026576" cy="1200329"/>
          </a:xfrm>
          <a:prstGeom prst="rect">
            <a:avLst/>
          </a:prstGeom>
          <a:noFill/>
        </p:spPr>
        <p:txBody>
          <a:bodyPr wrap="square" rtlCol="0">
            <a:spAutoFit/>
          </a:bodyPr>
          <a:lstStyle/>
          <a:p>
            <a:r>
              <a:rPr lang="zh-TW" altLang="en-US" sz="3600" b="1" dirty="0" smtClean="0">
                <a:latin typeface="標楷體" pitchFamily="65" charset="-120"/>
                <a:ea typeface="標楷體" pitchFamily="65" charset="-120"/>
              </a:rPr>
              <a:t>（一）經濟的引擎</a:t>
            </a:r>
            <a:r>
              <a:rPr lang="en-US" altLang="zh-TW" sz="3600" b="1" dirty="0" smtClean="0">
                <a:latin typeface="標楷體" pitchFamily="65" charset="-120"/>
                <a:ea typeface="標楷體" pitchFamily="65" charset="-120"/>
              </a:rPr>
              <a:t>(</a:t>
            </a:r>
            <a:r>
              <a:rPr lang="zh-TW" altLang="en-US" sz="3600" b="1" dirty="0" smtClean="0">
                <a:latin typeface="標楷體" pitchFamily="65" charset="-120"/>
                <a:ea typeface="標楷體" pitchFamily="65" charset="-120"/>
              </a:rPr>
              <a:t>根據</a:t>
            </a:r>
            <a:r>
              <a:rPr lang="en-US" altLang="zh-TW" sz="3600" b="1" dirty="0" smtClean="0">
                <a:latin typeface="標楷體" pitchFamily="65" charset="-120"/>
                <a:ea typeface="標楷體" pitchFamily="65" charset="-120"/>
              </a:rPr>
              <a:t>ACI-</a:t>
            </a:r>
          </a:p>
          <a:p>
            <a:r>
              <a:rPr lang="zh-TW" altLang="en-US" sz="3600" b="1" dirty="0">
                <a:latin typeface="標楷體" pitchFamily="65" charset="-120"/>
                <a:ea typeface="標楷體" pitchFamily="65" charset="-120"/>
              </a:rPr>
              <a:t> </a:t>
            </a:r>
            <a:r>
              <a:rPr lang="zh-TW" altLang="en-US" sz="3600" b="1" dirty="0" smtClean="0">
                <a:latin typeface="標楷體" pitchFamily="65" charset="-120"/>
                <a:ea typeface="標楷體" pitchFamily="65" charset="-120"/>
              </a:rPr>
              <a:t>     </a:t>
            </a:r>
            <a:r>
              <a:rPr lang="en-US" altLang="zh-TW" sz="3600" b="1" dirty="0" smtClean="0">
                <a:latin typeface="標楷體" pitchFamily="65" charset="-120"/>
                <a:ea typeface="標楷體" pitchFamily="65" charset="-120"/>
              </a:rPr>
              <a:t>2013</a:t>
            </a:r>
            <a:r>
              <a:rPr lang="zh-TW" altLang="en-US" sz="3600" b="1" dirty="0" smtClean="0">
                <a:latin typeface="標楷體" pitchFamily="65" charset="-120"/>
                <a:ea typeface="標楷體" pitchFamily="65" charset="-120"/>
              </a:rPr>
              <a:t>年統計</a:t>
            </a:r>
            <a:r>
              <a:rPr lang="en-US" altLang="zh-TW" sz="3600" b="1" dirty="0" smtClean="0">
                <a:latin typeface="標楷體" pitchFamily="65" charset="-120"/>
                <a:ea typeface="標楷體" pitchFamily="65" charset="-120"/>
              </a:rPr>
              <a:t>)</a:t>
            </a:r>
            <a:endParaRPr lang="zh-TW" altLang="en-US" sz="3600" b="1" dirty="0">
              <a:latin typeface="標楷體" pitchFamily="65" charset="-120"/>
              <a:ea typeface="標楷體" pitchFamily="65" charset="-120"/>
            </a:endParaRPr>
          </a:p>
        </p:txBody>
      </p:sp>
    </p:spTree>
    <p:extLst>
      <p:ext uri="{BB962C8B-B14F-4D97-AF65-F5344CB8AC3E}">
        <p14:creationId xmlns:p14="http://schemas.microsoft.com/office/powerpoint/2010/main" val="2119954295"/>
      </p:ext>
    </p:extLst>
  </p:cSld>
  <p:clrMapOvr>
    <a:masterClrMapping/>
  </p:clrMapOvr>
  <p:transition>
    <p:randomBa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115616" y="0"/>
            <a:ext cx="6912768" cy="1470025"/>
          </a:xfrm>
        </p:spPr>
        <p:txBody>
          <a:bodyPr/>
          <a:lstStyle/>
          <a:p>
            <a:pPr algn="l"/>
            <a:r>
              <a:rPr lang="en-US" altLang="zh-TW" b="1" dirty="0">
                <a:latin typeface="標楷體" pitchFamily="65" charset="-120"/>
                <a:ea typeface="標楷體" pitchFamily="65" charset="-120"/>
              </a:rPr>
              <a:t>(</a:t>
            </a:r>
            <a:r>
              <a:rPr lang="zh-TW" altLang="en-US" b="1" dirty="0">
                <a:latin typeface="標楷體" pitchFamily="65" charset="-120"/>
                <a:ea typeface="標楷體" pitchFamily="65" charset="-120"/>
              </a:rPr>
              <a:t>三</a:t>
            </a:r>
            <a:r>
              <a:rPr lang="en-US" altLang="zh-TW" b="1" dirty="0">
                <a:latin typeface="標楷體" pitchFamily="65" charset="-120"/>
                <a:ea typeface="標楷體" pitchFamily="65" charset="-120"/>
              </a:rPr>
              <a:t>)</a:t>
            </a:r>
            <a:r>
              <a:rPr lang="zh-TW" altLang="en-US" b="1" dirty="0">
                <a:latin typeface="標楷體" pitchFamily="65" charset="-120"/>
                <a:ea typeface="標楷體" pitchFamily="65" charset="-120"/>
              </a:rPr>
              <a:t>國內成立廉航之評估</a:t>
            </a:r>
            <a:endParaRPr lang="en-US" altLang="zh-TW" b="1" dirty="0">
              <a:latin typeface="標楷體" pitchFamily="65" charset="-120"/>
              <a:ea typeface="標楷體" pitchFamily="65" charset="-120"/>
            </a:endParaRPr>
          </a:p>
        </p:txBody>
      </p:sp>
      <p:sp>
        <p:nvSpPr>
          <p:cNvPr id="5" name="文字方塊 4"/>
          <p:cNvSpPr txBox="1"/>
          <p:nvPr/>
        </p:nvSpPr>
        <p:spPr>
          <a:xfrm>
            <a:off x="1043608" y="1340767"/>
            <a:ext cx="6768752" cy="5109091"/>
          </a:xfrm>
          <a:prstGeom prst="rect">
            <a:avLst/>
          </a:prstGeom>
          <a:noFill/>
        </p:spPr>
        <p:txBody>
          <a:bodyPr wrap="square" rtlCol="0">
            <a:spAutoFit/>
          </a:bodyPr>
          <a:lstStyle/>
          <a:p>
            <a:r>
              <a:rPr lang="zh-TW" altLang="en-US" sz="2800" b="1" dirty="0" smtClean="0">
                <a:latin typeface="標楷體" pitchFamily="65" charset="-120"/>
                <a:ea typeface="標楷體" pitchFamily="65" charset="-120"/>
              </a:rPr>
              <a:t>成立廉航之配套措施</a:t>
            </a:r>
            <a:endParaRPr lang="en-US" altLang="zh-TW" sz="2800" b="1" dirty="0" smtClean="0">
              <a:latin typeface="標楷體" pitchFamily="65" charset="-120"/>
              <a:ea typeface="標楷體" pitchFamily="65" charset="-120"/>
            </a:endParaRPr>
          </a:p>
          <a:p>
            <a:r>
              <a:rPr lang="en-US" altLang="zh-TW" sz="2800" b="1" dirty="0" smtClean="0">
                <a:latin typeface="標楷體" pitchFamily="65" charset="-120"/>
                <a:ea typeface="標楷體" pitchFamily="65" charset="-120"/>
              </a:rPr>
              <a:t>1.</a:t>
            </a:r>
            <a:r>
              <a:rPr lang="zh-TW" altLang="en-US" sz="2800" b="1" dirty="0" smtClean="0">
                <a:latin typeface="標楷體" pitchFamily="65" charset="-120"/>
                <a:ea typeface="標楷體" pitchFamily="65" charset="-120"/>
              </a:rPr>
              <a:t>廉航市場已</a:t>
            </a:r>
            <a:r>
              <a:rPr lang="en-US" altLang="zh-TW" sz="2800" b="1" dirty="0" smtClean="0">
                <a:latin typeface="標楷體" pitchFamily="65" charset="-120"/>
                <a:ea typeface="標楷體" pitchFamily="65" charset="-120"/>
              </a:rPr>
              <a:t>2.5-4</a:t>
            </a:r>
            <a:r>
              <a:rPr lang="zh-TW" altLang="en-US" sz="2800" b="1" dirty="0" smtClean="0">
                <a:latin typeface="標楷體" pitchFamily="65" charset="-120"/>
                <a:ea typeface="標楷體" pitchFamily="65" charset="-120"/>
              </a:rPr>
              <a:t>小時內之航線最為適合</a:t>
            </a:r>
            <a:r>
              <a:rPr lang="zh-TW" altLang="en-US" sz="2800" b="1" dirty="0" smtClean="0">
                <a:latin typeface="新細明體"/>
                <a:ea typeface="新細明體"/>
              </a:rPr>
              <a:t>，</a:t>
            </a:r>
            <a:r>
              <a:rPr lang="zh-TW" altLang="en-US" sz="2800" b="1" dirty="0" smtClean="0">
                <a:latin typeface="標楷體" pitchFamily="65" charset="-120"/>
                <a:ea typeface="標楷體" pitchFamily="65" charset="-120"/>
              </a:rPr>
              <a:t>台灣與東南亞及東北亞及大陸東南沿海城市均在最適範圍內</a:t>
            </a:r>
            <a:r>
              <a:rPr lang="zh-TW" altLang="en-US" sz="2800" b="1" dirty="0" smtClean="0">
                <a:latin typeface="新細明體"/>
                <a:ea typeface="新細明體"/>
              </a:rPr>
              <a:t>，</a:t>
            </a:r>
            <a:r>
              <a:rPr lang="zh-TW" altLang="en-US" sz="2800" b="1" dirty="0" smtClean="0">
                <a:latin typeface="標楷體" pitchFamily="65" charset="-120"/>
                <a:ea typeface="標楷體" pitchFamily="65" charset="-120"/>
              </a:rPr>
              <a:t>因此台灣在發展廉航之地理位置及條件相當優越</a:t>
            </a:r>
            <a:r>
              <a:rPr lang="zh-TW" altLang="en-US" sz="2800" b="1" dirty="0" smtClean="0">
                <a:latin typeface="新細明體"/>
                <a:ea typeface="新細明體"/>
              </a:rPr>
              <a:t>。</a:t>
            </a:r>
            <a:endParaRPr lang="en-US" altLang="zh-TW" sz="2800" b="1" dirty="0" smtClean="0">
              <a:latin typeface="標楷體" pitchFamily="65" charset="-120"/>
              <a:ea typeface="標楷體" pitchFamily="65" charset="-120"/>
            </a:endParaRPr>
          </a:p>
          <a:p>
            <a:r>
              <a:rPr lang="en-US" altLang="zh-TW" sz="2800" b="1" dirty="0" smtClean="0">
                <a:latin typeface="標楷體" pitchFamily="65" charset="-120"/>
                <a:ea typeface="標楷體" pitchFamily="65" charset="-120"/>
              </a:rPr>
              <a:t>2.</a:t>
            </a:r>
            <a:r>
              <a:rPr lang="zh-TW" altLang="en-US" sz="2800" b="1" dirty="0" smtClean="0">
                <a:latin typeface="標楷體" pitchFamily="65" charset="-120"/>
                <a:ea typeface="標楷體" pitchFamily="65" charset="-120"/>
              </a:rPr>
              <a:t>國內主管機關配合措施 </a:t>
            </a:r>
            <a:r>
              <a:rPr lang="zh-TW" altLang="en-US" sz="2800" b="1" dirty="0" smtClean="0">
                <a:latin typeface="新細明體"/>
                <a:ea typeface="新細明體"/>
              </a:rPr>
              <a:t>：</a:t>
            </a:r>
            <a:endParaRPr lang="en-US" altLang="zh-TW" sz="2800" b="1" dirty="0" smtClean="0">
              <a:latin typeface="新細明體"/>
              <a:ea typeface="新細明體"/>
            </a:endParaRPr>
          </a:p>
          <a:p>
            <a:r>
              <a:rPr lang="zh-TW" altLang="en-US" sz="2800" b="1" dirty="0" smtClean="0">
                <a:latin typeface="新細明體"/>
                <a:ea typeface="新細明體"/>
              </a:rPr>
              <a:t>◇</a:t>
            </a:r>
            <a:r>
              <a:rPr lang="zh-TW" altLang="en-US" sz="2800" b="1" dirty="0" smtClean="0">
                <a:latin typeface="標楷體" pitchFamily="65" charset="-120"/>
                <a:ea typeface="標楷體" pitchFamily="65" charset="-120"/>
              </a:rPr>
              <a:t>調降廉航成立之資本額，由原</a:t>
            </a:r>
            <a:r>
              <a:rPr lang="en-US" altLang="zh-TW" sz="2800" b="1" dirty="0" smtClean="0">
                <a:latin typeface="標楷體" pitchFamily="65" charset="-120"/>
                <a:ea typeface="標楷體" pitchFamily="65" charset="-120"/>
              </a:rPr>
              <a:t>100</a:t>
            </a:r>
            <a:r>
              <a:rPr lang="zh-TW" altLang="en-US" sz="2800" b="1" dirty="0" smtClean="0">
                <a:latin typeface="標楷體" pitchFamily="65" charset="-120"/>
                <a:ea typeface="標楷體" pitchFamily="65" charset="-120"/>
              </a:rPr>
              <a:t>億元降為</a:t>
            </a:r>
            <a:r>
              <a:rPr lang="en-US" altLang="zh-TW" sz="2800" b="1" dirty="0" smtClean="0">
                <a:latin typeface="標楷體" pitchFamily="65" charset="-120"/>
                <a:ea typeface="標楷體" pitchFamily="65" charset="-120"/>
              </a:rPr>
              <a:t>60</a:t>
            </a:r>
            <a:r>
              <a:rPr lang="zh-TW" altLang="en-US" sz="2800" b="1" dirty="0" smtClean="0">
                <a:latin typeface="標楷體" pitchFamily="65" charset="-120"/>
                <a:ea typeface="標楷體" pitchFamily="65" charset="-120"/>
              </a:rPr>
              <a:t>億元</a:t>
            </a:r>
            <a:r>
              <a:rPr lang="zh-TW" altLang="en-US" sz="2800" b="1" dirty="0" smtClean="0">
                <a:latin typeface="新細明體"/>
                <a:ea typeface="新細明體"/>
              </a:rPr>
              <a:t>。</a:t>
            </a:r>
            <a:endParaRPr lang="en-US" altLang="zh-TW" sz="2800" b="1" dirty="0" smtClean="0">
              <a:latin typeface="新細明體"/>
              <a:ea typeface="新細明體"/>
            </a:endParaRPr>
          </a:p>
          <a:p>
            <a:r>
              <a:rPr lang="zh-TW" altLang="zh-TW" sz="2800" b="1" dirty="0" smtClean="0">
                <a:latin typeface="新細明體"/>
                <a:ea typeface="新細明體"/>
              </a:rPr>
              <a:t>◇</a:t>
            </a:r>
            <a:r>
              <a:rPr lang="zh-TW" altLang="en-US" sz="2800" b="1" dirty="0" smtClean="0">
                <a:latin typeface="標楷體" pitchFamily="65" charset="-120"/>
                <a:ea typeface="標楷體" pitchFamily="65" charset="-120"/>
              </a:rPr>
              <a:t>實施機場差別費率吸引各國廉航進駐</a:t>
            </a:r>
            <a:endParaRPr lang="en-US" altLang="zh-TW" sz="2800" b="1" dirty="0" smtClean="0">
              <a:latin typeface="標楷體" pitchFamily="65" charset="-120"/>
              <a:ea typeface="標楷體" pitchFamily="65" charset="-120"/>
            </a:endParaRPr>
          </a:p>
          <a:p>
            <a:r>
              <a:rPr lang="en-US" altLang="zh-TW" sz="2800" b="1" dirty="0" smtClean="0">
                <a:latin typeface="標楷體" pitchFamily="65" charset="-120"/>
                <a:ea typeface="標楷體" pitchFamily="65" charset="-120"/>
              </a:rPr>
              <a:t>3.</a:t>
            </a:r>
            <a:r>
              <a:rPr lang="zh-TW" altLang="en-US" sz="2800" b="1" dirty="0" smtClean="0">
                <a:latin typeface="標楷體" pitchFamily="65" charset="-120"/>
                <a:ea typeface="標楷體" pitchFamily="65" charset="-120"/>
              </a:rPr>
              <a:t>研議是否成立廉航</a:t>
            </a:r>
            <a:r>
              <a:rPr lang="zh-TW" altLang="en-US" sz="2800" b="1" dirty="0">
                <a:latin typeface="標楷體" pitchFamily="65" charset="-120"/>
                <a:ea typeface="標楷體" pitchFamily="65" charset="-120"/>
              </a:rPr>
              <a:t>專用</a:t>
            </a:r>
            <a:r>
              <a:rPr lang="zh-TW" altLang="en-US" sz="2800" b="1" dirty="0" smtClean="0">
                <a:latin typeface="標楷體" pitchFamily="65" charset="-120"/>
                <a:ea typeface="標楷體" pitchFamily="65" charset="-120"/>
              </a:rPr>
              <a:t>航廈之可行性</a:t>
            </a:r>
            <a:r>
              <a:rPr lang="en-US" altLang="zh-TW" sz="2800" b="1" dirty="0">
                <a:latin typeface="標楷體" pitchFamily="65" charset="-120"/>
                <a:ea typeface="標楷體" pitchFamily="65" charset="-120"/>
              </a:rPr>
              <a:t>(</a:t>
            </a:r>
            <a:r>
              <a:rPr lang="zh-TW" altLang="en-US" sz="2800" b="1" dirty="0">
                <a:latin typeface="標楷體" pitchFamily="65" charset="-120"/>
                <a:ea typeface="標楷體" pitchFamily="65" charset="-120"/>
              </a:rPr>
              <a:t>桃園一航廈或其他國內航廈</a:t>
            </a:r>
            <a:r>
              <a:rPr lang="en-US" altLang="zh-TW" sz="2800" b="1" dirty="0" smtClean="0">
                <a:latin typeface="標楷體" pitchFamily="65" charset="-120"/>
                <a:ea typeface="標楷體" pitchFamily="65" charset="-120"/>
              </a:rPr>
              <a:t>)</a:t>
            </a:r>
            <a:endParaRPr lang="en-US" altLang="zh-TW" dirty="0" smtClean="0"/>
          </a:p>
          <a:p>
            <a:endParaRPr lang="zh-TW" altLang="en-US" dirty="0"/>
          </a:p>
        </p:txBody>
      </p:sp>
    </p:spTree>
    <p:extLst>
      <p:ext uri="{BB962C8B-B14F-4D97-AF65-F5344CB8AC3E}">
        <p14:creationId xmlns:p14="http://schemas.microsoft.com/office/powerpoint/2010/main" val="3378661799"/>
      </p:ext>
    </p:extLst>
  </p:cSld>
  <p:clrMapOvr>
    <a:masterClrMapping/>
  </p:clrMapOvr>
  <p:transition>
    <p:randomBa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971600" y="260648"/>
            <a:ext cx="6912768" cy="1470025"/>
          </a:xfrm>
        </p:spPr>
        <p:txBody>
          <a:bodyPr/>
          <a:lstStyle/>
          <a:p>
            <a:pPr algn="l"/>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四</a:t>
            </a:r>
            <a:r>
              <a:rPr lang="en-US" altLang="zh-TW" b="1" dirty="0" smtClean="0">
                <a:latin typeface="標楷體" pitchFamily="65" charset="-120"/>
                <a:ea typeface="標楷體" pitchFamily="65" charset="-120"/>
              </a:rPr>
              <a:t>)</a:t>
            </a:r>
            <a:r>
              <a:rPr lang="zh-TW" altLang="en-US" b="1" dirty="0">
                <a:latin typeface="標楷體" pitchFamily="65" charset="-120"/>
                <a:ea typeface="標楷體" pitchFamily="65" charset="-120"/>
              </a:rPr>
              <a:t>對傳統航空市場之衝擊</a:t>
            </a:r>
            <a:br>
              <a:rPr lang="zh-TW" altLang="en-US" b="1" dirty="0">
                <a:latin typeface="標楷體" pitchFamily="65" charset="-120"/>
                <a:ea typeface="標楷體" pitchFamily="65" charset="-120"/>
              </a:rPr>
            </a:br>
            <a:endParaRPr lang="en-US" altLang="zh-TW" b="1" dirty="0">
              <a:latin typeface="標楷體" pitchFamily="65" charset="-120"/>
              <a:ea typeface="標楷體" pitchFamily="65" charset="-120"/>
            </a:endParaRPr>
          </a:p>
        </p:txBody>
      </p:sp>
      <p:sp>
        <p:nvSpPr>
          <p:cNvPr id="5" name="文字方塊 4"/>
          <p:cNvSpPr txBox="1"/>
          <p:nvPr/>
        </p:nvSpPr>
        <p:spPr>
          <a:xfrm>
            <a:off x="1043608" y="980728"/>
            <a:ext cx="6120680" cy="1569660"/>
          </a:xfrm>
          <a:prstGeom prst="rect">
            <a:avLst/>
          </a:prstGeom>
          <a:noFill/>
        </p:spPr>
        <p:txBody>
          <a:bodyPr wrap="square" rtlCol="0">
            <a:spAutoFit/>
          </a:bodyPr>
          <a:lstStyle/>
          <a:p>
            <a:r>
              <a:rPr lang="en-US" altLang="zh-TW" sz="3200" b="1" dirty="0" smtClean="0">
                <a:latin typeface="標楷體" pitchFamily="65" charset="-120"/>
                <a:ea typeface="標楷體" pitchFamily="65" charset="-120"/>
              </a:rPr>
              <a:t>1.</a:t>
            </a:r>
            <a:r>
              <a:rPr lang="zh-TW" altLang="en-US" sz="3200" b="1" dirty="0" smtClean="0">
                <a:latin typeface="標楷體" pitchFamily="65" charset="-120"/>
                <a:ea typeface="標楷體" pitchFamily="65" charset="-120"/>
              </a:rPr>
              <a:t>廉航進駐可能會開發自由行及背包客之新客源貨</a:t>
            </a:r>
            <a:r>
              <a:rPr lang="en-US" altLang="zh-TW" sz="3200" b="1" dirty="0" smtClean="0">
                <a:latin typeface="新細明體"/>
                <a:ea typeface="新細明體"/>
              </a:rPr>
              <a:t>?</a:t>
            </a:r>
            <a:r>
              <a:rPr lang="zh-TW" altLang="en-US" sz="3200" b="1" dirty="0" smtClean="0">
                <a:latin typeface="標楷體" pitchFamily="65" charset="-120"/>
                <a:ea typeface="標楷體" pitchFamily="65" charset="-120"/>
              </a:rPr>
              <a:t>造成航空業衝擊</a:t>
            </a:r>
            <a:r>
              <a:rPr lang="en-US" altLang="zh-TW" sz="3200" b="1" dirty="0" smtClean="0">
                <a:latin typeface="新細明體"/>
                <a:ea typeface="新細明體"/>
              </a:rPr>
              <a:t>?</a:t>
            </a:r>
            <a:r>
              <a:rPr lang="zh-TW" altLang="en-US" sz="3200" b="1" dirty="0" smtClean="0">
                <a:latin typeface="標楷體" pitchFamily="65" charset="-120"/>
                <a:ea typeface="標楷體" pitchFamily="65" charset="-120"/>
              </a:rPr>
              <a:t>尚待時間及市場證明</a:t>
            </a:r>
            <a:endParaRPr lang="zh-TW" altLang="en-US" sz="3200" b="1" dirty="0">
              <a:latin typeface="標楷體" pitchFamily="65" charset="-120"/>
              <a:ea typeface="標楷體" pitchFamily="65" charset="-120"/>
            </a:endParaRPr>
          </a:p>
        </p:txBody>
      </p:sp>
      <p:sp>
        <p:nvSpPr>
          <p:cNvPr id="6" name="副標題 5"/>
          <p:cNvSpPr>
            <a:spLocks noGrp="1"/>
          </p:cNvSpPr>
          <p:nvPr>
            <p:ph type="subTitle" idx="1"/>
          </p:nvPr>
        </p:nvSpPr>
        <p:spPr/>
        <p:txBody>
          <a:bodyPr/>
          <a:lstStyle/>
          <a:p>
            <a:endParaRPr lang="zh-TW" altLang="en-US" dirty="0"/>
          </a:p>
        </p:txBody>
      </p:sp>
      <p:sp>
        <p:nvSpPr>
          <p:cNvPr id="7" name="六角星形 6"/>
          <p:cNvSpPr/>
          <p:nvPr/>
        </p:nvSpPr>
        <p:spPr>
          <a:xfrm>
            <a:off x="1043608" y="2703208"/>
            <a:ext cx="2232248" cy="2736304"/>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latin typeface="標楷體" pitchFamily="65" charset="-120"/>
                <a:ea typeface="標楷體" pitchFamily="65" charset="-120"/>
              </a:rPr>
              <a:t>血流成河</a:t>
            </a:r>
            <a:r>
              <a:rPr lang="en-US" altLang="zh-TW" sz="2400" b="1" dirty="0" smtClean="0">
                <a:latin typeface="標楷體" pitchFamily="65" charset="-120"/>
                <a:ea typeface="標楷體" pitchFamily="65" charset="-120"/>
              </a:rPr>
              <a:t>?</a:t>
            </a:r>
            <a:endParaRPr lang="zh-TW" altLang="en-US" sz="2400" b="1" dirty="0">
              <a:latin typeface="標楷體" pitchFamily="65" charset="-120"/>
              <a:ea typeface="標楷體" pitchFamily="65" charset="-120"/>
            </a:endParaRPr>
          </a:p>
        </p:txBody>
      </p:sp>
      <p:sp>
        <p:nvSpPr>
          <p:cNvPr id="8" name="六角星形 7"/>
          <p:cNvSpPr/>
          <p:nvPr/>
        </p:nvSpPr>
        <p:spPr>
          <a:xfrm>
            <a:off x="5760132" y="2643546"/>
            <a:ext cx="2160240" cy="2651028"/>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latin typeface="標楷體" pitchFamily="65" charset="-120"/>
                <a:ea typeface="標楷體" pitchFamily="65" charset="-120"/>
              </a:rPr>
              <a:t>將餅作大</a:t>
            </a:r>
            <a:r>
              <a:rPr lang="en-US" altLang="zh-TW" sz="2400" b="1" dirty="0" smtClean="0">
                <a:latin typeface="標楷體" pitchFamily="65" charset="-120"/>
                <a:ea typeface="標楷體" pitchFamily="65" charset="-120"/>
              </a:rPr>
              <a:t>?</a:t>
            </a:r>
            <a:endParaRPr lang="zh-TW" altLang="en-US" sz="2400" b="1" dirty="0">
              <a:latin typeface="標楷體" pitchFamily="65" charset="-120"/>
              <a:ea typeface="標楷體" pitchFamily="65" charset="-120"/>
            </a:endParaRPr>
          </a:p>
        </p:txBody>
      </p:sp>
      <p:sp>
        <p:nvSpPr>
          <p:cNvPr id="9" name="向左箭號 8"/>
          <p:cNvSpPr/>
          <p:nvPr/>
        </p:nvSpPr>
        <p:spPr>
          <a:xfrm>
            <a:off x="3108452" y="3876526"/>
            <a:ext cx="592228" cy="1613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向右箭號 9"/>
          <p:cNvSpPr/>
          <p:nvPr/>
        </p:nvSpPr>
        <p:spPr>
          <a:xfrm>
            <a:off x="5076056" y="3876526"/>
            <a:ext cx="684076" cy="185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p:cNvSpPr/>
          <p:nvPr/>
        </p:nvSpPr>
        <p:spPr>
          <a:xfrm>
            <a:off x="3851920" y="2996952"/>
            <a:ext cx="1008112" cy="194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latin typeface="標楷體" pitchFamily="65" charset="-120"/>
                <a:ea typeface="標楷體" pitchFamily="65" charset="-120"/>
              </a:rPr>
              <a:t>廉航進駐</a:t>
            </a:r>
            <a:endParaRPr lang="zh-TW" altLang="en-US" sz="2400" dirty="0">
              <a:latin typeface="標楷體" pitchFamily="65" charset="-120"/>
              <a:ea typeface="標楷體" pitchFamily="65" charset="-120"/>
            </a:endParaRPr>
          </a:p>
        </p:txBody>
      </p:sp>
    </p:spTree>
    <p:extLst>
      <p:ext uri="{BB962C8B-B14F-4D97-AF65-F5344CB8AC3E}">
        <p14:creationId xmlns:p14="http://schemas.microsoft.com/office/powerpoint/2010/main" val="119246503"/>
      </p:ext>
    </p:extLst>
  </p:cSld>
  <p:clrMapOvr>
    <a:masterClrMapping/>
  </p:clrMapOvr>
  <p:transition>
    <p:randomBa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971600" y="260648"/>
            <a:ext cx="6912768" cy="1470025"/>
          </a:xfrm>
        </p:spPr>
        <p:txBody>
          <a:bodyPr/>
          <a:lstStyle/>
          <a:p>
            <a:pPr algn="l"/>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四</a:t>
            </a:r>
            <a:r>
              <a:rPr lang="en-US" altLang="zh-TW" b="1" dirty="0" smtClean="0">
                <a:latin typeface="標楷體" pitchFamily="65" charset="-120"/>
                <a:ea typeface="標楷體" pitchFamily="65" charset="-120"/>
              </a:rPr>
              <a:t>)</a:t>
            </a:r>
            <a:r>
              <a:rPr lang="zh-TW" altLang="en-US" b="1" dirty="0">
                <a:latin typeface="標楷體" pitchFamily="65" charset="-120"/>
                <a:ea typeface="標楷體" pitchFamily="65" charset="-120"/>
              </a:rPr>
              <a:t>對傳統航空市場之衝擊</a:t>
            </a:r>
            <a:br>
              <a:rPr lang="zh-TW" altLang="en-US" b="1" dirty="0">
                <a:latin typeface="標楷體" pitchFamily="65" charset="-120"/>
                <a:ea typeface="標楷體" pitchFamily="65" charset="-120"/>
              </a:rPr>
            </a:br>
            <a:endParaRPr lang="en-US" altLang="zh-TW" b="1" dirty="0">
              <a:latin typeface="標楷體" pitchFamily="65" charset="-120"/>
              <a:ea typeface="標楷體" pitchFamily="65" charset="-120"/>
            </a:endParaRPr>
          </a:p>
        </p:txBody>
      </p:sp>
      <p:sp>
        <p:nvSpPr>
          <p:cNvPr id="5" name="文字方塊 4"/>
          <p:cNvSpPr txBox="1"/>
          <p:nvPr/>
        </p:nvSpPr>
        <p:spPr>
          <a:xfrm>
            <a:off x="1043608" y="1196752"/>
            <a:ext cx="6912768" cy="584775"/>
          </a:xfrm>
          <a:prstGeom prst="rect">
            <a:avLst/>
          </a:prstGeom>
          <a:noFill/>
        </p:spPr>
        <p:txBody>
          <a:bodyPr wrap="square" rtlCol="0">
            <a:spAutoFit/>
          </a:bodyPr>
          <a:lstStyle/>
          <a:p>
            <a:r>
              <a:rPr lang="en-US" altLang="zh-TW" sz="3200" b="1" dirty="0" smtClean="0">
                <a:latin typeface="標楷體" pitchFamily="65" charset="-120"/>
                <a:ea typeface="標楷體" pitchFamily="65" charset="-120"/>
              </a:rPr>
              <a:t>2.</a:t>
            </a:r>
            <a:r>
              <a:rPr lang="zh-TW" altLang="en-US" sz="3200" b="1" dirty="0" smtClean="0">
                <a:latin typeface="標楷體" pitchFamily="65" charset="-120"/>
                <a:ea typeface="標楷體" pitchFamily="65" charset="-120"/>
              </a:rPr>
              <a:t>傳統航空公司實施差別化待遇因應</a:t>
            </a:r>
            <a:endParaRPr lang="zh-TW" altLang="en-US" sz="3200" dirty="0">
              <a:latin typeface="標楷體" pitchFamily="65" charset="-120"/>
              <a:ea typeface="標楷體" pitchFamily="65" charset="-120"/>
            </a:endParaRPr>
          </a:p>
        </p:txBody>
      </p:sp>
      <p:sp>
        <p:nvSpPr>
          <p:cNvPr id="10" name="向右箭號 9"/>
          <p:cNvSpPr/>
          <p:nvPr/>
        </p:nvSpPr>
        <p:spPr>
          <a:xfrm>
            <a:off x="5076056" y="3584472"/>
            <a:ext cx="684076" cy="185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p:cNvSpPr/>
          <p:nvPr/>
        </p:nvSpPr>
        <p:spPr>
          <a:xfrm>
            <a:off x="4471347" y="3064390"/>
            <a:ext cx="2250250" cy="1040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latin typeface="標楷體" pitchFamily="65" charset="-120"/>
                <a:ea typeface="標楷體" pitchFamily="65" charset="-120"/>
              </a:rPr>
              <a:t>艙內娛樂設施升等</a:t>
            </a:r>
          </a:p>
        </p:txBody>
      </p:sp>
      <p:sp>
        <p:nvSpPr>
          <p:cNvPr id="4" name="橢圓 3"/>
          <p:cNvSpPr/>
          <p:nvPr/>
        </p:nvSpPr>
        <p:spPr>
          <a:xfrm>
            <a:off x="4481990" y="1794519"/>
            <a:ext cx="2250250" cy="1021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latin typeface="標楷體" pitchFamily="65" charset="-120"/>
                <a:ea typeface="標楷體" pitchFamily="65" charset="-120"/>
              </a:rPr>
              <a:t>提高各艙等托運行李重量</a:t>
            </a:r>
          </a:p>
        </p:txBody>
      </p:sp>
      <p:sp>
        <p:nvSpPr>
          <p:cNvPr id="12" name="橢圓 11"/>
          <p:cNvSpPr/>
          <p:nvPr/>
        </p:nvSpPr>
        <p:spPr>
          <a:xfrm>
            <a:off x="4547134" y="4323388"/>
            <a:ext cx="2171590"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標楷體" pitchFamily="65" charset="-120"/>
                <a:ea typeface="標楷體" pitchFamily="65" charset="-120"/>
              </a:rPr>
              <a:t>擴大利用</a:t>
            </a:r>
            <a:r>
              <a:rPr lang="zh-TW" altLang="en-US" dirty="0" smtClean="0">
                <a:latin typeface="標楷體" pitchFamily="65" charset="-120"/>
                <a:ea typeface="標楷體" pitchFamily="65" charset="-120"/>
              </a:rPr>
              <a:t>累積浬數</a:t>
            </a:r>
            <a:r>
              <a:rPr lang="zh-TW" altLang="en-US" dirty="0">
                <a:latin typeface="標楷體" pitchFamily="65" charset="-120"/>
                <a:ea typeface="標楷體" pitchFamily="65" charset="-120"/>
              </a:rPr>
              <a:t>送大獎方式鼓勵再次搭乘</a:t>
            </a:r>
          </a:p>
        </p:txBody>
      </p:sp>
      <p:sp>
        <p:nvSpPr>
          <p:cNvPr id="13" name="矩形 12"/>
          <p:cNvSpPr/>
          <p:nvPr/>
        </p:nvSpPr>
        <p:spPr>
          <a:xfrm>
            <a:off x="2195736" y="2780928"/>
            <a:ext cx="1224136" cy="2448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latin typeface="標楷體" pitchFamily="65" charset="-120"/>
                <a:ea typeface="標楷體" pitchFamily="65" charset="-120"/>
              </a:rPr>
              <a:t>差別化待遇</a:t>
            </a:r>
            <a:endParaRPr lang="zh-TW" altLang="en-US" sz="2400" dirty="0">
              <a:latin typeface="標楷體" pitchFamily="65" charset="-120"/>
              <a:ea typeface="標楷體" pitchFamily="65" charset="-120"/>
            </a:endParaRPr>
          </a:p>
        </p:txBody>
      </p:sp>
      <p:sp>
        <p:nvSpPr>
          <p:cNvPr id="14" name="向右箭號 13"/>
          <p:cNvSpPr/>
          <p:nvPr/>
        </p:nvSpPr>
        <p:spPr>
          <a:xfrm rot="19807929">
            <a:off x="3374740" y="2827741"/>
            <a:ext cx="1363637"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向右箭號 14"/>
          <p:cNvSpPr/>
          <p:nvPr/>
        </p:nvSpPr>
        <p:spPr>
          <a:xfrm rot="20920585">
            <a:off x="3468791" y="3614596"/>
            <a:ext cx="113317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向右箭號 15"/>
          <p:cNvSpPr/>
          <p:nvPr/>
        </p:nvSpPr>
        <p:spPr>
          <a:xfrm rot="673687">
            <a:off x="3387764" y="4529132"/>
            <a:ext cx="122330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橢圓 17"/>
          <p:cNvSpPr/>
          <p:nvPr/>
        </p:nvSpPr>
        <p:spPr>
          <a:xfrm>
            <a:off x="4547134" y="5547523"/>
            <a:ext cx="2171590"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latin typeface="標楷體" pitchFamily="65" charset="-120"/>
                <a:ea typeface="標楷體" pitchFamily="65" charset="-120"/>
              </a:rPr>
              <a:t>機上餐飲精緻化及特色化</a:t>
            </a:r>
            <a:endParaRPr lang="zh-TW" altLang="en-US" dirty="0">
              <a:latin typeface="標楷體" pitchFamily="65" charset="-120"/>
              <a:ea typeface="標楷體" pitchFamily="65" charset="-120"/>
            </a:endParaRPr>
          </a:p>
        </p:txBody>
      </p:sp>
      <p:sp>
        <p:nvSpPr>
          <p:cNvPr id="19" name="向右箭號 18"/>
          <p:cNvSpPr/>
          <p:nvPr/>
        </p:nvSpPr>
        <p:spPr>
          <a:xfrm rot="1630815">
            <a:off x="3294576" y="5344976"/>
            <a:ext cx="1321937"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51052832"/>
      </p:ext>
    </p:extLst>
  </p:cSld>
  <p:clrMapOvr>
    <a:masterClrMapping/>
  </p:clrMapOvr>
  <p:transition>
    <p:randomBa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971600" y="260648"/>
            <a:ext cx="6912768" cy="1470025"/>
          </a:xfrm>
        </p:spPr>
        <p:txBody>
          <a:bodyPr/>
          <a:lstStyle/>
          <a:p>
            <a:pPr algn="l"/>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四</a:t>
            </a:r>
            <a:r>
              <a:rPr lang="en-US" altLang="zh-TW" b="1" dirty="0" smtClean="0">
                <a:latin typeface="標楷體" pitchFamily="65" charset="-120"/>
                <a:ea typeface="標楷體" pitchFamily="65" charset="-120"/>
              </a:rPr>
              <a:t>)</a:t>
            </a:r>
            <a:r>
              <a:rPr lang="zh-TW" altLang="en-US" b="1" dirty="0">
                <a:latin typeface="標楷體" pitchFamily="65" charset="-120"/>
                <a:ea typeface="標楷體" pitchFamily="65" charset="-120"/>
              </a:rPr>
              <a:t>對傳統航空市場之衝擊</a:t>
            </a:r>
            <a:br>
              <a:rPr lang="zh-TW" altLang="en-US" b="1" dirty="0">
                <a:latin typeface="標楷體" pitchFamily="65" charset="-120"/>
                <a:ea typeface="標楷體" pitchFamily="65" charset="-120"/>
              </a:rPr>
            </a:br>
            <a:endParaRPr lang="en-US" altLang="zh-TW" b="1" dirty="0">
              <a:latin typeface="標楷體" pitchFamily="65" charset="-120"/>
              <a:ea typeface="標楷體" pitchFamily="65" charset="-120"/>
            </a:endParaRPr>
          </a:p>
        </p:txBody>
      </p:sp>
      <p:sp>
        <p:nvSpPr>
          <p:cNvPr id="5" name="文字方塊 4"/>
          <p:cNvSpPr txBox="1"/>
          <p:nvPr/>
        </p:nvSpPr>
        <p:spPr>
          <a:xfrm>
            <a:off x="1043608" y="1196752"/>
            <a:ext cx="6120680" cy="584775"/>
          </a:xfrm>
          <a:prstGeom prst="rect">
            <a:avLst/>
          </a:prstGeom>
          <a:noFill/>
        </p:spPr>
        <p:txBody>
          <a:bodyPr wrap="square" rtlCol="0">
            <a:spAutoFit/>
          </a:bodyPr>
          <a:lstStyle/>
          <a:p>
            <a:r>
              <a:rPr lang="en-US" altLang="zh-TW" sz="3200" b="1" dirty="0" smtClean="0">
                <a:latin typeface="標楷體" pitchFamily="65" charset="-120"/>
                <a:ea typeface="標楷體" pitchFamily="65" charset="-120"/>
              </a:rPr>
              <a:t>3.</a:t>
            </a:r>
            <a:r>
              <a:rPr lang="zh-TW" altLang="en-US" sz="3200" b="1" dirty="0">
                <a:latin typeface="標楷體" pitchFamily="65" charset="-120"/>
                <a:ea typeface="標楷體" pitchFamily="65" charset="-120"/>
              </a:rPr>
              <a:t>市場朝向兩極化發展</a:t>
            </a:r>
          </a:p>
        </p:txBody>
      </p:sp>
      <p:sp>
        <p:nvSpPr>
          <p:cNvPr id="3" name="流程圖: 人工作業 2"/>
          <p:cNvSpPr/>
          <p:nvPr/>
        </p:nvSpPr>
        <p:spPr>
          <a:xfrm>
            <a:off x="2508542" y="1968643"/>
            <a:ext cx="2495506" cy="1160624"/>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流程圖: 人工作業 11"/>
          <p:cNvSpPr/>
          <p:nvPr/>
        </p:nvSpPr>
        <p:spPr>
          <a:xfrm rot="10800000">
            <a:off x="2483768" y="3768578"/>
            <a:ext cx="2592288" cy="1100582"/>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 name="直線接點 5"/>
          <p:cNvCxnSpPr/>
          <p:nvPr/>
        </p:nvCxnSpPr>
        <p:spPr>
          <a:xfrm>
            <a:off x="3203848" y="2564904"/>
            <a:ext cx="115212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3230160" y="2141629"/>
            <a:ext cx="900100" cy="646331"/>
          </a:xfrm>
          <a:prstGeom prst="rect">
            <a:avLst/>
          </a:prstGeom>
          <a:solidFill>
            <a:schemeClr val="accent1"/>
          </a:solidFill>
          <a:ln w="6350">
            <a:solidFill>
              <a:schemeClr val="tx1"/>
            </a:solidFill>
          </a:ln>
        </p:spPr>
        <p:txBody>
          <a:bodyPr wrap="square" rtlCol="0">
            <a:spAutoFit/>
          </a:bodyPr>
          <a:lstStyle/>
          <a:p>
            <a:r>
              <a:rPr lang="zh-TW" altLang="en-US" b="1" dirty="0" smtClean="0">
                <a:solidFill>
                  <a:schemeClr val="bg1"/>
                </a:solidFill>
                <a:latin typeface="標楷體" pitchFamily="65" charset="-120"/>
                <a:ea typeface="標楷體" pitchFamily="65" charset="-120"/>
              </a:rPr>
              <a:t>商務頭等艙</a:t>
            </a:r>
            <a:endParaRPr lang="zh-TW" altLang="en-US" b="1" dirty="0">
              <a:solidFill>
                <a:schemeClr val="bg1"/>
              </a:solidFill>
              <a:latin typeface="標楷體" pitchFamily="65" charset="-120"/>
              <a:ea typeface="標楷體" pitchFamily="65" charset="-120"/>
            </a:endParaRPr>
          </a:p>
        </p:txBody>
      </p:sp>
      <p:sp>
        <p:nvSpPr>
          <p:cNvPr id="15" name="文字方塊 14"/>
          <p:cNvSpPr txBox="1"/>
          <p:nvPr/>
        </p:nvSpPr>
        <p:spPr>
          <a:xfrm>
            <a:off x="3293858" y="3262628"/>
            <a:ext cx="900100" cy="369332"/>
          </a:xfrm>
          <a:prstGeom prst="rect">
            <a:avLst/>
          </a:prstGeom>
          <a:solidFill>
            <a:schemeClr val="accent1"/>
          </a:solidFill>
          <a:ln w="6350">
            <a:solidFill>
              <a:schemeClr val="tx1"/>
            </a:solidFill>
          </a:ln>
        </p:spPr>
        <p:txBody>
          <a:bodyPr wrap="square" rtlCol="0">
            <a:spAutoFit/>
          </a:bodyPr>
          <a:lstStyle/>
          <a:p>
            <a:r>
              <a:rPr lang="zh-TW" altLang="en-US" dirty="0" smtClean="0"/>
              <a:t>商務艙</a:t>
            </a:r>
            <a:endParaRPr lang="zh-TW" altLang="en-US" dirty="0"/>
          </a:p>
        </p:txBody>
      </p:sp>
      <p:sp>
        <p:nvSpPr>
          <p:cNvPr id="16" name="文字方塊 15"/>
          <p:cNvSpPr txBox="1"/>
          <p:nvPr/>
        </p:nvSpPr>
        <p:spPr>
          <a:xfrm>
            <a:off x="3279770" y="3950491"/>
            <a:ext cx="900100" cy="646331"/>
          </a:xfrm>
          <a:prstGeom prst="rect">
            <a:avLst/>
          </a:prstGeom>
          <a:solidFill>
            <a:schemeClr val="accent1"/>
          </a:solidFill>
          <a:ln w="6350">
            <a:solidFill>
              <a:schemeClr val="tx1"/>
            </a:solidFill>
          </a:ln>
        </p:spPr>
        <p:txBody>
          <a:bodyPr wrap="square" rtlCol="0">
            <a:spAutoFit/>
          </a:bodyPr>
          <a:lstStyle/>
          <a:p>
            <a:r>
              <a:rPr lang="zh-TW" altLang="en-US" b="1" dirty="0">
                <a:solidFill>
                  <a:schemeClr val="bg1"/>
                </a:solidFill>
                <a:latin typeface="標楷體" pitchFamily="65" charset="-120"/>
                <a:ea typeface="標楷體" pitchFamily="65" charset="-120"/>
              </a:rPr>
              <a:t>廉航不分艙等</a:t>
            </a:r>
          </a:p>
        </p:txBody>
      </p:sp>
      <p:sp>
        <p:nvSpPr>
          <p:cNvPr id="17" name="矩形 16"/>
          <p:cNvSpPr/>
          <p:nvPr/>
        </p:nvSpPr>
        <p:spPr>
          <a:xfrm>
            <a:off x="3015066" y="3129267"/>
            <a:ext cx="1512168" cy="6360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p:cNvSpPr txBox="1"/>
          <p:nvPr/>
        </p:nvSpPr>
        <p:spPr>
          <a:xfrm>
            <a:off x="3304276" y="3262628"/>
            <a:ext cx="900100" cy="369332"/>
          </a:xfrm>
          <a:prstGeom prst="rect">
            <a:avLst/>
          </a:prstGeom>
          <a:solidFill>
            <a:schemeClr val="accent1"/>
          </a:solidFill>
          <a:ln w="6350">
            <a:solidFill>
              <a:schemeClr val="tx1"/>
            </a:solidFill>
          </a:ln>
        </p:spPr>
        <p:txBody>
          <a:bodyPr wrap="square" rtlCol="0">
            <a:spAutoFit/>
          </a:bodyPr>
          <a:lstStyle/>
          <a:p>
            <a:r>
              <a:rPr lang="zh-TW" altLang="en-US" b="1" dirty="0">
                <a:solidFill>
                  <a:schemeClr val="bg1"/>
                </a:solidFill>
                <a:latin typeface="標楷體" pitchFamily="65" charset="-120"/>
                <a:ea typeface="標楷體" pitchFamily="65" charset="-120"/>
              </a:rPr>
              <a:t>經濟艙</a:t>
            </a:r>
          </a:p>
        </p:txBody>
      </p:sp>
    </p:spTree>
    <p:extLst>
      <p:ext uri="{BB962C8B-B14F-4D97-AF65-F5344CB8AC3E}">
        <p14:creationId xmlns:p14="http://schemas.microsoft.com/office/powerpoint/2010/main" val="1562378898"/>
      </p:ext>
    </p:extLst>
  </p:cSld>
  <p:clrMapOvr>
    <a:masterClrMapping/>
  </p:clrMapOvr>
  <p:transition>
    <p:randomBa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1844824"/>
            <a:ext cx="6552728" cy="4387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日期版面配置區 2"/>
          <p:cNvSpPr>
            <a:spLocks noGrp="1"/>
          </p:cNvSpPr>
          <p:nvPr>
            <p:ph type="dt" sz="half" idx="10"/>
          </p:nvPr>
        </p:nvSpPr>
        <p:spPr/>
        <p:txBody>
          <a:bodyPr/>
          <a:lstStyle/>
          <a:p>
            <a:fld id="{E36BA666-4777-4BBB-B3B6-22093A3FCBB5}" type="datetime1">
              <a:rPr lang="zh-TW" altLang="en-US" smtClean="0"/>
              <a:pPr/>
              <a:t>2014/3/17</a:t>
            </a:fld>
            <a:endParaRPr lang="zh-TW" altLang="en-US"/>
          </a:p>
        </p:txBody>
      </p:sp>
      <p:sp>
        <p:nvSpPr>
          <p:cNvPr id="5" name="投影片編號版面配置區 4"/>
          <p:cNvSpPr>
            <a:spLocks noGrp="1"/>
          </p:cNvSpPr>
          <p:nvPr>
            <p:ph type="sldNum" sz="quarter" idx="12"/>
          </p:nvPr>
        </p:nvSpPr>
        <p:spPr/>
        <p:txBody>
          <a:bodyPr/>
          <a:lstStyle/>
          <a:p>
            <a:fld id="{9CE0CE0F-39EB-42D2-99BD-83B0A3AE4EE3}" type="slidenum">
              <a:rPr lang="zh-TW" altLang="en-US" smtClean="0"/>
              <a:pPr/>
              <a:t>9</a:t>
            </a:fld>
            <a:endParaRPr lang="zh-TW" altLang="en-US"/>
          </a:p>
        </p:txBody>
      </p:sp>
      <p:sp>
        <p:nvSpPr>
          <p:cNvPr id="6" name="標題 5"/>
          <p:cNvSpPr>
            <a:spLocks noGrp="1"/>
          </p:cNvSpPr>
          <p:nvPr>
            <p:ph type="title"/>
          </p:nvPr>
        </p:nvSpPr>
        <p:spPr/>
        <p:txBody>
          <a:bodyPr>
            <a:normAutofit/>
          </a:bodyPr>
          <a:lstStyle/>
          <a:p>
            <a:r>
              <a:rPr lang="zh-TW" altLang="en-US" dirty="0" smtClean="0">
                <a:latin typeface="標楷體" pitchFamily="65" charset="-120"/>
                <a:ea typeface="標楷體" pitchFamily="65" charset="-120"/>
              </a:rPr>
              <a:t>三、航空</a:t>
            </a:r>
            <a:r>
              <a:rPr lang="zh-TW" altLang="en-US" dirty="0">
                <a:latin typeface="標楷體" pitchFamily="65" charset="-120"/>
                <a:ea typeface="標楷體" pitchFamily="65" charset="-120"/>
              </a:rPr>
              <a:t>運輸之重要性</a:t>
            </a:r>
            <a:r>
              <a:rPr lang="en-US" altLang="zh-TW" dirty="0" smtClean="0">
                <a:latin typeface="標楷體" pitchFamily="65" charset="-120"/>
                <a:ea typeface="標楷體" pitchFamily="65" charset="-120"/>
              </a:rPr>
              <a:t>-2/4</a:t>
            </a:r>
            <a:endParaRPr lang="zh-TW" altLang="en-US" dirty="0">
              <a:latin typeface="標楷體" pitchFamily="65" charset="-120"/>
              <a:ea typeface="標楷體" pitchFamily="65" charset="-120"/>
            </a:endParaRPr>
          </a:p>
        </p:txBody>
      </p:sp>
      <p:sp>
        <p:nvSpPr>
          <p:cNvPr id="7" name="文字方塊 6"/>
          <p:cNvSpPr txBox="1"/>
          <p:nvPr/>
        </p:nvSpPr>
        <p:spPr>
          <a:xfrm>
            <a:off x="1822360" y="1198493"/>
            <a:ext cx="5917992" cy="646331"/>
          </a:xfrm>
          <a:prstGeom prst="rect">
            <a:avLst/>
          </a:prstGeom>
          <a:noFill/>
        </p:spPr>
        <p:txBody>
          <a:bodyPr wrap="square" rtlCol="0">
            <a:spAutoFit/>
          </a:bodyPr>
          <a:lstStyle/>
          <a:p>
            <a:r>
              <a:rPr lang="zh-TW" altLang="en-US" sz="3600" b="1" dirty="0" smtClean="0">
                <a:latin typeface="標楷體" pitchFamily="65" charset="-120"/>
                <a:ea typeface="標楷體" pitchFamily="65" charset="-120"/>
              </a:rPr>
              <a:t>（二）國家觀光之重大推手</a:t>
            </a:r>
            <a:endParaRPr lang="zh-TW" altLang="en-US" sz="3600" b="1" dirty="0">
              <a:latin typeface="標楷體" pitchFamily="65" charset="-120"/>
              <a:ea typeface="標楷體" pitchFamily="65" charset="-120"/>
            </a:endParaRPr>
          </a:p>
        </p:txBody>
      </p:sp>
    </p:spTree>
    <p:extLst>
      <p:ext uri="{BB962C8B-B14F-4D97-AF65-F5344CB8AC3E}">
        <p14:creationId xmlns:p14="http://schemas.microsoft.com/office/powerpoint/2010/main" val="1803323539"/>
      </p:ext>
    </p:extLst>
  </p:cSld>
  <p:clrMapOvr>
    <a:masterClrMapping/>
  </p:clrMapOvr>
  <p:transition>
    <p:randomBar/>
  </p:transition>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43031</TotalTime>
  <Words>4022</Words>
  <Application>Microsoft Office PowerPoint</Application>
  <PresentationFormat>如螢幕大小 (4:3)</PresentationFormat>
  <Paragraphs>737</Paragraphs>
  <Slides>83</Slides>
  <Notes>0</Notes>
  <HiddenSlides>0</HiddenSlides>
  <MMClips>0</MMClips>
  <ScaleCrop>false</ScaleCrop>
  <HeadingPairs>
    <vt:vector size="4" baseType="variant">
      <vt:variant>
        <vt:lpstr>佈景主題</vt:lpstr>
      </vt:variant>
      <vt:variant>
        <vt:i4>1</vt:i4>
      </vt:variant>
      <vt:variant>
        <vt:lpstr>投影片標題</vt:lpstr>
      </vt:variant>
      <vt:variant>
        <vt:i4>83</vt:i4>
      </vt:variant>
    </vt:vector>
  </HeadingPairs>
  <TitlesOfParts>
    <vt:vector size="84" baseType="lpstr">
      <vt:lpstr>Office 佈景主題</vt:lpstr>
      <vt:lpstr>正修科大『航空運輸管理概要』-總論及現況編</vt:lpstr>
      <vt:lpstr>壹、航空運輸總論</vt:lpstr>
      <vt:lpstr>一、航空運輸之定義-1/2</vt:lpstr>
      <vt:lpstr>一、航空運輸之範圍-2/2</vt:lpstr>
      <vt:lpstr>二、航空運輸業九大特性-1/3</vt:lpstr>
      <vt:lpstr>二、航空運輸業九大特性-2/3</vt:lpstr>
      <vt:lpstr>二、航空運輸業九大特性-3/3</vt:lpstr>
      <vt:lpstr>三、航空運輸之重要性-1/4</vt:lpstr>
      <vt:lpstr>三、航空運輸之重要性-2/4</vt:lpstr>
      <vt:lpstr>三、航空運輸之重要性-3/4</vt:lpstr>
      <vt:lpstr>三、航空運輸之重要性-4/4</vt:lpstr>
      <vt:lpstr>四、影響航空運輸營運之重大因素-1/4</vt:lpstr>
      <vt:lpstr>四、影響航空運輸營運之重大因素-2/4</vt:lpstr>
      <vt:lpstr>四、影響航空運輸營運之重大因素-3/4</vt:lpstr>
      <vt:lpstr>四、影響航空運輸營運之重大因素-4/4</vt:lpstr>
      <vt:lpstr>五、重要專有名詞</vt:lpstr>
      <vt:lpstr>貳、國內民航運輸現況 </vt:lpstr>
      <vt:lpstr>一、國內航空公司家數及航網</vt:lpstr>
      <vt:lpstr>一、國內航空公司總家數</vt:lpstr>
      <vt:lpstr>PowerPoint 簡報</vt:lpstr>
      <vt:lpstr>PowerPoint 簡報</vt:lpstr>
      <vt:lpstr>PowerPoint 簡報</vt:lpstr>
      <vt:lpstr>PowerPoint 簡報</vt:lpstr>
      <vt:lpstr>三、國內航網及運輸能量 </vt:lpstr>
      <vt:lpstr>肆、航約與航權</vt:lpstr>
      <vt:lpstr>PowerPoint 簡報</vt:lpstr>
      <vt:lpstr>PowerPoint 簡報</vt:lpstr>
      <vt:lpstr>PowerPoint 簡報</vt:lpstr>
      <vt:lpstr>PowerPoint 簡報</vt:lpstr>
      <vt:lpstr>PowerPoint 簡報</vt:lpstr>
      <vt:lpstr>肆、民航六業簡介</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四、何謂民航人員</vt:lpstr>
      <vt:lpstr>(一)職責及人數</vt:lpstr>
      <vt:lpstr>(一)職責及人數</vt:lpstr>
      <vt:lpstr>(一)職責及人數</vt:lpstr>
      <vt:lpstr>(一)職責及人數</vt:lpstr>
      <vt:lpstr>(二)培養期間</vt:lpstr>
      <vt:lpstr>伍.航空公司之管理</vt:lpstr>
      <vt:lpstr>    一、航空公司機隊規劃及排班規劃  </vt:lpstr>
      <vt:lpstr>PowerPoint 簡報</vt:lpstr>
      <vt:lpstr>PowerPoint 簡報</vt:lpstr>
      <vt:lpstr>PowerPoint 簡報</vt:lpstr>
      <vt:lpstr>PowerPoint 簡報</vt:lpstr>
      <vt:lpstr>二、航空公司運務管理 </vt:lpstr>
      <vt:lpstr>(一)行銷管理</vt:lpstr>
      <vt:lpstr>1P：產品(Product)</vt:lpstr>
      <vt:lpstr>1P：產品(Product)</vt:lpstr>
      <vt:lpstr>PowerPoint 簡報</vt:lpstr>
      <vt:lpstr>3P：通路(Place)</vt:lpstr>
      <vt:lpstr>PowerPoint 簡報</vt:lpstr>
      <vt:lpstr>PowerPoint 簡報</vt:lpstr>
      <vt:lpstr>4P：促銷(Promotion)</vt:lpstr>
      <vt:lpstr>5P：實體設施(Physical                       facility)</vt:lpstr>
      <vt:lpstr>6P：人員規劃(People)</vt:lpstr>
      <vt:lpstr>7P：營運流程管理(Process management)</vt:lpstr>
      <vt:lpstr>(二)營收管理</vt:lpstr>
      <vt:lpstr>(三)電子商務管理</vt:lpstr>
      <vt:lpstr>1.電子商務在航空業扮演之角色 </vt:lpstr>
      <vt:lpstr>2.電子商務面臨之問題 </vt:lpstr>
      <vt:lpstr>三、航空業經營模式</vt:lpstr>
      <vt:lpstr>(一)傳統經營模式</vt:lpstr>
      <vt:lpstr>(二)實質航空公司經營模式</vt:lpstr>
      <vt:lpstr>(三)航空事業經營模式</vt:lpstr>
      <vt:lpstr>(四)航空公司聯盟-1/2</vt:lpstr>
      <vt:lpstr>(四)航空公司聯盟-2/2</vt:lpstr>
      <vt:lpstr>四、廉航(LCC)之影響</vt:lpstr>
      <vt:lpstr>(一)廉航(Low-Cost Carrier LCC)之降低成本策略-以英國廉航Easy Jet為例</vt:lpstr>
      <vt:lpstr>(二)廉航成長趨勢及我國目前廉航市占率</vt:lpstr>
      <vt:lpstr>(三)國內成立廉航之評估</vt:lpstr>
      <vt:lpstr>PowerPoint 簡報</vt:lpstr>
      <vt:lpstr>(三)國內成立廉航之評估</vt:lpstr>
      <vt:lpstr>(四)對傳統航空市場之衝擊 </vt:lpstr>
      <vt:lpstr>(四)對傳統航空市場之衝擊 </vt:lpstr>
      <vt:lpstr>(四)對傳統航空市場之衝擊 </vt:lpstr>
    </vt:vector>
  </TitlesOfParts>
  <Company>no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高雄航空站</dc:creator>
  <cp:lastModifiedBy>副主任</cp:lastModifiedBy>
  <cp:revision>1374</cp:revision>
  <cp:lastPrinted>2013-07-12T01:08:07Z</cp:lastPrinted>
  <dcterms:created xsi:type="dcterms:W3CDTF">2004-08-20T07:07:39Z</dcterms:created>
  <dcterms:modified xsi:type="dcterms:W3CDTF">2014-03-17T08:21:14Z</dcterms:modified>
</cp:coreProperties>
</file>