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9" r:id="rId4"/>
    <p:sldId id="261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42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560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991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599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6832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934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906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5051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4736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6007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22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039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4FDFE-1AE8-4844-A02C-F81BDC31C68D}" type="datetimeFigureOut">
              <a:rPr lang="zh-TW" altLang="en-US" smtClean="0"/>
              <a:t>2021/4/19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292CA-125E-4F8D-94A0-8987C6C60D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357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109-2</a:t>
            </a:r>
            <a:r>
              <a:rPr lang="zh-TW" altLang="en-US" dirty="0" smtClean="0"/>
              <a:t> 期中考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1100422_</a:t>
            </a:r>
            <a:r>
              <a:rPr lang="zh-TW" altLang="en-US" dirty="0" smtClean="0"/>
              <a:t>學號單數考題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97842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第一題 </a:t>
            </a:r>
            <a:r>
              <a:rPr lang="en-US" altLang="zh-TW" dirty="0" smtClean="0"/>
              <a:t>50%</a:t>
            </a:r>
            <a:r>
              <a:rPr lang="zh-TW" altLang="en-US" dirty="0" smtClean="0"/>
              <a:t>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3100" dirty="0"/>
              <a:t>(</a:t>
            </a:r>
            <a:r>
              <a:rPr lang="zh-TW" altLang="en-US" sz="3100" dirty="0"/>
              <a:t>建立資料庫及資料表 </a:t>
            </a:r>
            <a:r>
              <a:rPr lang="en-US" altLang="zh-TW" sz="3100" dirty="0" smtClean="0"/>
              <a:t>Department</a:t>
            </a:r>
            <a:r>
              <a:rPr lang="zh-TW" altLang="en-US" sz="3100" dirty="0" smtClean="0"/>
              <a:t>，</a:t>
            </a:r>
            <a:r>
              <a:rPr lang="zh-TW" altLang="en-US" sz="3100" dirty="0"/>
              <a:t>並使用程式將資料讀出</a:t>
            </a:r>
            <a:r>
              <a:rPr lang="en-US" altLang="zh-TW" sz="3100" dirty="0"/>
              <a:t>)</a:t>
            </a:r>
            <a:endParaRPr lang="zh-TW" altLang="en-US" sz="31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建立資料庫  </a:t>
            </a:r>
            <a:r>
              <a:rPr lang="en-US" altLang="zh-TW" dirty="0" err="1" smtClean="0"/>
              <a:t>StuDB</a:t>
            </a:r>
            <a:endParaRPr lang="en-US" altLang="zh-TW" dirty="0" smtClean="0"/>
          </a:p>
          <a:p>
            <a:r>
              <a:rPr lang="zh-TW" altLang="en-US" dirty="0" smtClean="0"/>
              <a:t>儲存於 </a:t>
            </a:r>
            <a:r>
              <a:rPr lang="en-US" altLang="zh-TW" dirty="0" smtClean="0"/>
              <a:t>C:\</a:t>
            </a:r>
            <a:r>
              <a:rPr lang="zh-TW" altLang="en-US" dirty="0" smtClean="0"/>
              <a:t>自己的學號</a:t>
            </a:r>
            <a:r>
              <a:rPr lang="en-US" altLang="zh-TW" dirty="0" smtClean="0"/>
              <a:t>\</a:t>
            </a:r>
            <a:r>
              <a:rPr lang="en-US" altLang="zh-TW" dirty="0" err="1" smtClean="0"/>
              <a:t>StuDB.mdf</a:t>
            </a:r>
            <a:endParaRPr lang="en-US" altLang="zh-TW" dirty="0" smtClean="0"/>
          </a:p>
          <a:p>
            <a:r>
              <a:rPr lang="en-US" altLang="zh-TW" dirty="0" smtClean="0"/>
              <a:t>Size=100MB,</a:t>
            </a:r>
          </a:p>
          <a:p>
            <a:r>
              <a:rPr lang="en-US" altLang="zh-TW" dirty="0" err="1" smtClean="0"/>
              <a:t>MaxSize</a:t>
            </a:r>
            <a:r>
              <a:rPr lang="en-US" altLang="zh-TW" dirty="0" smtClean="0"/>
              <a:t>=300MB,</a:t>
            </a:r>
          </a:p>
          <a:p>
            <a:r>
              <a:rPr lang="en-US" altLang="zh-TW" dirty="0" err="1" smtClean="0"/>
              <a:t>FileGrowth</a:t>
            </a:r>
            <a:r>
              <a:rPr lang="en-US" altLang="zh-TW" dirty="0" smtClean="0"/>
              <a:t>=10%)</a:t>
            </a:r>
            <a:endParaRPr lang="zh-TW" altLang="en-US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22122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58417"/>
            <a:ext cx="10515600" cy="5918546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建立 </a:t>
            </a:r>
            <a:r>
              <a:rPr lang="en-US" altLang="zh-TW" dirty="0" smtClean="0"/>
              <a:t>Table Department</a:t>
            </a:r>
          </a:p>
          <a:p>
            <a:r>
              <a:rPr lang="en-US" altLang="zh-TW" dirty="0" smtClean="0"/>
              <a:t>(</a:t>
            </a:r>
            <a:r>
              <a:rPr lang="zh-TW" altLang="en-US" dirty="0" smtClean="0"/>
              <a:t>系碼  </a:t>
            </a:r>
            <a:r>
              <a:rPr lang="en-US" altLang="zh-TW" dirty="0" smtClean="0"/>
              <a:t>CHAR(4) ,  </a:t>
            </a:r>
          </a:p>
          <a:p>
            <a:r>
              <a:rPr lang="en-US" altLang="zh-TW" dirty="0" smtClean="0"/>
              <a:t> </a:t>
            </a:r>
            <a:r>
              <a:rPr lang="zh-TW" altLang="en-US" dirty="0" smtClean="0"/>
              <a:t>系名  </a:t>
            </a:r>
            <a:r>
              <a:rPr lang="en-US" altLang="zh-TW" dirty="0" smtClean="0"/>
              <a:t>CHAR(6) NOT NULL,</a:t>
            </a:r>
          </a:p>
          <a:p>
            <a:r>
              <a:rPr lang="en-US" altLang="zh-TW" dirty="0" smtClean="0"/>
              <a:t> </a:t>
            </a:r>
            <a:r>
              <a:rPr lang="zh-TW" altLang="en-US" dirty="0" smtClean="0"/>
              <a:t>系主任  </a:t>
            </a:r>
            <a:r>
              <a:rPr lang="en-US" altLang="zh-TW" dirty="0" smtClean="0"/>
              <a:t>CHAR(6),</a:t>
            </a:r>
          </a:p>
          <a:p>
            <a:r>
              <a:rPr lang="en-US" altLang="zh-TW" dirty="0" smtClean="0"/>
              <a:t>  PRIMARY  KEY(</a:t>
            </a:r>
            <a:r>
              <a:rPr lang="zh-TW" altLang="en-US" dirty="0" smtClean="0"/>
              <a:t>系碼</a:t>
            </a:r>
            <a:r>
              <a:rPr lang="en-US" altLang="zh-TW" dirty="0" smtClean="0"/>
              <a:t>))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並建立如下資料</a:t>
            </a:r>
            <a:r>
              <a:rPr lang="en-US" altLang="zh-TW" dirty="0" smtClean="0"/>
              <a:t>:</a:t>
            </a:r>
          </a:p>
          <a:p>
            <a:r>
              <a:rPr lang="en-US" altLang="zh-TW" dirty="0" smtClean="0"/>
              <a:t>VALUES ('D001', '</a:t>
            </a:r>
            <a:r>
              <a:rPr lang="zh-TW" altLang="en-US" dirty="0" smtClean="0"/>
              <a:t>資管系</a:t>
            </a:r>
            <a:r>
              <a:rPr lang="en-US" altLang="zh-TW" dirty="0" smtClean="0"/>
              <a:t>','</a:t>
            </a:r>
            <a:r>
              <a:rPr lang="zh-TW" altLang="en-US" dirty="0" smtClean="0"/>
              <a:t>林大同</a:t>
            </a:r>
            <a:r>
              <a:rPr lang="en-US" altLang="zh-TW" dirty="0" smtClean="0"/>
              <a:t>'),</a:t>
            </a:r>
          </a:p>
          <a:p>
            <a:r>
              <a:rPr lang="en-US" altLang="zh-TW" dirty="0" smtClean="0"/>
              <a:t>       ('D002', '</a:t>
            </a:r>
            <a:r>
              <a:rPr lang="zh-TW" altLang="en-US" dirty="0" smtClean="0"/>
              <a:t>資工系</a:t>
            </a:r>
            <a:r>
              <a:rPr lang="en-US" altLang="zh-TW" dirty="0" smtClean="0"/>
              <a:t>','</a:t>
            </a:r>
            <a:r>
              <a:rPr lang="zh-TW" altLang="en-US" dirty="0" smtClean="0"/>
              <a:t>陳步除</a:t>
            </a:r>
            <a:r>
              <a:rPr lang="en-US" altLang="zh-TW" dirty="0" smtClean="0"/>
              <a:t>'),</a:t>
            </a:r>
          </a:p>
          <a:p>
            <a:r>
              <a:rPr lang="en-US" altLang="zh-TW" dirty="0" smtClean="0"/>
              <a:t>       ('D003', '</a:t>
            </a:r>
            <a:r>
              <a:rPr lang="zh-TW" altLang="en-US" dirty="0" smtClean="0"/>
              <a:t>工管系</a:t>
            </a:r>
            <a:r>
              <a:rPr lang="en-US" altLang="zh-TW" dirty="0" smtClean="0"/>
              <a:t>','</a:t>
            </a:r>
            <a:r>
              <a:rPr lang="zh-TW" altLang="en-US" dirty="0" smtClean="0"/>
              <a:t>王萱任</a:t>
            </a:r>
            <a:r>
              <a:rPr lang="en-US" altLang="zh-TW" dirty="0" smtClean="0"/>
              <a:t>'),</a:t>
            </a:r>
          </a:p>
          <a:p>
            <a:r>
              <a:rPr lang="en-US" altLang="zh-TW" dirty="0" smtClean="0"/>
              <a:t>       ('D004', '</a:t>
            </a:r>
            <a:r>
              <a:rPr lang="zh-TW" altLang="en-US" dirty="0" smtClean="0"/>
              <a:t>企管系</a:t>
            </a:r>
            <a:r>
              <a:rPr lang="en-US" altLang="zh-TW" dirty="0" smtClean="0"/>
              <a:t>','</a:t>
            </a:r>
            <a:r>
              <a:rPr lang="zh-TW" altLang="en-US" dirty="0" smtClean="0"/>
              <a:t>李文素</a:t>
            </a:r>
            <a:r>
              <a:rPr lang="en-US" altLang="zh-TW" dirty="0" smtClean="0"/>
              <a:t>'),</a:t>
            </a:r>
          </a:p>
          <a:p>
            <a:r>
              <a:rPr lang="en-US" altLang="zh-TW" dirty="0" smtClean="0"/>
              <a:t>       ('D005', '</a:t>
            </a:r>
            <a:r>
              <a:rPr lang="zh-TW" altLang="en-US" dirty="0" smtClean="0"/>
              <a:t>幼保系</a:t>
            </a:r>
            <a:r>
              <a:rPr lang="en-US" altLang="zh-TW" dirty="0" smtClean="0"/>
              <a:t>','</a:t>
            </a:r>
            <a:r>
              <a:rPr lang="zh-TW" altLang="en-US" dirty="0" smtClean="0"/>
              <a:t>黃課文</a:t>
            </a:r>
            <a:r>
              <a:rPr lang="en-US" altLang="zh-TW" dirty="0" smtClean="0"/>
              <a:t>')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92927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7205"/>
          </a:xfrm>
        </p:spPr>
        <p:txBody>
          <a:bodyPr/>
          <a:lstStyle/>
          <a:p>
            <a:r>
              <a:rPr lang="zh-TW" altLang="en-US" dirty="0" smtClean="0"/>
              <a:t>第二題 </a:t>
            </a:r>
            <a:r>
              <a:rPr lang="en-US" altLang="zh-TW" dirty="0" smtClean="0"/>
              <a:t>50%</a:t>
            </a:r>
            <a:r>
              <a:rPr lang="zh-TW" altLang="en-US" dirty="0" smtClean="0"/>
              <a:t>   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使用亂數產生學生成績</a:t>
            </a:r>
            <a:r>
              <a:rPr lang="en-US" altLang="zh-TW" sz="2800" dirty="0" smtClean="0"/>
              <a:t>)</a:t>
            </a:r>
            <a:endParaRPr lang="zh-TW" altLang="en-US" sz="2800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5108" y="1539875"/>
            <a:ext cx="7330109" cy="531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814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130</Words>
  <Application>Microsoft Office PowerPoint</Application>
  <PresentationFormat>寬螢幕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新細明體</vt:lpstr>
      <vt:lpstr>Arial</vt:lpstr>
      <vt:lpstr>Calibri</vt:lpstr>
      <vt:lpstr>Calibri Light</vt:lpstr>
      <vt:lpstr>Office 佈景主題</vt:lpstr>
      <vt:lpstr>109-2 期中考</vt:lpstr>
      <vt:lpstr>第一題 50%  (建立資料庫及資料表 Department，並使用程式將資料讀出)</vt:lpstr>
      <vt:lpstr>PowerPoint 簡報</vt:lpstr>
      <vt:lpstr>第二題 50%   (使用亂數產生學生成績)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7</cp:revision>
  <dcterms:created xsi:type="dcterms:W3CDTF">2021-04-19T03:37:31Z</dcterms:created>
  <dcterms:modified xsi:type="dcterms:W3CDTF">2021-04-19T05:20:10Z</dcterms:modified>
</cp:coreProperties>
</file>