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0" r:id="rId16"/>
    <p:sldId id="265"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85" autoAdjust="0"/>
    <p:restoredTop sz="94696" autoAdjust="0"/>
  </p:normalViewPr>
  <p:slideViewPr>
    <p:cSldViewPr>
      <p:cViewPr>
        <p:scale>
          <a:sx n="50" d="100"/>
          <a:sy n="50" d="100"/>
        </p:scale>
        <p:origin x="-528" y="-77"/>
      </p:cViewPr>
      <p:guideLst>
        <p:guide orient="horz" pos="2160"/>
        <p:guide pos="2880"/>
      </p:guideLst>
    </p:cSldViewPr>
  </p:slideViewPr>
  <p:outlineViewPr>
    <p:cViewPr>
      <p:scale>
        <a:sx n="33" d="100"/>
        <a:sy n="33" d="100"/>
      </p:scale>
      <p:origin x="0" y="5059"/>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551CC-3A85-4FBA-9D36-931B273AE0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BB3E74F1-3927-4F13-BBF4-E5460C3A2FE6}">
      <dgm:prSet phldrT="[文字]"/>
      <dgm:spPr/>
      <dgm:t>
        <a:bodyPr/>
        <a:lstStyle/>
        <a:p>
          <a:r>
            <a:rPr lang="zh-TW" altLang="en-US" dirty="0" smtClean="0">
              <a:latin typeface="微軟正黑體" pitchFamily="34" charset="-120"/>
              <a:ea typeface="微軟正黑體" pitchFamily="34" charset="-120"/>
            </a:rPr>
            <a:t>第一章 前言</a:t>
          </a:r>
          <a:endParaRPr lang="zh-TW" altLang="en-US" dirty="0">
            <a:latin typeface="微軟正黑體" pitchFamily="34" charset="-120"/>
            <a:ea typeface="微軟正黑體" pitchFamily="34" charset="-120"/>
          </a:endParaRPr>
        </a:p>
      </dgm:t>
    </dgm:pt>
    <dgm:pt modelId="{EF7DF420-028A-45CB-8EE2-1A0D84CB821C}" type="parTrans" cxnId="{F0348233-0DCC-47C0-944C-FC0D32DC6891}">
      <dgm:prSet/>
      <dgm:spPr/>
      <dgm:t>
        <a:bodyPr/>
        <a:lstStyle/>
        <a:p>
          <a:endParaRPr lang="zh-TW" altLang="en-US">
            <a:latin typeface="微軟正黑體" pitchFamily="34" charset="-120"/>
            <a:ea typeface="微軟正黑體" pitchFamily="34" charset="-120"/>
          </a:endParaRPr>
        </a:p>
      </dgm:t>
    </dgm:pt>
    <dgm:pt modelId="{302CC00F-1A23-478E-85D0-232844E42885}" type="sibTrans" cxnId="{F0348233-0DCC-47C0-944C-FC0D32DC6891}">
      <dgm:prSet/>
      <dgm:spPr/>
      <dgm:t>
        <a:bodyPr/>
        <a:lstStyle/>
        <a:p>
          <a:endParaRPr lang="zh-TW" altLang="en-US">
            <a:latin typeface="微軟正黑體" pitchFamily="34" charset="-120"/>
            <a:ea typeface="微軟正黑體" pitchFamily="34" charset="-120"/>
          </a:endParaRPr>
        </a:p>
      </dgm:t>
    </dgm:pt>
    <dgm:pt modelId="{8D37AD69-AD96-40B2-AB65-B085C7B09C8C}">
      <dgm:prSet phldrT="[文字]"/>
      <dgm:spPr/>
      <dgm:t>
        <a:bodyPr/>
        <a:lstStyle/>
        <a:p>
          <a:r>
            <a:rPr lang="zh-TW" altLang="en-US" dirty="0" smtClean="0">
              <a:latin typeface="微軟正黑體" pitchFamily="34" charset="-120"/>
              <a:ea typeface="微軟正黑體" pitchFamily="34" charset="-120"/>
            </a:rPr>
            <a:t>研究背景</a:t>
          </a:r>
          <a:endParaRPr lang="zh-TW" altLang="en-US" dirty="0">
            <a:latin typeface="微軟正黑體" pitchFamily="34" charset="-120"/>
            <a:ea typeface="微軟正黑體" pitchFamily="34" charset="-120"/>
          </a:endParaRPr>
        </a:p>
      </dgm:t>
    </dgm:pt>
    <dgm:pt modelId="{92532499-983F-41B6-8AB1-E8AC3A238F98}" type="parTrans" cxnId="{A7C3A258-642C-4A89-88DE-7FAFC0094526}">
      <dgm:prSet/>
      <dgm:spPr/>
      <dgm:t>
        <a:bodyPr/>
        <a:lstStyle/>
        <a:p>
          <a:endParaRPr lang="zh-TW" altLang="en-US">
            <a:latin typeface="微軟正黑體" pitchFamily="34" charset="-120"/>
            <a:ea typeface="微軟正黑體" pitchFamily="34" charset="-120"/>
          </a:endParaRPr>
        </a:p>
      </dgm:t>
    </dgm:pt>
    <dgm:pt modelId="{76D616FE-CBF5-453B-B2D9-47726E6F5183}" type="sibTrans" cxnId="{A7C3A258-642C-4A89-88DE-7FAFC0094526}">
      <dgm:prSet/>
      <dgm:spPr/>
      <dgm:t>
        <a:bodyPr/>
        <a:lstStyle/>
        <a:p>
          <a:endParaRPr lang="zh-TW" altLang="en-US">
            <a:latin typeface="微軟正黑體" pitchFamily="34" charset="-120"/>
            <a:ea typeface="微軟正黑體" pitchFamily="34" charset="-120"/>
          </a:endParaRPr>
        </a:p>
      </dgm:t>
    </dgm:pt>
    <dgm:pt modelId="{3C9D6F43-2278-4F59-957A-CD1004E5B94C}">
      <dgm:prSet phldrT="[文字]"/>
      <dgm:spPr/>
      <dgm:t>
        <a:bodyPr/>
        <a:lstStyle/>
        <a:p>
          <a:r>
            <a:rPr lang="zh-TW" altLang="en-US" dirty="0" smtClean="0">
              <a:latin typeface="微軟正黑體" pitchFamily="34" charset="-120"/>
              <a:ea typeface="微軟正黑體" pitchFamily="34" charset="-120"/>
            </a:rPr>
            <a:t>研究議題</a:t>
          </a:r>
          <a:endParaRPr lang="zh-TW" altLang="en-US" dirty="0">
            <a:latin typeface="微軟正黑體" pitchFamily="34" charset="-120"/>
            <a:ea typeface="微軟正黑體" pitchFamily="34" charset="-120"/>
          </a:endParaRPr>
        </a:p>
      </dgm:t>
    </dgm:pt>
    <dgm:pt modelId="{95EEB83E-75B0-44DB-ABC7-B00983E0407D}" type="parTrans" cxnId="{F142D3A3-FA55-4011-9FA2-659DF2918C9E}">
      <dgm:prSet/>
      <dgm:spPr/>
      <dgm:t>
        <a:bodyPr/>
        <a:lstStyle/>
        <a:p>
          <a:endParaRPr lang="zh-TW" altLang="en-US">
            <a:latin typeface="微軟正黑體" pitchFamily="34" charset="-120"/>
            <a:ea typeface="微軟正黑體" pitchFamily="34" charset="-120"/>
          </a:endParaRPr>
        </a:p>
      </dgm:t>
    </dgm:pt>
    <dgm:pt modelId="{DBF9A6F4-315C-4BCE-B249-D092F797A83E}" type="sibTrans" cxnId="{F142D3A3-FA55-4011-9FA2-659DF2918C9E}">
      <dgm:prSet/>
      <dgm:spPr/>
      <dgm:t>
        <a:bodyPr/>
        <a:lstStyle/>
        <a:p>
          <a:endParaRPr lang="zh-TW" altLang="en-US">
            <a:latin typeface="微軟正黑體" pitchFamily="34" charset="-120"/>
            <a:ea typeface="微軟正黑體" pitchFamily="34" charset="-120"/>
          </a:endParaRPr>
        </a:p>
      </dgm:t>
    </dgm:pt>
    <dgm:pt modelId="{5E5CF1DF-26CF-48ED-A9BF-B8A3E0AAA661}">
      <dgm:prSet phldrT="[文字]"/>
      <dgm:spPr/>
      <dgm:t>
        <a:bodyPr/>
        <a:lstStyle/>
        <a:p>
          <a:r>
            <a:rPr lang="zh-TW" altLang="en-US" dirty="0" smtClean="0">
              <a:latin typeface="微軟正黑體" pitchFamily="34" charset="-120"/>
              <a:ea typeface="微軟正黑體" pitchFamily="34" charset="-120"/>
            </a:rPr>
            <a:t>第二章 文獻探討</a:t>
          </a:r>
          <a:endParaRPr lang="zh-TW" altLang="en-US" dirty="0">
            <a:latin typeface="微軟正黑體" pitchFamily="34" charset="-120"/>
            <a:ea typeface="微軟正黑體" pitchFamily="34" charset="-120"/>
          </a:endParaRPr>
        </a:p>
      </dgm:t>
    </dgm:pt>
    <dgm:pt modelId="{64D5B74F-76AB-41C6-9BF7-C4EFB05256EC}" type="parTrans" cxnId="{5E0E5A05-B1B7-4BF0-8AC9-F7E4BB343E36}">
      <dgm:prSet/>
      <dgm:spPr/>
      <dgm:t>
        <a:bodyPr/>
        <a:lstStyle/>
        <a:p>
          <a:endParaRPr lang="zh-TW" altLang="en-US">
            <a:latin typeface="微軟正黑體" pitchFamily="34" charset="-120"/>
            <a:ea typeface="微軟正黑體" pitchFamily="34" charset="-120"/>
          </a:endParaRPr>
        </a:p>
      </dgm:t>
    </dgm:pt>
    <dgm:pt modelId="{0F7DC305-4170-4593-A7D0-07CBEFDBDFF2}" type="sibTrans" cxnId="{5E0E5A05-B1B7-4BF0-8AC9-F7E4BB343E36}">
      <dgm:prSet/>
      <dgm:spPr/>
      <dgm:t>
        <a:bodyPr/>
        <a:lstStyle/>
        <a:p>
          <a:endParaRPr lang="zh-TW" altLang="en-US">
            <a:latin typeface="微軟正黑體" pitchFamily="34" charset="-120"/>
            <a:ea typeface="微軟正黑體" pitchFamily="34" charset="-120"/>
          </a:endParaRPr>
        </a:p>
      </dgm:t>
    </dgm:pt>
    <dgm:pt modelId="{38AE511B-C5C4-4E8D-A09B-EE98526BD24C}">
      <dgm:prSet phldrT="[文字]"/>
      <dgm:spPr/>
      <dgm:t>
        <a:bodyPr/>
        <a:lstStyle/>
        <a:p>
          <a:r>
            <a:rPr lang="zh-TW" altLang="en-US" dirty="0" smtClean="0">
              <a:latin typeface="微軟正黑體" pitchFamily="34" charset="-120"/>
              <a:ea typeface="微軟正黑體" pitchFamily="34" charset="-120"/>
            </a:rPr>
            <a:t>構念</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變數</a:t>
          </a:r>
          <a:r>
            <a:rPr lang="en-US" altLang="zh-TW" dirty="0" smtClean="0">
              <a:latin typeface="微軟正黑體" pitchFamily="34" charset="-120"/>
              <a:ea typeface="微軟正黑體" pitchFamily="34" charset="-120"/>
            </a:rPr>
            <a:t>1</a:t>
          </a:r>
          <a:endParaRPr lang="zh-TW" altLang="en-US" dirty="0">
            <a:latin typeface="微軟正黑體" pitchFamily="34" charset="-120"/>
            <a:ea typeface="微軟正黑體" pitchFamily="34" charset="-120"/>
          </a:endParaRPr>
        </a:p>
      </dgm:t>
    </dgm:pt>
    <dgm:pt modelId="{0835E0E8-F4FC-4F57-B652-1C540BF55DE0}" type="parTrans" cxnId="{6AC656DB-AB9B-42AF-AF6E-B9F42238293E}">
      <dgm:prSet/>
      <dgm:spPr/>
      <dgm:t>
        <a:bodyPr/>
        <a:lstStyle/>
        <a:p>
          <a:endParaRPr lang="zh-TW" altLang="en-US">
            <a:latin typeface="微軟正黑體" pitchFamily="34" charset="-120"/>
            <a:ea typeface="微軟正黑體" pitchFamily="34" charset="-120"/>
          </a:endParaRPr>
        </a:p>
      </dgm:t>
    </dgm:pt>
    <dgm:pt modelId="{A0ACBDC4-C01B-4CE8-9AE6-D36900C67CA5}" type="sibTrans" cxnId="{6AC656DB-AB9B-42AF-AF6E-B9F42238293E}">
      <dgm:prSet/>
      <dgm:spPr/>
      <dgm:t>
        <a:bodyPr/>
        <a:lstStyle/>
        <a:p>
          <a:endParaRPr lang="zh-TW" altLang="en-US">
            <a:latin typeface="微軟正黑體" pitchFamily="34" charset="-120"/>
            <a:ea typeface="微軟正黑體" pitchFamily="34" charset="-120"/>
          </a:endParaRPr>
        </a:p>
      </dgm:t>
    </dgm:pt>
    <dgm:pt modelId="{065BD052-DF17-4823-B716-2EE5133B61B4}">
      <dgm:prSet phldrT="[文字]"/>
      <dgm:spPr/>
      <dgm:t>
        <a:bodyPr/>
        <a:lstStyle/>
        <a:p>
          <a:r>
            <a:rPr lang="zh-TW" altLang="en-US" dirty="0" smtClean="0">
              <a:latin typeface="微軟正黑體" pitchFamily="34" charset="-120"/>
              <a:ea typeface="微軟正黑體" pitchFamily="34" charset="-120"/>
            </a:rPr>
            <a:t>構念</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變數</a:t>
          </a:r>
          <a:r>
            <a:rPr lang="en-US" altLang="zh-TW" dirty="0" smtClean="0">
              <a:latin typeface="微軟正黑體" pitchFamily="34" charset="-120"/>
              <a:ea typeface="微軟正黑體" pitchFamily="34" charset="-120"/>
            </a:rPr>
            <a:t>1</a:t>
          </a:r>
          <a:endParaRPr lang="zh-TW" altLang="en-US" dirty="0">
            <a:latin typeface="微軟正黑體" pitchFamily="34" charset="-120"/>
            <a:ea typeface="微軟正黑體" pitchFamily="34" charset="-120"/>
          </a:endParaRPr>
        </a:p>
      </dgm:t>
    </dgm:pt>
    <dgm:pt modelId="{294ADC1F-6307-4ACD-B91A-6F1A1AAA04C8}" type="parTrans" cxnId="{38A9C387-F526-4267-B008-CE391EEE76B2}">
      <dgm:prSet/>
      <dgm:spPr/>
      <dgm:t>
        <a:bodyPr/>
        <a:lstStyle/>
        <a:p>
          <a:endParaRPr lang="zh-TW" altLang="en-US">
            <a:latin typeface="微軟正黑體" pitchFamily="34" charset="-120"/>
            <a:ea typeface="微軟正黑體" pitchFamily="34" charset="-120"/>
          </a:endParaRPr>
        </a:p>
      </dgm:t>
    </dgm:pt>
    <dgm:pt modelId="{86E1B9C8-4398-49D6-AB17-BEB5B85D0BA8}" type="sibTrans" cxnId="{38A9C387-F526-4267-B008-CE391EEE76B2}">
      <dgm:prSet/>
      <dgm:spPr/>
      <dgm:t>
        <a:bodyPr/>
        <a:lstStyle/>
        <a:p>
          <a:endParaRPr lang="zh-TW" altLang="en-US">
            <a:latin typeface="微軟正黑體" pitchFamily="34" charset="-120"/>
            <a:ea typeface="微軟正黑體" pitchFamily="34" charset="-120"/>
          </a:endParaRPr>
        </a:p>
      </dgm:t>
    </dgm:pt>
    <dgm:pt modelId="{F146EA1F-C646-4B90-9519-23BF9FD67C1B}">
      <dgm:prSet phldrT="[文字]"/>
      <dgm:spPr/>
      <dgm:t>
        <a:bodyPr/>
        <a:lstStyle/>
        <a:p>
          <a:r>
            <a:rPr lang="zh-TW" altLang="en-US" dirty="0" smtClean="0">
              <a:latin typeface="微軟正黑體" pitchFamily="34" charset="-120"/>
              <a:ea typeface="微軟正黑體" pitchFamily="34" charset="-120"/>
            </a:rPr>
            <a:t>構念</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變數</a:t>
          </a:r>
          <a:r>
            <a:rPr lang="en-US" altLang="zh-TW" dirty="0" smtClean="0">
              <a:latin typeface="微軟正黑體" pitchFamily="34" charset="-120"/>
              <a:ea typeface="微軟正黑體" pitchFamily="34" charset="-120"/>
            </a:rPr>
            <a:t>1</a:t>
          </a:r>
          <a:endParaRPr lang="zh-TW" altLang="en-US" dirty="0">
            <a:latin typeface="微軟正黑體" pitchFamily="34" charset="-120"/>
            <a:ea typeface="微軟正黑體" pitchFamily="34" charset="-120"/>
          </a:endParaRPr>
        </a:p>
      </dgm:t>
    </dgm:pt>
    <dgm:pt modelId="{5939C7ED-4CDD-4CE1-81C0-B6892979E398}" type="parTrans" cxnId="{F41B412E-9A7A-4A22-B01B-9DF1DCFFE2BD}">
      <dgm:prSet/>
      <dgm:spPr/>
      <dgm:t>
        <a:bodyPr/>
        <a:lstStyle/>
        <a:p>
          <a:endParaRPr lang="zh-TW" altLang="en-US">
            <a:latin typeface="微軟正黑體" pitchFamily="34" charset="-120"/>
            <a:ea typeface="微軟正黑體" pitchFamily="34" charset="-120"/>
          </a:endParaRPr>
        </a:p>
      </dgm:t>
    </dgm:pt>
    <dgm:pt modelId="{C28DC63B-C5AB-4B1E-B205-E90CAE23F8E3}" type="sibTrans" cxnId="{F41B412E-9A7A-4A22-B01B-9DF1DCFFE2BD}">
      <dgm:prSet/>
      <dgm:spPr/>
      <dgm:t>
        <a:bodyPr/>
        <a:lstStyle/>
        <a:p>
          <a:endParaRPr lang="zh-TW" altLang="en-US">
            <a:latin typeface="微軟正黑體" pitchFamily="34" charset="-120"/>
            <a:ea typeface="微軟正黑體" pitchFamily="34" charset="-120"/>
          </a:endParaRPr>
        </a:p>
      </dgm:t>
    </dgm:pt>
    <dgm:pt modelId="{13969FE5-605A-4993-A853-48F04FEA86CB}">
      <dgm:prSet phldrT="[文字]"/>
      <dgm:spPr/>
      <dgm:t>
        <a:bodyPr/>
        <a:lstStyle/>
        <a:p>
          <a:r>
            <a:rPr lang="zh-TW" altLang="en-US" dirty="0" smtClean="0">
              <a:latin typeface="微軟正黑體" pitchFamily="34" charset="-120"/>
              <a:ea typeface="微軟正黑體" pitchFamily="34" charset="-120"/>
            </a:rPr>
            <a:t>理論架構</a:t>
          </a:r>
          <a:endParaRPr lang="zh-TW" altLang="en-US" dirty="0">
            <a:latin typeface="微軟正黑體" pitchFamily="34" charset="-120"/>
            <a:ea typeface="微軟正黑體" pitchFamily="34" charset="-120"/>
          </a:endParaRPr>
        </a:p>
      </dgm:t>
    </dgm:pt>
    <dgm:pt modelId="{976E61E5-1BC5-433A-84EB-A9AE5D947EBF}" type="parTrans" cxnId="{EE11F5D8-39E9-4D09-AC95-5A4595389C45}">
      <dgm:prSet/>
      <dgm:spPr/>
      <dgm:t>
        <a:bodyPr/>
        <a:lstStyle/>
        <a:p>
          <a:endParaRPr lang="zh-TW" altLang="en-US">
            <a:latin typeface="微軟正黑體" pitchFamily="34" charset="-120"/>
            <a:ea typeface="微軟正黑體" pitchFamily="34" charset="-120"/>
          </a:endParaRPr>
        </a:p>
      </dgm:t>
    </dgm:pt>
    <dgm:pt modelId="{9559D639-5977-449E-AFFC-E541BC6F302E}" type="sibTrans" cxnId="{EE11F5D8-39E9-4D09-AC95-5A4595389C45}">
      <dgm:prSet/>
      <dgm:spPr/>
      <dgm:t>
        <a:bodyPr/>
        <a:lstStyle/>
        <a:p>
          <a:endParaRPr lang="zh-TW" altLang="en-US">
            <a:latin typeface="微軟正黑體" pitchFamily="34" charset="-120"/>
            <a:ea typeface="微軟正黑體" pitchFamily="34" charset="-120"/>
          </a:endParaRPr>
        </a:p>
      </dgm:t>
    </dgm:pt>
    <dgm:pt modelId="{5573A656-9E9C-4A6F-BB7C-5706DEA0C8A4}">
      <dgm:prSet phldrT="[文字]"/>
      <dgm:spPr/>
      <dgm:t>
        <a:bodyPr/>
        <a:lstStyle/>
        <a:p>
          <a:r>
            <a:rPr lang="zh-TW" altLang="en-US" dirty="0" smtClean="0">
              <a:latin typeface="微軟正黑體" pitchFamily="34" charset="-120"/>
              <a:ea typeface="微軟正黑體" pitchFamily="34" charset="-120"/>
            </a:rPr>
            <a:t>提出研究架構與研究問題</a:t>
          </a:r>
          <a:endParaRPr lang="zh-TW" altLang="en-US" dirty="0">
            <a:latin typeface="微軟正黑體" pitchFamily="34" charset="-120"/>
            <a:ea typeface="微軟正黑體" pitchFamily="34" charset="-120"/>
          </a:endParaRPr>
        </a:p>
      </dgm:t>
    </dgm:pt>
    <dgm:pt modelId="{285B3AF6-2EA5-4526-8CBE-A98249866324}" type="parTrans" cxnId="{4553E214-5F9E-44DF-AF78-0B4B6FDE5DBC}">
      <dgm:prSet/>
      <dgm:spPr/>
      <dgm:t>
        <a:bodyPr/>
        <a:lstStyle/>
        <a:p>
          <a:endParaRPr lang="zh-TW" altLang="en-US">
            <a:latin typeface="微軟正黑體" pitchFamily="34" charset="-120"/>
            <a:ea typeface="微軟正黑體" pitchFamily="34" charset="-120"/>
          </a:endParaRPr>
        </a:p>
      </dgm:t>
    </dgm:pt>
    <dgm:pt modelId="{77C5C4A1-563F-4BA2-AC73-3A8BE027583B}" type="sibTrans" cxnId="{4553E214-5F9E-44DF-AF78-0B4B6FDE5DBC}">
      <dgm:prSet/>
      <dgm:spPr/>
      <dgm:t>
        <a:bodyPr/>
        <a:lstStyle/>
        <a:p>
          <a:endParaRPr lang="zh-TW" altLang="en-US">
            <a:latin typeface="微軟正黑體" pitchFamily="34" charset="-120"/>
            <a:ea typeface="微軟正黑體" pitchFamily="34" charset="-120"/>
          </a:endParaRPr>
        </a:p>
      </dgm:t>
    </dgm:pt>
    <dgm:pt modelId="{4442FA04-C669-4130-BC83-CB35D2D3EF95}">
      <dgm:prSet phldrT="[文字]"/>
      <dgm:spPr/>
      <dgm:t>
        <a:bodyPr/>
        <a:lstStyle/>
        <a:p>
          <a:r>
            <a:rPr lang="zh-TW" altLang="en-US" dirty="0" smtClean="0">
              <a:latin typeface="微軟正黑體" pitchFamily="34" charset="-120"/>
              <a:ea typeface="微軟正黑體" pitchFamily="34" charset="-120"/>
            </a:rPr>
            <a:t>第四章 分析結果</a:t>
          </a:r>
          <a:endParaRPr lang="zh-TW" altLang="en-US" dirty="0">
            <a:latin typeface="微軟正黑體" pitchFamily="34" charset="-120"/>
            <a:ea typeface="微軟正黑體" pitchFamily="34" charset="-120"/>
          </a:endParaRPr>
        </a:p>
      </dgm:t>
    </dgm:pt>
    <dgm:pt modelId="{BC76908B-0AA5-461E-8D2E-B0E122B98DB0}" type="parTrans" cxnId="{2D0A4736-A89F-4CAF-AFB6-8496A1B992F3}">
      <dgm:prSet/>
      <dgm:spPr/>
      <dgm:t>
        <a:bodyPr/>
        <a:lstStyle/>
        <a:p>
          <a:endParaRPr lang="zh-TW" altLang="en-US">
            <a:latin typeface="微軟正黑體" pitchFamily="34" charset="-120"/>
            <a:ea typeface="微軟正黑體" pitchFamily="34" charset="-120"/>
          </a:endParaRPr>
        </a:p>
      </dgm:t>
    </dgm:pt>
    <dgm:pt modelId="{B7FFDD8E-CAD7-4268-B075-63B452BA291D}" type="sibTrans" cxnId="{2D0A4736-A89F-4CAF-AFB6-8496A1B992F3}">
      <dgm:prSet/>
      <dgm:spPr/>
      <dgm:t>
        <a:bodyPr/>
        <a:lstStyle/>
        <a:p>
          <a:endParaRPr lang="zh-TW" altLang="en-US">
            <a:latin typeface="微軟正黑體" pitchFamily="34" charset="-120"/>
            <a:ea typeface="微軟正黑體" pitchFamily="34" charset="-120"/>
          </a:endParaRPr>
        </a:p>
      </dgm:t>
    </dgm:pt>
    <dgm:pt modelId="{EDAF1058-E926-4849-B211-11F4ECE0C147}">
      <dgm:prSet phldrT="[文字]"/>
      <dgm:spPr/>
      <dgm:t>
        <a:bodyPr/>
        <a:lstStyle/>
        <a:p>
          <a:r>
            <a:rPr lang="zh-TW" altLang="en-US" dirty="0" smtClean="0">
              <a:latin typeface="微軟正黑體" pitchFamily="34" charset="-120"/>
              <a:ea typeface="微軟正黑體" pitchFamily="34" charset="-120"/>
            </a:rPr>
            <a:t>第三章 資料收集</a:t>
          </a:r>
          <a:endParaRPr lang="zh-TW" altLang="en-US" dirty="0">
            <a:latin typeface="微軟正黑體" pitchFamily="34" charset="-120"/>
            <a:ea typeface="微軟正黑體" pitchFamily="34" charset="-120"/>
          </a:endParaRPr>
        </a:p>
      </dgm:t>
    </dgm:pt>
    <dgm:pt modelId="{C353BBD1-0ADD-4726-B0D5-0F0A336505A2}" type="parTrans" cxnId="{CFE4A43F-301A-4152-A584-E0C634912613}">
      <dgm:prSet/>
      <dgm:spPr/>
      <dgm:t>
        <a:bodyPr/>
        <a:lstStyle/>
        <a:p>
          <a:endParaRPr lang="zh-TW" altLang="en-US">
            <a:latin typeface="微軟正黑體" pitchFamily="34" charset="-120"/>
            <a:ea typeface="微軟正黑體" pitchFamily="34" charset="-120"/>
          </a:endParaRPr>
        </a:p>
      </dgm:t>
    </dgm:pt>
    <dgm:pt modelId="{6C261BE4-2869-49FE-AFDF-469BDC7C87C7}" type="sibTrans" cxnId="{CFE4A43F-301A-4152-A584-E0C634912613}">
      <dgm:prSet/>
      <dgm:spPr/>
      <dgm:t>
        <a:bodyPr/>
        <a:lstStyle/>
        <a:p>
          <a:endParaRPr lang="zh-TW" altLang="en-US">
            <a:latin typeface="微軟正黑體" pitchFamily="34" charset="-120"/>
            <a:ea typeface="微軟正黑體" pitchFamily="34" charset="-120"/>
          </a:endParaRPr>
        </a:p>
      </dgm:t>
    </dgm:pt>
    <dgm:pt modelId="{6BE10B66-87B0-432E-A305-A26D73082D39}">
      <dgm:prSet phldrT="[文字]"/>
      <dgm:spPr/>
      <dgm:t>
        <a:bodyPr/>
        <a:lstStyle/>
        <a:p>
          <a:r>
            <a:rPr lang="zh-TW" altLang="en-US" dirty="0" smtClean="0">
              <a:latin typeface="微軟正黑體" pitchFamily="34" charset="-120"/>
              <a:ea typeface="微軟正黑體" pitchFamily="34" charset="-120"/>
            </a:rPr>
            <a:t>樣本與取樣</a:t>
          </a:r>
          <a:endParaRPr lang="zh-TW" altLang="en-US" dirty="0">
            <a:latin typeface="微軟正黑體" pitchFamily="34" charset="-120"/>
            <a:ea typeface="微軟正黑體" pitchFamily="34" charset="-120"/>
          </a:endParaRPr>
        </a:p>
      </dgm:t>
    </dgm:pt>
    <dgm:pt modelId="{7A963E26-C29B-498A-8DE5-E0BFC595736E}" type="parTrans" cxnId="{4F79856D-2B66-4988-BBC3-5E6020268C10}">
      <dgm:prSet/>
      <dgm:spPr/>
      <dgm:t>
        <a:bodyPr/>
        <a:lstStyle/>
        <a:p>
          <a:endParaRPr lang="zh-TW" altLang="en-US">
            <a:latin typeface="微軟正黑體" pitchFamily="34" charset="-120"/>
            <a:ea typeface="微軟正黑體" pitchFamily="34" charset="-120"/>
          </a:endParaRPr>
        </a:p>
      </dgm:t>
    </dgm:pt>
    <dgm:pt modelId="{D111059A-99A7-4C92-9B55-E97BD69A92C4}" type="sibTrans" cxnId="{4F79856D-2B66-4988-BBC3-5E6020268C10}">
      <dgm:prSet/>
      <dgm:spPr/>
      <dgm:t>
        <a:bodyPr/>
        <a:lstStyle/>
        <a:p>
          <a:endParaRPr lang="zh-TW" altLang="en-US">
            <a:latin typeface="微軟正黑體" pitchFamily="34" charset="-120"/>
            <a:ea typeface="微軟正黑體" pitchFamily="34" charset="-120"/>
          </a:endParaRPr>
        </a:p>
      </dgm:t>
    </dgm:pt>
    <dgm:pt modelId="{1513387F-8EF7-4C78-A37B-6B16CB62A368}">
      <dgm:prSet phldrT="[文字]"/>
      <dgm:spPr/>
      <dgm:t>
        <a:bodyPr/>
        <a:lstStyle/>
        <a:p>
          <a:r>
            <a:rPr lang="zh-TW" altLang="en-US" dirty="0" smtClean="0">
              <a:latin typeface="微軟正黑體" pitchFamily="34" charset="-120"/>
              <a:ea typeface="微軟正黑體" pitchFamily="34" charset="-120"/>
            </a:rPr>
            <a:t>研究工具</a:t>
          </a:r>
          <a:endParaRPr lang="zh-TW" altLang="en-US" dirty="0">
            <a:latin typeface="微軟正黑體" pitchFamily="34" charset="-120"/>
            <a:ea typeface="微軟正黑體" pitchFamily="34" charset="-120"/>
          </a:endParaRPr>
        </a:p>
      </dgm:t>
    </dgm:pt>
    <dgm:pt modelId="{D310AFCB-9377-4592-98A3-068695D10A1F}" type="parTrans" cxnId="{4C320676-733F-4363-BC60-F0230B0F8E5A}">
      <dgm:prSet/>
      <dgm:spPr/>
      <dgm:t>
        <a:bodyPr/>
        <a:lstStyle/>
        <a:p>
          <a:endParaRPr lang="zh-TW" altLang="en-US">
            <a:latin typeface="微軟正黑體" pitchFamily="34" charset="-120"/>
            <a:ea typeface="微軟正黑體" pitchFamily="34" charset="-120"/>
          </a:endParaRPr>
        </a:p>
      </dgm:t>
    </dgm:pt>
    <dgm:pt modelId="{F7C9AF3D-B47E-4898-9613-285C438F70ED}" type="sibTrans" cxnId="{4C320676-733F-4363-BC60-F0230B0F8E5A}">
      <dgm:prSet/>
      <dgm:spPr/>
      <dgm:t>
        <a:bodyPr/>
        <a:lstStyle/>
        <a:p>
          <a:endParaRPr lang="zh-TW" altLang="en-US">
            <a:latin typeface="微軟正黑體" pitchFamily="34" charset="-120"/>
            <a:ea typeface="微軟正黑體" pitchFamily="34" charset="-120"/>
          </a:endParaRPr>
        </a:p>
      </dgm:t>
    </dgm:pt>
    <dgm:pt modelId="{FEC0E418-B474-4F66-B462-3BA7379FFA90}">
      <dgm:prSet phldrT="[文字]"/>
      <dgm:spPr/>
      <dgm:t>
        <a:bodyPr/>
        <a:lstStyle/>
        <a:p>
          <a:r>
            <a:rPr lang="zh-TW" altLang="en-US" dirty="0" smtClean="0">
              <a:latin typeface="微軟正黑體" pitchFamily="34" charset="-120"/>
              <a:ea typeface="微軟正黑體" pitchFamily="34" charset="-120"/>
            </a:rPr>
            <a:t>分析方法</a:t>
          </a:r>
          <a:endParaRPr lang="zh-TW" altLang="en-US" dirty="0">
            <a:latin typeface="微軟正黑體" pitchFamily="34" charset="-120"/>
            <a:ea typeface="微軟正黑體" pitchFamily="34" charset="-120"/>
          </a:endParaRPr>
        </a:p>
      </dgm:t>
    </dgm:pt>
    <dgm:pt modelId="{98AC1E4B-72A4-48AB-86D1-7A82DD998CDC}" type="parTrans" cxnId="{BB929AB2-D660-411D-9F03-539ABE56608C}">
      <dgm:prSet/>
      <dgm:spPr/>
      <dgm:t>
        <a:bodyPr/>
        <a:lstStyle/>
        <a:p>
          <a:endParaRPr lang="zh-TW" altLang="en-US">
            <a:latin typeface="微軟正黑體" pitchFamily="34" charset="-120"/>
            <a:ea typeface="微軟正黑體" pitchFamily="34" charset="-120"/>
          </a:endParaRPr>
        </a:p>
      </dgm:t>
    </dgm:pt>
    <dgm:pt modelId="{5C04E192-AD25-4288-AD08-D6F7CDBC3981}" type="sibTrans" cxnId="{BB929AB2-D660-411D-9F03-539ABE56608C}">
      <dgm:prSet/>
      <dgm:spPr/>
      <dgm:t>
        <a:bodyPr/>
        <a:lstStyle/>
        <a:p>
          <a:endParaRPr lang="zh-TW" altLang="en-US">
            <a:latin typeface="微軟正黑體" pitchFamily="34" charset="-120"/>
            <a:ea typeface="微軟正黑體" pitchFamily="34" charset="-120"/>
          </a:endParaRPr>
        </a:p>
      </dgm:t>
    </dgm:pt>
    <dgm:pt modelId="{B826125A-39D4-4E4A-A7FB-0B6EB8827691}">
      <dgm:prSet phldrT="[文字]"/>
      <dgm:spPr/>
      <dgm:t>
        <a:bodyPr/>
        <a:lstStyle/>
        <a:p>
          <a:r>
            <a:rPr lang="en-US" altLang="zh-TW" dirty="0" smtClean="0">
              <a:latin typeface="微軟正黑體" pitchFamily="34" charset="-120"/>
              <a:ea typeface="微軟正黑體" pitchFamily="34" charset="-120"/>
            </a:rPr>
            <a:t>RQ1:A </a:t>
          </a:r>
          <a:r>
            <a:rPr lang="en-US" altLang="zh-TW" dirty="0" err="1" smtClean="0">
              <a:latin typeface="微軟正黑體" pitchFamily="34" charset="-120"/>
              <a:ea typeface="微軟正黑體" pitchFamily="34" charset="-120"/>
            </a:rPr>
            <a:t>vs</a:t>
          </a:r>
          <a:r>
            <a:rPr lang="en-US" altLang="zh-TW" dirty="0" smtClean="0">
              <a:latin typeface="微軟正黑體" pitchFamily="34" charset="-120"/>
              <a:ea typeface="微軟正黑體" pitchFamily="34" charset="-120"/>
            </a:rPr>
            <a:t> B : T-test</a:t>
          </a:r>
          <a:endParaRPr lang="zh-TW" altLang="en-US" dirty="0">
            <a:latin typeface="微軟正黑體" pitchFamily="34" charset="-120"/>
            <a:ea typeface="微軟正黑體" pitchFamily="34" charset="-120"/>
          </a:endParaRPr>
        </a:p>
      </dgm:t>
    </dgm:pt>
    <dgm:pt modelId="{2974AD61-0F1A-4034-B4FB-90B4D872D57F}" type="parTrans" cxnId="{805EE11D-0FDE-449F-8EF8-9D6FAA209C34}">
      <dgm:prSet/>
      <dgm:spPr/>
      <dgm:t>
        <a:bodyPr/>
        <a:lstStyle/>
        <a:p>
          <a:endParaRPr lang="zh-TW" altLang="en-US">
            <a:latin typeface="微軟正黑體" pitchFamily="34" charset="-120"/>
            <a:ea typeface="微軟正黑體" pitchFamily="34" charset="-120"/>
          </a:endParaRPr>
        </a:p>
      </dgm:t>
    </dgm:pt>
    <dgm:pt modelId="{EC9A4B80-E125-4F19-9EF9-59905FD73F5C}" type="sibTrans" cxnId="{805EE11D-0FDE-449F-8EF8-9D6FAA209C34}">
      <dgm:prSet/>
      <dgm:spPr/>
      <dgm:t>
        <a:bodyPr/>
        <a:lstStyle/>
        <a:p>
          <a:endParaRPr lang="zh-TW" altLang="en-US">
            <a:latin typeface="微軟正黑體" pitchFamily="34" charset="-120"/>
            <a:ea typeface="微軟正黑體" pitchFamily="34" charset="-120"/>
          </a:endParaRPr>
        </a:p>
      </dgm:t>
    </dgm:pt>
    <dgm:pt modelId="{0A8832A0-A073-4E96-969D-FE22272E5B3F}">
      <dgm:prSet phldrT="[文字]"/>
      <dgm:spPr/>
      <dgm:t>
        <a:bodyPr/>
        <a:lstStyle/>
        <a:p>
          <a:r>
            <a:rPr lang="en-US" altLang="zh-TW" dirty="0" smtClean="0">
              <a:latin typeface="微軟正黑體" pitchFamily="34" charset="-120"/>
              <a:ea typeface="微軟正黑體" pitchFamily="34" charset="-120"/>
            </a:rPr>
            <a:t>RQ2:A </a:t>
          </a:r>
          <a:r>
            <a:rPr lang="en-US" altLang="zh-TW" dirty="0" err="1" smtClean="0">
              <a:latin typeface="微軟正黑體" pitchFamily="34" charset="-120"/>
              <a:ea typeface="微軟正黑體" pitchFamily="34" charset="-120"/>
            </a:rPr>
            <a:t>vs</a:t>
          </a:r>
          <a:r>
            <a:rPr lang="en-US" altLang="zh-TW" dirty="0" smtClean="0">
              <a:latin typeface="微軟正黑體" pitchFamily="34" charset="-120"/>
              <a:ea typeface="微軟正黑體" pitchFamily="34" charset="-120"/>
            </a:rPr>
            <a:t> B </a:t>
          </a:r>
          <a:r>
            <a:rPr lang="en-US" altLang="zh-TW" dirty="0" err="1" smtClean="0">
              <a:latin typeface="微軟正黑體" pitchFamily="34" charset="-120"/>
              <a:ea typeface="微軟正黑體" pitchFamily="34" charset="-120"/>
            </a:rPr>
            <a:t>vs</a:t>
          </a:r>
          <a:r>
            <a:rPr lang="en-US" altLang="zh-TW" dirty="0" smtClean="0">
              <a:latin typeface="微軟正黑體" pitchFamily="34" charset="-120"/>
              <a:ea typeface="微軟正黑體" pitchFamily="34" charset="-120"/>
            </a:rPr>
            <a:t> C :</a:t>
          </a:r>
          <a:r>
            <a:rPr lang="en-US" altLang="zh-TW" dirty="0" smtClean="0">
              <a:latin typeface="微軟正黑體" pitchFamily="34" charset="-120"/>
              <a:ea typeface="微軟正黑體" pitchFamily="34" charset="-120"/>
              <a:sym typeface="Wingdings" pitchFamily="2" charset="2"/>
            </a:rPr>
            <a:t> </a:t>
          </a:r>
          <a:r>
            <a:rPr lang="en-US" altLang="zh-TW" dirty="0" smtClean="0">
              <a:latin typeface="微軟正黑體" pitchFamily="34" charset="-120"/>
              <a:ea typeface="微軟正黑體" pitchFamily="34" charset="-120"/>
            </a:rPr>
            <a:t>RQ3:</a:t>
          </a:r>
          <a:r>
            <a:rPr lang="en-US" altLang="zh-TW" dirty="0" smtClean="0">
              <a:latin typeface="微軟正黑體" pitchFamily="34" charset="-120"/>
              <a:ea typeface="微軟正黑體" pitchFamily="34" charset="-120"/>
              <a:sym typeface="Wingdings" pitchFamily="2" charset="2"/>
            </a:rPr>
            <a:t>ANOVA</a:t>
          </a:r>
          <a:endParaRPr lang="zh-TW" altLang="en-US" dirty="0">
            <a:latin typeface="微軟正黑體" pitchFamily="34" charset="-120"/>
            <a:ea typeface="微軟正黑體" pitchFamily="34" charset="-120"/>
          </a:endParaRPr>
        </a:p>
      </dgm:t>
    </dgm:pt>
    <dgm:pt modelId="{0F2A9A46-3AD0-4ADA-AF25-BC9AD7274ED0}" type="parTrans" cxnId="{24B34C14-4A1B-4FC9-BC1E-105FC4F17AB8}">
      <dgm:prSet/>
      <dgm:spPr/>
      <dgm:t>
        <a:bodyPr/>
        <a:lstStyle/>
        <a:p>
          <a:endParaRPr lang="zh-TW" altLang="en-US">
            <a:latin typeface="微軟正黑體" pitchFamily="34" charset="-120"/>
            <a:ea typeface="微軟正黑體" pitchFamily="34" charset="-120"/>
          </a:endParaRPr>
        </a:p>
      </dgm:t>
    </dgm:pt>
    <dgm:pt modelId="{B69EEF6A-E99E-4142-A322-6FED6E96436E}" type="sibTrans" cxnId="{24B34C14-4A1B-4FC9-BC1E-105FC4F17AB8}">
      <dgm:prSet/>
      <dgm:spPr/>
      <dgm:t>
        <a:bodyPr/>
        <a:lstStyle/>
        <a:p>
          <a:endParaRPr lang="zh-TW" altLang="en-US">
            <a:latin typeface="微軟正黑體" pitchFamily="34" charset="-120"/>
            <a:ea typeface="微軟正黑體" pitchFamily="34" charset="-120"/>
          </a:endParaRPr>
        </a:p>
      </dgm:t>
    </dgm:pt>
    <dgm:pt modelId="{F2DE6B66-DBDB-4BFA-A2F4-8D40D1E92428}">
      <dgm:prSet phldrT="[文字]"/>
      <dgm:spPr/>
      <dgm:t>
        <a:bodyPr/>
        <a:lstStyle/>
        <a:p>
          <a:r>
            <a:rPr lang="en-US" altLang="zh-TW" dirty="0" smtClean="0">
              <a:latin typeface="微軟正黑體" pitchFamily="34" charset="-120"/>
              <a:ea typeface="微軟正黑體" pitchFamily="34" charset="-120"/>
            </a:rPr>
            <a:t>RQ4:</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D</a:t>
          </a:r>
          <a:r>
            <a:rPr lang="en-US" altLang="zh-TW" dirty="0" smtClean="0">
              <a:latin typeface="微軟正黑體" pitchFamily="34" charset="-120"/>
              <a:ea typeface="微軟正黑體" pitchFamily="34" charset="-120"/>
              <a:sym typeface="Wingdings" pitchFamily="2" charset="2"/>
            </a:rPr>
            <a:t>E : </a:t>
          </a:r>
          <a:r>
            <a:rPr lang="zh-TW" altLang="en-US" dirty="0" smtClean="0">
              <a:latin typeface="微軟正黑體" pitchFamily="34" charset="-120"/>
              <a:ea typeface="微軟正黑體" pitchFamily="34" charset="-120"/>
              <a:sym typeface="Wingdings" pitchFamily="2" charset="2"/>
            </a:rPr>
            <a:t>相關</a:t>
          </a:r>
          <a:endParaRPr lang="zh-TW" altLang="en-US" dirty="0">
            <a:latin typeface="微軟正黑體" pitchFamily="34" charset="-120"/>
            <a:ea typeface="微軟正黑體" pitchFamily="34" charset="-120"/>
          </a:endParaRPr>
        </a:p>
      </dgm:t>
    </dgm:pt>
    <dgm:pt modelId="{FC6247B6-DC8A-43C9-B0A3-908EE2E25D1B}" type="parTrans" cxnId="{FD52C5A3-1673-4066-AB47-37132371800D}">
      <dgm:prSet/>
      <dgm:spPr/>
      <dgm:t>
        <a:bodyPr/>
        <a:lstStyle/>
        <a:p>
          <a:endParaRPr lang="zh-TW" altLang="en-US">
            <a:latin typeface="微軟正黑體" pitchFamily="34" charset="-120"/>
            <a:ea typeface="微軟正黑體" pitchFamily="34" charset="-120"/>
          </a:endParaRPr>
        </a:p>
      </dgm:t>
    </dgm:pt>
    <dgm:pt modelId="{F5FE79C5-EADE-412E-8873-D90EF02EFFD4}" type="sibTrans" cxnId="{FD52C5A3-1673-4066-AB47-37132371800D}">
      <dgm:prSet/>
      <dgm:spPr/>
      <dgm:t>
        <a:bodyPr/>
        <a:lstStyle/>
        <a:p>
          <a:endParaRPr lang="zh-TW" altLang="en-US">
            <a:latin typeface="微軟正黑體" pitchFamily="34" charset="-120"/>
            <a:ea typeface="微軟正黑體" pitchFamily="34" charset="-120"/>
          </a:endParaRPr>
        </a:p>
      </dgm:t>
    </dgm:pt>
    <dgm:pt modelId="{32FC7A6D-5B1E-4355-89E2-3797CC4A85A4}">
      <dgm:prSet phldrT="[文字]"/>
      <dgm:spPr/>
      <dgm:t>
        <a:bodyPr/>
        <a:lstStyle/>
        <a:p>
          <a:r>
            <a:rPr lang="en-US" altLang="zh-TW" dirty="0" smtClean="0">
              <a:latin typeface="微軟正黑體" pitchFamily="34" charset="-120"/>
              <a:ea typeface="微軟正黑體" pitchFamily="34" charset="-120"/>
            </a:rPr>
            <a:t>RQ5:</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D</a:t>
          </a:r>
          <a:r>
            <a:rPr lang="en-US" altLang="zh-TW" dirty="0" smtClean="0">
              <a:latin typeface="微軟正黑體" pitchFamily="34" charset="-120"/>
              <a:ea typeface="微軟正黑體" pitchFamily="34" charset="-120"/>
              <a:sym typeface="Wingdings" pitchFamily="2" charset="2"/>
            </a:rPr>
            <a:t>E :</a:t>
          </a:r>
          <a:r>
            <a:rPr lang="zh-TW" altLang="en-US" dirty="0" smtClean="0">
              <a:latin typeface="微軟正黑體" pitchFamily="34" charset="-120"/>
              <a:ea typeface="微軟正黑體" pitchFamily="34" charset="-120"/>
              <a:sym typeface="Wingdings" pitchFamily="2" charset="2"/>
            </a:rPr>
            <a:t>單迴歸</a:t>
          </a:r>
          <a:endParaRPr lang="zh-TW" altLang="en-US" dirty="0">
            <a:latin typeface="微軟正黑體" pitchFamily="34" charset="-120"/>
            <a:ea typeface="微軟正黑體" pitchFamily="34" charset="-120"/>
          </a:endParaRPr>
        </a:p>
      </dgm:t>
    </dgm:pt>
    <dgm:pt modelId="{E12B3277-6470-4677-86E7-BF1B5A26DB04}" type="parTrans" cxnId="{BA355AAB-3796-4C44-99FF-79606BD0DD02}">
      <dgm:prSet/>
      <dgm:spPr/>
      <dgm:t>
        <a:bodyPr/>
        <a:lstStyle/>
        <a:p>
          <a:endParaRPr lang="zh-TW" altLang="en-US">
            <a:latin typeface="微軟正黑體" pitchFamily="34" charset="-120"/>
            <a:ea typeface="微軟正黑體" pitchFamily="34" charset="-120"/>
          </a:endParaRPr>
        </a:p>
      </dgm:t>
    </dgm:pt>
    <dgm:pt modelId="{A91D2BA4-3A0D-4643-AC76-B3A6CFE17292}" type="sibTrans" cxnId="{BA355AAB-3796-4C44-99FF-79606BD0DD02}">
      <dgm:prSet/>
      <dgm:spPr/>
      <dgm:t>
        <a:bodyPr/>
        <a:lstStyle/>
        <a:p>
          <a:endParaRPr lang="zh-TW" altLang="en-US">
            <a:latin typeface="微軟正黑體" pitchFamily="34" charset="-120"/>
            <a:ea typeface="微軟正黑體" pitchFamily="34" charset="-120"/>
          </a:endParaRPr>
        </a:p>
      </dgm:t>
    </dgm:pt>
    <dgm:pt modelId="{B231DC6D-1231-4C8C-9CB3-6A3B6003F4DB}">
      <dgm:prSet phldrT="[文字]"/>
      <dgm:spPr/>
      <dgm:t>
        <a:bodyPr/>
        <a:lstStyle/>
        <a:p>
          <a:r>
            <a:rPr lang="en-US" altLang="zh-TW" dirty="0" smtClean="0">
              <a:latin typeface="微軟正黑體" pitchFamily="34" charset="-120"/>
              <a:ea typeface="微軟正黑體" pitchFamily="34" charset="-120"/>
            </a:rPr>
            <a:t>RQ6:</a:t>
          </a: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D&amp;E</a:t>
          </a:r>
          <a:r>
            <a:rPr lang="en-US" altLang="zh-TW" dirty="0" smtClean="0">
              <a:latin typeface="微軟正黑體" pitchFamily="34" charset="-120"/>
              <a:ea typeface="微軟正黑體" pitchFamily="34" charset="-120"/>
              <a:sym typeface="Wingdings" pitchFamily="2" charset="2"/>
            </a:rPr>
            <a:t>F:</a:t>
          </a:r>
          <a:r>
            <a:rPr lang="zh-TW" altLang="en-US" dirty="0" smtClean="0">
              <a:latin typeface="微軟正黑體" pitchFamily="34" charset="-120"/>
              <a:ea typeface="微軟正黑體" pitchFamily="34" charset="-120"/>
              <a:sym typeface="Wingdings" pitchFamily="2" charset="2"/>
            </a:rPr>
            <a:t> 複回歸</a:t>
          </a:r>
          <a:endParaRPr lang="zh-TW" altLang="en-US" dirty="0">
            <a:latin typeface="微軟正黑體" pitchFamily="34" charset="-120"/>
            <a:ea typeface="微軟正黑體" pitchFamily="34" charset="-120"/>
          </a:endParaRPr>
        </a:p>
      </dgm:t>
    </dgm:pt>
    <dgm:pt modelId="{ABF15C3C-23B9-4826-B4CA-23EE8520FF1E}" type="parTrans" cxnId="{8FFCF408-7AA7-4413-8C30-D58B52B4787B}">
      <dgm:prSet/>
      <dgm:spPr/>
      <dgm:t>
        <a:bodyPr/>
        <a:lstStyle/>
        <a:p>
          <a:endParaRPr lang="zh-TW" altLang="en-US">
            <a:latin typeface="微軟正黑體" pitchFamily="34" charset="-120"/>
            <a:ea typeface="微軟正黑體" pitchFamily="34" charset="-120"/>
          </a:endParaRPr>
        </a:p>
      </dgm:t>
    </dgm:pt>
    <dgm:pt modelId="{721AB44B-A918-475C-B2F4-72652A2134F7}" type="sibTrans" cxnId="{8FFCF408-7AA7-4413-8C30-D58B52B4787B}">
      <dgm:prSet/>
      <dgm:spPr/>
      <dgm:t>
        <a:bodyPr/>
        <a:lstStyle/>
        <a:p>
          <a:endParaRPr lang="zh-TW" altLang="en-US">
            <a:latin typeface="微軟正黑體" pitchFamily="34" charset="-120"/>
            <a:ea typeface="微軟正黑體" pitchFamily="34" charset="-120"/>
          </a:endParaRPr>
        </a:p>
      </dgm:t>
    </dgm:pt>
    <dgm:pt modelId="{64B7A13C-982C-4680-B6B0-6CBB15A40958}">
      <dgm:prSet phldrT="[文字]"/>
      <dgm:spPr/>
      <dgm:t>
        <a:bodyPr/>
        <a:lstStyle/>
        <a:p>
          <a:r>
            <a:rPr lang="en-US" altLang="zh-TW" dirty="0" smtClean="0">
              <a:latin typeface="微軟正黑體" pitchFamily="34" charset="-120"/>
              <a:ea typeface="微軟正黑體" pitchFamily="34" charset="-120"/>
            </a:rPr>
            <a:t>RQ7:</a:t>
          </a:r>
          <a:r>
            <a:rPr lang="zh-TW" altLang="en-US" dirty="0" smtClean="0">
              <a:latin typeface="微軟正黑體" pitchFamily="34" charset="-120"/>
              <a:ea typeface="微軟正黑體" pitchFamily="34" charset="-120"/>
            </a:rPr>
            <a:t> 行為模式</a:t>
          </a:r>
          <a:r>
            <a:rPr lang="en-US" altLang="zh-TW" dirty="0" smtClean="0">
              <a:latin typeface="微軟正黑體" pitchFamily="34" charset="-120"/>
              <a:ea typeface="微軟正黑體" pitchFamily="34" charset="-120"/>
            </a:rPr>
            <a:t>: SEM</a:t>
          </a:r>
          <a:endParaRPr lang="zh-TW" altLang="en-US" dirty="0">
            <a:latin typeface="微軟正黑體" pitchFamily="34" charset="-120"/>
            <a:ea typeface="微軟正黑體" pitchFamily="34" charset="-120"/>
          </a:endParaRPr>
        </a:p>
      </dgm:t>
    </dgm:pt>
    <dgm:pt modelId="{64924DE1-528F-430F-BD83-036B3D4D9210}" type="parTrans" cxnId="{BF2BA3CF-1C23-4856-B848-01F608172AAE}">
      <dgm:prSet/>
      <dgm:spPr/>
      <dgm:t>
        <a:bodyPr/>
        <a:lstStyle/>
        <a:p>
          <a:endParaRPr lang="zh-TW" altLang="en-US">
            <a:latin typeface="微軟正黑體" pitchFamily="34" charset="-120"/>
            <a:ea typeface="微軟正黑體" pitchFamily="34" charset="-120"/>
          </a:endParaRPr>
        </a:p>
      </dgm:t>
    </dgm:pt>
    <dgm:pt modelId="{62041E82-CB88-4F9B-9BD0-9B66DF33F9CB}" type="sibTrans" cxnId="{BF2BA3CF-1C23-4856-B848-01F608172AAE}">
      <dgm:prSet/>
      <dgm:spPr/>
      <dgm:t>
        <a:bodyPr/>
        <a:lstStyle/>
        <a:p>
          <a:endParaRPr lang="zh-TW" altLang="en-US">
            <a:latin typeface="微軟正黑體" pitchFamily="34" charset="-120"/>
            <a:ea typeface="微軟正黑體" pitchFamily="34" charset="-120"/>
          </a:endParaRPr>
        </a:p>
      </dgm:t>
    </dgm:pt>
    <dgm:pt modelId="{2DB91054-E109-4234-B2A6-571173CF4529}">
      <dgm:prSet phldrT="[文字]"/>
      <dgm:spPr/>
      <dgm:t>
        <a:bodyPr/>
        <a:lstStyle/>
        <a:p>
          <a:r>
            <a:rPr lang="zh-TW" altLang="en-US" dirty="0" smtClean="0">
              <a:latin typeface="微軟正黑體" pitchFamily="34" charset="-120"/>
              <a:ea typeface="微軟正黑體" pitchFamily="34" charset="-120"/>
            </a:rPr>
            <a:t>第五章 討論、結論與建議</a:t>
          </a:r>
          <a:endParaRPr lang="zh-TW" altLang="en-US" dirty="0">
            <a:latin typeface="微軟正黑體" pitchFamily="34" charset="-120"/>
            <a:ea typeface="微軟正黑體" pitchFamily="34" charset="-120"/>
          </a:endParaRPr>
        </a:p>
      </dgm:t>
    </dgm:pt>
    <dgm:pt modelId="{4BF2BE93-B7BB-4843-A5F6-5A8045CD3844}" type="parTrans" cxnId="{28F2C1B5-7FB4-4600-84E8-0317812F47DE}">
      <dgm:prSet/>
      <dgm:spPr/>
      <dgm:t>
        <a:bodyPr/>
        <a:lstStyle/>
        <a:p>
          <a:endParaRPr lang="zh-TW" altLang="en-US">
            <a:latin typeface="微軟正黑體" pitchFamily="34" charset="-120"/>
            <a:ea typeface="微軟正黑體" pitchFamily="34" charset="-120"/>
          </a:endParaRPr>
        </a:p>
      </dgm:t>
    </dgm:pt>
    <dgm:pt modelId="{8F8E9677-20CC-41B7-B384-70AB42BF2FA4}" type="sibTrans" cxnId="{28F2C1B5-7FB4-4600-84E8-0317812F47DE}">
      <dgm:prSet/>
      <dgm:spPr/>
      <dgm:t>
        <a:bodyPr/>
        <a:lstStyle/>
        <a:p>
          <a:endParaRPr lang="zh-TW" altLang="en-US">
            <a:latin typeface="微軟正黑體" pitchFamily="34" charset="-120"/>
            <a:ea typeface="微軟正黑體" pitchFamily="34" charset="-120"/>
          </a:endParaRPr>
        </a:p>
      </dgm:t>
    </dgm:pt>
    <dgm:pt modelId="{BE133486-6FC1-4E9A-8B82-7F6F9ED3C1C1}">
      <dgm:prSet phldrT="[文字]"/>
      <dgm:spPr/>
      <dgm:t>
        <a:bodyPr/>
        <a:lstStyle/>
        <a:p>
          <a:r>
            <a:rPr lang="en-US" altLang="zh-TW" dirty="0" smtClean="0">
              <a:latin typeface="微軟正黑體" pitchFamily="34" charset="-120"/>
              <a:ea typeface="微軟正黑體" pitchFamily="34" charset="-120"/>
            </a:rPr>
            <a:t>RQ1:</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CC850F65-F62B-44F2-BE8D-9DED7E0534F8}" type="parTrans" cxnId="{FD1EFA0B-A9DC-4BAB-9618-3E51E37EED57}">
      <dgm:prSet/>
      <dgm:spPr/>
      <dgm:t>
        <a:bodyPr/>
        <a:lstStyle/>
        <a:p>
          <a:endParaRPr lang="zh-TW" altLang="en-US">
            <a:latin typeface="微軟正黑體" pitchFamily="34" charset="-120"/>
            <a:ea typeface="微軟正黑體" pitchFamily="34" charset="-120"/>
          </a:endParaRPr>
        </a:p>
      </dgm:t>
    </dgm:pt>
    <dgm:pt modelId="{24870FF7-343E-4A2A-8F50-7C7190505D79}" type="sibTrans" cxnId="{FD1EFA0B-A9DC-4BAB-9618-3E51E37EED57}">
      <dgm:prSet/>
      <dgm:spPr/>
      <dgm:t>
        <a:bodyPr/>
        <a:lstStyle/>
        <a:p>
          <a:endParaRPr lang="zh-TW" altLang="en-US">
            <a:latin typeface="微軟正黑體" pitchFamily="34" charset="-120"/>
            <a:ea typeface="微軟正黑體" pitchFamily="34" charset="-120"/>
          </a:endParaRPr>
        </a:p>
      </dgm:t>
    </dgm:pt>
    <dgm:pt modelId="{E73E1AD7-F4F7-48FD-825F-4D47771EAEA0}">
      <dgm:prSet phldrT="[文字]"/>
      <dgm:spPr/>
      <dgm:t>
        <a:bodyPr/>
        <a:lstStyle/>
        <a:p>
          <a:r>
            <a:rPr lang="en-US" altLang="zh-TW" dirty="0" smtClean="0">
              <a:latin typeface="微軟正黑體" pitchFamily="34" charset="-120"/>
              <a:ea typeface="微軟正黑體" pitchFamily="34" charset="-120"/>
            </a:rPr>
            <a:t>RQ2:</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73460150-C039-442F-A26A-A48F95EC11EC}" type="parTrans" cxnId="{BA4DB341-EAB6-484F-89EC-529B2B8B0ED6}">
      <dgm:prSet/>
      <dgm:spPr/>
      <dgm:t>
        <a:bodyPr/>
        <a:lstStyle/>
        <a:p>
          <a:endParaRPr lang="zh-TW" altLang="en-US">
            <a:latin typeface="微軟正黑體" pitchFamily="34" charset="-120"/>
            <a:ea typeface="微軟正黑體" pitchFamily="34" charset="-120"/>
          </a:endParaRPr>
        </a:p>
      </dgm:t>
    </dgm:pt>
    <dgm:pt modelId="{EFD78D57-9FDF-4258-A6C7-BEEE78EFF03F}" type="sibTrans" cxnId="{BA4DB341-EAB6-484F-89EC-529B2B8B0ED6}">
      <dgm:prSet/>
      <dgm:spPr/>
      <dgm:t>
        <a:bodyPr/>
        <a:lstStyle/>
        <a:p>
          <a:endParaRPr lang="zh-TW" altLang="en-US">
            <a:latin typeface="微軟正黑體" pitchFamily="34" charset="-120"/>
            <a:ea typeface="微軟正黑體" pitchFamily="34" charset="-120"/>
          </a:endParaRPr>
        </a:p>
      </dgm:t>
    </dgm:pt>
    <dgm:pt modelId="{0722B0A4-22FE-4152-B37D-55F3D9840BE3}">
      <dgm:prSet phldrT="[文字]"/>
      <dgm:spPr/>
      <dgm:t>
        <a:bodyPr/>
        <a:lstStyle/>
        <a:p>
          <a:r>
            <a:rPr lang="en-US" altLang="zh-TW" dirty="0" smtClean="0">
              <a:latin typeface="微軟正黑體" pitchFamily="34" charset="-120"/>
              <a:ea typeface="微軟正黑體" pitchFamily="34" charset="-120"/>
            </a:rPr>
            <a:t>RQ3:</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87EF2D01-EB40-48BF-A51D-99CD2E3E9A88}" type="parTrans" cxnId="{261BFB4F-1A6C-4A0B-914A-AA78C8944B6B}">
      <dgm:prSet/>
      <dgm:spPr/>
      <dgm:t>
        <a:bodyPr/>
        <a:lstStyle/>
        <a:p>
          <a:endParaRPr lang="zh-TW" altLang="en-US">
            <a:latin typeface="微軟正黑體" pitchFamily="34" charset="-120"/>
            <a:ea typeface="微軟正黑體" pitchFamily="34" charset="-120"/>
          </a:endParaRPr>
        </a:p>
      </dgm:t>
    </dgm:pt>
    <dgm:pt modelId="{9D60F95C-EE5D-4233-A517-0BCF278343FE}" type="sibTrans" cxnId="{261BFB4F-1A6C-4A0B-914A-AA78C8944B6B}">
      <dgm:prSet/>
      <dgm:spPr/>
      <dgm:t>
        <a:bodyPr/>
        <a:lstStyle/>
        <a:p>
          <a:endParaRPr lang="zh-TW" altLang="en-US">
            <a:latin typeface="微軟正黑體" pitchFamily="34" charset="-120"/>
            <a:ea typeface="微軟正黑體" pitchFamily="34" charset="-120"/>
          </a:endParaRPr>
        </a:p>
      </dgm:t>
    </dgm:pt>
    <dgm:pt modelId="{CBEB68F7-E29A-4A43-A158-5E34B468D63D}">
      <dgm:prSet phldrT="[文字]"/>
      <dgm:spPr/>
      <dgm:t>
        <a:bodyPr/>
        <a:lstStyle/>
        <a:p>
          <a:r>
            <a:rPr lang="en-US" altLang="zh-TW" dirty="0" smtClean="0">
              <a:latin typeface="微軟正黑體" pitchFamily="34" charset="-120"/>
              <a:ea typeface="微軟正黑體" pitchFamily="34" charset="-120"/>
            </a:rPr>
            <a:t>RQ4:</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94D58D79-10DD-463E-BF5E-2E50ACE1460A}" type="parTrans" cxnId="{9CECEAD3-CEF3-42D8-85DE-87DF4B236300}">
      <dgm:prSet/>
      <dgm:spPr/>
      <dgm:t>
        <a:bodyPr/>
        <a:lstStyle/>
        <a:p>
          <a:endParaRPr lang="zh-TW" altLang="en-US">
            <a:latin typeface="微軟正黑體" pitchFamily="34" charset="-120"/>
            <a:ea typeface="微軟正黑體" pitchFamily="34" charset="-120"/>
          </a:endParaRPr>
        </a:p>
      </dgm:t>
    </dgm:pt>
    <dgm:pt modelId="{7A6B0553-67A0-4355-9D43-45A5C6DED247}" type="sibTrans" cxnId="{9CECEAD3-CEF3-42D8-85DE-87DF4B236300}">
      <dgm:prSet/>
      <dgm:spPr/>
      <dgm:t>
        <a:bodyPr/>
        <a:lstStyle/>
        <a:p>
          <a:endParaRPr lang="zh-TW" altLang="en-US">
            <a:latin typeface="微軟正黑體" pitchFamily="34" charset="-120"/>
            <a:ea typeface="微軟正黑體" pitchFamily="34" charset="-120"/>
          </a:endParaRPr>
        </a:p>
      </dgm:t>
    </dgm:pt>
    <dgm:pt modelId="{11C88C44-32CB-48DD-8C17-3CBC11B9C223}">
      <dgm:prSet phldrT="[文字]"/>
      <dgm:spPr/>
      <dgm:t>
        <a:bodyPr/>
        <a:lstStyle/>
        <a:p>
          <a:r>
            <a:rPr lang="zh-TW" altLang="en-US" dirty="0" smtClean="0">
              <a:latin typeface="微軟正黑體" pitchFamily="34" charset="-120"/>
              <a:ea typeface="微軟正黑體" pitchFamily="34" charset="-120"/>
            </a:rPr>
            <a:t>討論</a:t>
          </a:r>
          <a:endParaRPr lang="zh-TW" altLang="en-US" dirty="0">
            <a:latin typeface="微軟正黑體" pitchFamily="34" charset="-120"/>
            <a:ea typeface="微軟正黑體" pitchFamily="34" charset="-120"/>
          </a:endParaRPr>
        </a:p>
      </dgm:t>
    </dgm:pt>
    <dgm:pt modelId="{67012522-BABB-4B92-9E42-18B41A22A0B1}" type="parTrans" cxnId="{CE512B18-72A2-4A75-8B72-D1EE25BEC683}">
      <dgm:prSet/>
      <dgm:spPr/>
      <dgm:t>
        <a:bodyPr/>
        <a:lstStyle/>
        <a:p>
          <a:endParaRPr lang="zh-TW" altLang="en-US">
            <a:latin typeface="微軟正黑體" pitchFamily="34" charset="-120"/>
            <a:ea typeface="微軟正黑體" pitchFamily="34" charset="-120"/>
          </a:endParaRPr>
        </a:p>
      </dgm:t>
    </dgm:pt>
    <dgm:pt modelId="{D92DFA45-5298-4FDC-9557-5A0390886B8B}" type="sibTrans" cxnId="{CE512B18-72A2-4A75-8B72-D1EE25BEC683}">
      <dgm:prSet/>
      <dgm:spPr/>
      <dgm:t>
        <a:bodyPr/>
        <a:lstStyle/>
        <a:p>
          <a:endParaRPr lang="zh-TW" altLang="en-US">
            <a:latin typeface="微軟正黑體" pitchFamily="34" charset="-120"/>
            <a:ea typeface="微軟正黑體" pitchFamily="34" charset="-120"/>
          </a:endParaRPr>
        </a:p>
      </dgm:t>
    </dgm:pt>
    <dgm:pt modelId="{E7B65785-428E-4F47-B120-059937BA2109}">
      <dgm:prSet phldrT="[文字]"/>
      <dgm:spPr/>
      <dgm:t>
        <a:bodyPr/>
        <a:lstStyle/>
        <a:p>
          <a:r>
            <a:rPr lang="zh-TW" altLang="en-US" dirty="0" smtClean="0">
              <a:latin typeface="微軟正黑體" pitchFamily="34" charset="-120"/>
              <a:ea typeface="微軟正黑體" pitchFamily="34" charset="-120"/>
            </a:rPr>
            <a:t>結論</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D01A45CC-5BFD-48DA-A0C5-C31D1D7B153F}" type="parTrans" cxnId="{307E77F4-9E22-4899-A294-DB19DC67BD41}">
      <dgm:prSet/>
      <dgm:spPr/>
      <dgm:t>
        <a:bodyPr/>
        <a:lstStyle/>
        <a:p>
          <a:endParaRPr lang="zh-TW" altLang="en-US">
            <a:latin typeface="微軟正黑體" pitchFamily="34" charset="-120"/>
            <a:ea typeface="微軟正黑體" pitchFamily="34" charset="-120"/>
          </a:endParaRPr>
        </a:p>
      </dgm:t>
    </dgm:pt>
    <dgm:pt modelId="{48DB504F-519C-4F5F-997B-50BEB526C41F}" type="sibTrans" cxnId="{307E77F4-9E22-4899-A294-DB19DC67BD41}">
      <dgm:prSet/>
      <dgm:spPr/>
      <dgm:t>
        <a:bodyPr/>
        <a:lstStyle/>
        <a:p>
          <a:endParaRPr lang="zh-TW" altLang="en-US">
            <a:latin typeface="微軟正黑體" pitchFamily="34" charset="-120"/>
            <a:ea typeface="微軟正黑體" pitchFamily="34" charset="-120"/>
          </a:endParaRPr>
        </a:p>
      </dgm:t>
    </dgm:pt>
    <dgm:pt modelId="{3D383239-F17E-459C-BFC2-C0E0AB51B2AB}">
      <dgm:prSet phldrT="[文字]"/>
      <dgm:spPr/>
      <dgm:t>
        <a:bodyPr/>
        <a:lstStyle/>
        <a:p>
          <a:r>
            <a:rPr lang="en-US" altLang="zh-TW" dirty="0" smtClean="0">
              <a:latin typeface="微軟正黑體" pitchFamily="34" charset="-120"/>
              <a:ea typeface="微軟正黑體" pitchFamily="34" charset="-120"/>
            </a:rPr>
            <a:t>RQ1:</a:t>
          </a:r>
          <a:r>
            <a:rPr lang="zh-TW" altLang="en-US" dirty="0" smtClean="0">
              <a:latin typeface="微軟正黑體" pitchFamily="34" charset="-120"/>
              <a:ea typeface="微軟正黑體" pitchFamily="34" charset="-120"/>
            </a:rPr>
            <a:t> 結果與文獻</a:t>
          </a:r>
          <a:endParaRPr lang="zh-TW" altLang="en-US" dirty="0">
            <a:latin typeface="微軟正黑體" pitchFamily="34" charset="-120"/>
            <a:ea typeface="微軟正黑體" pitchFamily="34" charset="-120"/>
          </a:endParaRPr>
        </a:p>
      </dgm:t>
    </dgm:pt>
    <dgm:pt modelId="{AEFD92A4-514A-4E3C-848F-364480DAA73F}" type="parTrans" cxnId="{FAFB2240-856B-4FF1-8357-F245AEDE19C4}">
      <dgm:prSet/>
      <dgm:spPr/>
      <dgm:t>
        <a:bodyPr/>
        <a:lstStyle/>
        <a:p>
          <a:endParaRPr lang="zh-TW" altLang="en-US">
            <a:latin typeface="微軟正黑體" pitchFamily="34" charset="-120"/>
            <a:ea typeface="微軟正黑體" pitchFamily="34" charset="-120"/>
          </a:endParaRPr>
        </a:p>
      </dgm:t>
    </dgm:pt>
    <dgm:pt modelId="{19740D92-5C4C-4FC4-8FA4-1B04D08509D7}" type="sibTrans" cxnId="{FAFB2240-856B-4FF1-8357-F245AEDE19C4}">
      <dgm:prSet/>
      <dgm:spPr/>
      <dgm:t>
        <a:bodyPr/>
        <a:lstStyle/>
        <a:p>
          <a:endParaRPr lang="zh-TW" altLang="en-US">
            <a:latin typeface="微軟正黑體" pitchFamily="34" charset="-120"/>
            <a:ea typeface="微軟正黑體" pitchFamily="34" charset="-120"/>
          </a:endParaRPr>
        </a:p>
      </dgm:t>
    </dgm:pt>
    <dgm:pt modelId="{787B436D-3655-48B1-8568-E85972BD33B3}">
      <dgm:prSet phldrT="[文字]"/>
      <dgm:spPr/>
      <dgm:t>
        <a:bodyPr/>
        <a:lstStyle/>
        <a:p>
          <a:r>
            <a:rPr lang="en-US" altLang="zh-TW" dirty="0" smtClean="0">
              <a:latin typeface="微軟正黑體" pitchFamily="34" charset="-120"/>
              <a:ea typeface="微軟正黑體" pitchFamily="34" charset="-120"/>
            </a:rPr>
            <a:t>RQ2:</a:t>
          </a:r>
          <a:r>
            <a:rPr lang="zh-TW" altLang="en-US" dirty="0" smtClean="0">
              <a:latin typeface="微軟正黑體" pitchFamily="34" charset="-120"/>
              <a:ea typeface="微軟正黑體" pitchFamily="34" charset="-120"/>
            </a:rPr>
            <a:t> 結果與文獻</a:t>
          </a:r>
          <a:endParaRPr lang="zh-TW" altLang="en-US" dirty="0">
            <a:latin typeface="微軟正黑體" pitchFamily="34" charset="-120"/>
            <a:ea typeface="微軟正黑體" pitchFamily="34" charset="-120"/>
          </a:endParaRPr>
        </a:p>
      </dgm:t>
    </dgm:pt>
    <dgm:pt modelId="{0751CF4E-0090-4AF6-AF9B-B3EC33C17D33}" type="parTrans" cxnId="{26705530-EB73-4DB8-8184-FDD38FB6E21B}">
      <dgm:prSet/>
      <dgm:spPr/>
      <dgm:t>
        <a:bodyPr/>
        <a:lstStyle/>
        <a:p>
          <a:endParaRPr lang="zh-TW" altLang="en-US">
            <a:latin typeface="微軟正黑體" pitchFamily="34" charset="-120"/>
            <a:ea typeface="微軟正黑體" pitchFamily="34" charset="-120"/>
          </a:endParaRPr>
        </a:p>
      </dgm:t>
    </dgm:pt>
    <dgm:pt modelId="{F9720F5A-A161-4018-883F-EA105495133C}" type="sibTrans" cxnId="{26705530-EB73-4DB8-8184-FDD38FB6E21B}">
      <dgm:prSet/>
      <dgm:spPr/>
      <dgm:t>
        <a:bodyPr/>
        <a:lstStyle/>
        <a:p>
          <a:endParaRPr lang="zh-TW" altLang="en-US">
            <a:latin typeface="微軟正黑體" pitchFamily="34" charset="-120"/>
            <a:ea typeface="微軟正黑體" pitchFamily="34" charset="-120"/>
          </a:endParaRPr>
        </a:p>
      </dgm:t>
    </dgm:pt>
    <dgm:pt modelId="{FB816DBF-161C-45E3-8C3D-BC1E44D24277}">
      <dgm:prSet phldrT="[文字]"/>
      <dgm:spPr/>
      <dgm:t>
        <a:bodyPr/>
        <a:lstStyle/>
        <a:p>
          <a:r>
            <a:rPr lang="en-US" altLang="zh-TW" dirty="0" smtClean="0">
              <a:latin typeface="微軟正黑體" pitchFamily="34" charset="-120"/>
              <a:ea typeface="微軟正黑體" pitchFamily="34" charset="-120"/>
            </a:rPr>
            <a:t>RQ3:</a:t>
          </a:r>
          <a:r>
            <a:rPr lang="zh-TW" altLang="en-US" dirty="0" smtClean="0">
              <a:latin typeface="微軟正黑體" pitchFamily="34" charset="-120"/>
              <a:ea typeface="微軟正黑體" pitchFamily="34" charset="-120"/>
            </a:rPr>
            <a:t>結果與文獻</a:t>
          </a:r>
          <a:endParaRPr lang="zh-TW" altLang="en-US" dirty="0">
            <a:latin typeface="微軟正黑體" pitchFamily="34" charset="-120"/>
            <a:ea typeface="微軟正黑體" pitchFamily="34" charset="-120"/>
          </a:endParaRPr>
        </a:p>
      </dgm:t>
    </dgm:pt>
    <dgm:pt modelId="{48C83B6C-BC7D-48AC-B706-ABDAE5C76EB1}" type="parTrans" cxnId="{D1BFD17B-D861-4FB0-A70D-EE90ABD510F3}">
      <dgm:prSet/>
      <dgm:spPr/>
      <dgm:t>
        <a:bodyPr/>
        <a:lstStyle/>
        <a:p>
          <a:endParaRPr lang="zh-TW" altLang="en-US">
            <a:latin typeface="微軟正黑體" pitchFamily="34" charset="-120"/>
            <a:ea typeface="微軟正黑體" pitchFamily="34" charset="-120"/>
          </a:endParaRPr>
        </a:p>
      </dgm:t>
    </dgm:pt>
    <dgm:pt modelId="{85655946-9761-4790-AFBF-E82F78123D5F}" type="sibTrans" cxnId="{D1BFD17B-D861-4FB0-A70D-EE90ABD510F3}">
      <dgm:prSet/>
      <dgm:spPr/>
      <dgm:t>
        <a:bodyPr/>
        <a:lstStyle/>
        <a:p>
          <a:endParaRPr lang="zh-TW" altLang="en-US">
            <a:latin typeface="微軟正黑體" pitchFamily="34" charset="-120"/>
            <a:ea typeface="微軟正黑體" pitchFamily="34" charset="-120"/>
          </a:endParaRPr>
        </a:p>
      </dgm:t>
    </dgm:pt>
    <dgm:pt modelId="{E25376A7-FE2B-4878-99C2-FC9C01B3806C}">
      <dgm:prSet phldrT="[文字]"/>
      <dgm:spPr/>
      <dgm:t>
        <a:bodyPr/>
        <a:lstStyle/>
        <a:p>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692A1BF6-0322-493A-A8FC-773FE7933B33}" type="parTrans" cxnId="{B03F12B6-EEBC-499D-B808-7EB54D0B1410}">
      <dgm:prSet/>
      <dgm:spPr/>
      <dgm:t>
        <a:bodyPr/>
        <a:lstStyle/>
        <a:p>
          <a:endParaRPr lang="zh-TW" altLang="en-US">
            <a:latin typeface="微軟正黑體" pitchFamily="34" charset="-120"/>
            <a:ea typeface="微軟正黑體" pitchFamily="34" charset="-120"/>
          </a:endParaRPr>
        </a:p>
      </dgm:t>
    </dgm:pt>
    <dgm:pt modelId="{3C06EFC0-CD28-4E98-A6E9-5B2103D40D7F}" type="sibTrans" cxnId="{B03F12B6-EEBC-499D-B808-7EB54D0B1410}">
      <dgm:prSet/>
      <dgm:spPr/>
      <dgm:t>
        <a:bodyPr/>
        <a:lstStyle/>
        <a:p>
          <a:endParaRPr lang="zh-TW" altLang="en-US">
            <a:latin typeface="微軟正黑體" pitchFamily="34" charset="-120"/>
            <a:ea typeface="微軟正黑體" pitchFamily="34" charset="-120"/>
          </a:endParaRPr>
        </a:p>
      </dgm:t>
    </dgm:pt>
    <dgm:pt modelId="{08C2F684-2789-4DDD-AAC1-2D0122B1352C}">
      <dgm:prSet phldrT="[文字]"/>
      <dgm:spPr/>
      <dgm:t>
        <a:bodyPr/>
        <a:lstStyle/>
        <a:p>
          <a:r>
            <a:rPr lang="zh-TW" altLang="en-US" dirty="0" smtClean="0">
              <a:latin typeface="微軟正黑體" pitchFamily="34" charset="-120"/>
              <a:ea typeface="微軟正黑體" pitchFamily="34" charset="-120"/>
            </a:rPr>
            <a:t>建議</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dgm:t>
    </dgm:pt>
    <dgm:pt modelId="{1DA7947C-FE3D-44EF-8918-4CEB49100D55}" type="parTrans" cxnId="{75A48C07-B594-4CC1-B979-3641FBF5DC87}">
      <dgm:prSet/>
      <dgm:spPr/>
      <dgm:t>
        <a:bodyPr/>
        <a:lstStyle/>
        <a:p>
          <a:endParaRPr lang="zh-TW" altLang="en-US">
            <a:latin typeface="微軟正黑體" pitchFamily="34" charset="-120"/>
            <a:ea typeface="微軟正黑體" pitchFamily="34" charset="-120"/>
          </a:endParaRPr>
        </a:p>
      </dgm:t>
    </dgm:pt>
    <dgm:pt modelId="{C1F34ED8-377C-464E-B6FB-6B14DEF54525}" type="sibTrans" cxnId="{75A48C07-B594-4CC1-B979-3641FBF5DC87}">
      <dgm:prSet/>
      <dgm:spPr/>
      <dgm:t>
        <a:bodyPr/>
        <a:lstStyle/>
        <a:p>
          <a:endParaRPr lang="zh-TW" altLang="en-US">
            <a:latin typeface="微軟正黑體" pitchFamily="34" charset="-120"/>
            <a:ea typeface="微軟正黑體" pitchFamily="34" charset="-120"/>
          </a:endParaRPr>
        </a:p>
      </dgm:t>
    </dgm:pt>
    <dgm:pt modelId="{26839FD9-5F49-48C3-AB79-401EADAD52C5}">
      <dgm:prSet phldrT="[文字]"/>
      <dgm:spPr/>
      <dgm:t>
        <a:bodyPr/>
        <a:lstStyle/>
        <a:p>
          <a:r>
            <a:rPr lang="en-US" altLang="zh-TW" dirty="0" smtClean="0">
              <a:latin typeface="微軟正黑體" pitchFamily="34" charset="-120"/>
              <a:ea typeface="微軟正黑體" pitchFamily="34" charset="-120"/>
            </a:rPr>
            <a:t>RQ5:</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B493547A-D28D-460B-A5B7-4C1DDEA6C87A}" type="parTrans" cxnId="{7871DEB1-804C-4A59-8E9E-CCFBBB83F75C}">
      <dgm:prSet/>
      <dgm:spPr/>
    </dgm:pt>
    <dgm:pt modelId="{53141454-D901-4ACF-9257-994D196395A9}" type="sibTrans" cxnId="{7871DEB1-804C-4A59-8E9E-CCFBBB83F75C}">
      <dgm:prSet/>
      <dgm:spPr/>
    </dgm:pt>
    <dgm:pt modelId="{25834311-8BAA-4676-91AC-AC96A04A541E}">
      <dgm:prSet/>
      <dgm:spPr/>
      <dgm:t>
        <a:bodyPr/>
        <a:lstStyle/>
        <a:p>
          <a:r>
            <a:rPr lang="en-US" altLang="zh-TW" dirty="0" smtClean="0">
              <a:latin typeface="微軟正黑體" pitchFamily="34" charset="-120"/>
              <a:ea typeface="微軟正黑體" pitchFamily="34" charset="-120"/>
            </a:rPr>
            <a:t>RQ6:</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76FBFEEA-9F6B-4A65-B6A9-F6A9AFEDF496}" type="parTrans" cxnId="{E859A7BE-FFF3-4DB9-9929-45DA48C03DF7}">
      <dgm:prSet/>
      <dgm:spPr/>
      <dgm:t>
        <a:bodyPr/>
        <a:lstStyle/>
        <a:p>
          <a:endParaRPr lang="zh-TW" altLang="en-US"/>
        </a:p>
      </dgm:t>
    </dgm:pt>
    <dgm:pt modelId="{9971E052-931E-4A43-8B1F-0823CA3E8C47}" type="sibTrans" cxnId="{E859A7BE-FFF3-4DB9-9929-45DA48C03DF7}">
      <dgm:prSet/>
      <dgm:spPr/>
      <dgm:t>
        <a:bodyPr/>
        <a:lstStyle/>
        <a:p>
          <a:endParaRPr lang="zh-TW" altLang="en-US"/>
        </a:p>
      </dgm:t>
    </dgm:pt>
    <dgm:pt modelId="{2CDF19A3-9EBC-4981-9A51-AC4C91B0AF0A}">
      <dgm:prSet phldrT="[文字]"/>
      <dgm:spPr/>
      <dgm:t>
        <a:bodyPr/>
        <a:lstStyle/>
        <a:p>
          <a:r>
            <a:rPr lang="zh-TW" altLang="en-US" dirty="0" smtClean="0">
              <a:latin typeface="微軟正黑體" pitchFamily="34" charset="-120"/>
              <a:ea typeface="微軟正黑體" pitchFamily="34" charset="-120"/>
            </a:rPr>
            <a:t>與文獻和背景做綜合討論</a:t>
          </a:r>
          <a:endParaRPr lang="zh-TW" altLang="en-US" dirty="0">
            <a:latin typeface="微軟正黑體" pitchFamily="34" charset="-120"/>
            <a:ea typeface="微軟正黑體" pitchFamily="34" charset="-120"/>
          </a:endParaRPr>
        </a:p>
      </dgm:t>
    </dgm:pt>
    <dgm:pt modelId="{42B733DF-AC65-4A7F-885E-9FEF1D0ECE9E}" type="parTrans" cxnId="{7836EB27-125A-464A-827E-618BC49812A8}">
      <dgm:prSet/>
      <dgm:spPr/>
    </dgm:pt>
    <dgm:pt modelId="{682A5AF1-7BD9-4869-89EA-9C0B963089EA}" type="sibTrans" cxnId="{7836EB27-125A-464A-827E-618BC49812A8}">
      <dgm:prSet/>
      <dgm:spPr/>
    </dgm:pt>
    <dgm:pt modelId="{310837E3-88C9-4A2E-91A1-00B8A61FFE11}">
      <dgm:prSet phldrT="[文字]"/>
      <dgm:spPr/>
      <dgm:t>
        <a:bodyPr/>
        <a:lstStyle/>
        <a:p>
          <a:r>
            <a:rPr lang="zh-TW" altLang="en-US" dirty="0" smtClean="0">
              <a:latin typeface="微軟正黑體" pitchFamily="34" charset="-120"/>
              <a:ea typeface="微軟正黑體" pitchFamily="34" charset="-120"/>
            </a:rPr>
            <a:t>對學術理論、業者、目標對象、及未來研究之建議</a:t>
          </a:r>
          <a:endParaRPr lang="zh-TW" altLang="en-US" dirty="0">
            <a:latin typeface="微軟正黑體" pitchFamily="34" charset="-120"/>
            <a:ea typeface="微軟正黑體" pitchFamily="34" charset="-120"/>
          </a:endParaRPr>
        </a:p>
      </dgm:t>
    </dgm:pt>
    <dgm:pt modelId="{0DA5DC36-6352-4F5E-90D2-7802D5E5A090}" type="parTrans" cxnId="{FA18177A-5456-462A-93CB-A04B8217E049}">
      <dgm:prSet/>
      <dgm:spPr/>
    </dgm:pt>
    <dgm:pt modelId="{FD96649C-CCE1-4CD7-B84B-E68DD3E42DFF}" type="sibTrans" cxnId="{FA18177A-5456-462A-93CB-A04B8217E049}">
      <dgm:prSet/>
      <dgm:spPr/>
    </dgm:pt>
    <dgm:pt modelId="{53A5D62B-E723-4809-94E6-02DEF364D470}">
      <dgm:prSet phldrT="[文字]"/>
      <dgm:spPr/>
      <dgm:t>
        <a:bodyPr/>
        <a:lstStyle/>
        <a:p>
          <a:r>
            <a:rPr lang="zh-TW" altLang="en-US" dirty="0" smtClean="0">
              <a:latin typeface="微軟正黑體" pitchFamily="34" charset="-120"/>
              <a:ea typeface="微軟正黑體" pitchFamily="34" charset="-120"/>
            </a:rPr>
            <a:t>研究方法簡介</a:t>
          </a:r>
          <a:endParaRPr lang="zh-TW" altLang="en-US" dirty="0">
            <a:latin typeface="微軟正黑體" pitchFamily="34" charset="-120"/>
            <a:ea typeface="微軟正黑體" pitchFamily="34" charset="-120"/>
          </a:endParaRPr>
        </a:p>
      </dgm:t>
    </dgm:pt>
    <dgm:pt modelId="{25491BA3-22F9-4D7D-8755-58BF9C081BF9}" type="parTrans" cxnId="{537D41E1-4239-41FA-BD62-DAE1E0EE5CC0}">
      <dgm:prSet/>
      <dgm:spPr/>
    </dgm:pt>
    <dgm:pt modelId="{515D8638-B640-4FC5-B74B-59634B812DA3}" type="sibTrans" cxnId="{537D41E1-4239-41FA-BD62-DAE1E0EE5CC0}">
      <dgm:prSet/>
      <dgm:spPr/>
    </dgm:pt>
    <dgm:pt modelId="{B3DC39F8-29B7-4A19-B713-838B87B2E66F}">
      <dgm:prSet phldrT="[文字]"/>
      <dgm:spPr/>
      <dgm:t>
        <a:bodyPr/>
        <a:lstStyle/>
        <a:p>
          <a:r>
            <a:rPr lang="zh-TW" altLang="en-US" dirty="0" smtClean="0">
              <a:latin typeface="微軟正黑體" pitchFamily="34" charset="-120"/>
              <a:ea typeface="微軟正黑體" pitchFamily="34" charset="-120"/>
            </a:rPr>
            <a:t>名詞解釋</a:t>
          </a:r>
          <a:endParaRPr lang="zh-TW" altLang="en-US" dirty="0">
            <a:latin typeface="微軟正黑體" pitchFamily="34" charset="-120"/>
            <a:ea typeface="微軟正黑體" pitchFamily="34" charset="-120"/>
          </a:endParaRPr>
        </a:p>
      </dgm:t>
    </dgm:pt>
    <dgm:pt modelId="{403E234B-5DEB-4321-B8B7-A74F40E21CC5}" type="parTrans" cxnId="{E97B6927-253A-480D-9625-049286475BFA}">
      <dgm:prSet/>
      <dgm:spPr/>
    </dgm:pt>
    <dgm:pt modelId="{3D03A155-15C2-488C-808A-9BE30BF5FF91}" type="sibTrans" cxnId="{E97B6927-253A-480D-9625-049286475BFA}">
      <dgm:prSet/>
      <dgm:spPr/>
    </dgm:pt>
    <dgm:pt modelId="{FE804FA6-2A8C-4F1C-9850-8B1E453AB214}">
      <dgm:prSet phldrT="[文字]"/>
      <dgm:spPr/>
      <dgm:t>
        <a:bodyPr/>
        <a:lstStyle/>
        <a:p>
          <a:r>
            <a:rPr lang="zh-TW" altLang="en-US" dirty="0" smtClean="0">
              <a:latin typeface="微軟正黑體" pitchFamily="34" charset="-120"/>
              <a:ea typeface="微軟正黑體" pitchFamily="34" charset="-120"/>
            </a:rPr>
            <a:t>研究限制</a:t>
          </a:r>
          <a:endParaRPr lang="zh-TW" altLang="en-US" dirty="0">
            <a:latin typeface="微軟正黑體" pitchFamily="34" charset="-120"/>
            <a:ea typeface="微軟正黑體" pitchFamily="34" charset="-120"/>
          </a:endParaRPr>
        </a:p>
      </dgm:t>
    </dgm:pt>
    <dgm:pt modelId="{1D89044A-1975-48A3-B892-923E06B138AD}" type="parTrans" cxnId="{A17EFABB-8E6D-4F89-9ABB-9453642733A3}">
      <dgm:prSet/>
      <dgm:spPr/>
    </dgm:pt>
    <dgm:pt modelId="{7705EDC0-EFB8-4A84-BBB3-E9AAB9478516}" type="sibTrans" cxnId="{A17EFABB-8E6D-4F89-9ABB-9453642733A3}">
      <dgm:prSet/>
      <dgm:spPr/>
    </dgm:pt>
    <dgm:pt modelId="{29273A99-502F-48A8-96AC-D22096D329FA}">
      <dgm:prSet/>
      <dgm:spPr/>
      <dgm:t>
        <a:bodyPr/>
        <a:lstStyle/>
        <a:p>
          <a:r>
            <a:rPr lang="en-US" altLang="zh-TW" dirty="0" smtClean="0">
              <a:latin typeface="微軟正黑體" pitchFamily="34" charset="-120"/>
              <a:ea typeface="微軟正黑體" pitchFamily="34" charset="-120"/>
            </a:rPr>
            <a:t>RQ7:</a:t>
          </a:r>
          <a:r>
            <a:rPr lang="zh-TW" altLang="en-US" dirty="0" smtClean="0">
              <a:latin typeface="微軟正黑體" pitchFamily="34" charset="-120"/>
              <a:ea typeface="微軟正黑體" pitchFamily="34" charset="-120"/>
            </a:rPr>
            <a:t> 分析數據</a:t>
          </a:r>
          <a:endParaRPr lang="zh-TW" altLang="en-US" dirty="0">
            <a:latin typeface="微軟正黑體" pitchFamily="34" charset="-120"/>
            <a:ea typeface="微軟正黑體" pitchFamily="34" charset="-120"/>
          </a:endParaRPr>
        </a:p>
      </dgm:t>
    </dgm:pt>
    <dgm:pt modelId="{801A475E-882A-400F-94C7-4AF3325BDB1A}" type="parTrans" cxnId="{370DA18C-B95A-4178-B64F-5B2A2E35874C}">
      <dgm:prSet/>
      <dgm:spPr/>
    </dgm:pt>
    <dgm:pt modelId="{33723442-2A76-483F-89F4-2D1029DD0BA6}" type="sibTrans" cxnId="{370DA18C-B95A-4178-B64F-5B2A2E35874C}">
      <dgm:prSet/>
      <dgm:spPr/>
    </dgm:pt>
    <dgm:pt modelId="{C04364A4-DB66-4F99-9E04-CD3E7E4F0CD5}" type="pres">
      <dgm:prSet presAssocID="{AB0551CC-3A85-4FBA-9D36-931B273AE068}" presName="Name0" presStyleCnt="0">
        <dgm:presLayoutVars>
          <dgm:dir/>
          <dgm:animLvl val="lvl"/>
          <dgm:resizeHandles val="exact"/>
        </dgm:presLayoutVars>
      </dgm:prSet>
      <dgm:spPr/>
      <dgm:t>
        <a:bodyPr/>
        <a:lstStyle/>
        <a:p>
          <a:endParaRPr lang="zh-TW" altLang="en-US"/>
        </a:p>
      </dgm:t>
    </dgm:pt>
    <dgm:pt modelId="{08FC68D9-FC5A-4211-A5F5-60F94E98B7A8}" type="pres">
      <dgm:prSet presAssocID="{BB3E74F1-3927-4F13-BBF4-E5460C3A2FE6}" presName="composite" presStyleCnt="0"/>
      <dgm:spPr/>
    </dgm:pt>
    <dgm:pt modelId="{2443F008-FA14-413D-AA97-1DC413508B5C}" type="pres">
      <dgm:prSet presAssocID="{BB3E74F1-3927-4F13-BBF4-E5460C3A2FE6}" presName="parTx" presStyleLbl="alignNode1" presStyleIdx="0" presStyleCnt="5">
        <dgm:presLayoutVars>
          <dgm:chMax val="0"/>
          <dgm:chPref val="0"/>
          <dgm:bulletEnabled val="1"/>
        </dgm:presLayoutVars>
      </dgm:prSet>
      <dgm:spPr/>
      <dgm:t>
        <a:bodyPr/>
        <a:lstStyle/>
        <a:p>
          <a:endParaRPr lang="zh-TW" altLang="en-US"/>
        </a:p>
      </dgm:t>
    </dgm:pt>
    <dgm:pt modelId="{A2D496FE-8202-4205-A499-7806CD1FABF9}" type="pres">
      <dgm:prSet presAssocID="{BB3E74F1-3927-4F13-BBF4-E5460C3A2FE6}" presName="desTx" presStyleLbl="alignAccFollowNode1" presStyleIdx="0" presStyleCnt="5">
        <dgm:presLayoutVars>
          <dgm:bulletEnabled val="1"/>
        </dgm:presLayoutVars>
      </dgm:prSet>
      <dgm:spPr/>
      <dgm:t>
        <a:bodyPr/>
        <a:lstStyle/>
        <a:p>
          <a:endParaRPr lang="zh-TW" altLang="en-US"/>
        </a:p>
      </dgm:t>
    </dgm:pt>
    <dgm:pt modelId="{2F938158-0CD5-49A7-8B3B-7A3D9C6E9D12}" type="pres">
      <dgm:prSet presAssocID="{302CC00F-1A23-478E-85D0-232844E42885}" presName="space" presStyleCnt="0"/>
      <dgm:spPr/>
    </dgm:pt>
    <dgm:pt modelId="{CFBD3936-F5AB-4D86-8390-0048CFFB7C1C}" type="pres">
      <dgm:prSet presAssocID="{5E5CF1DF-26CF-48ED-A9BF-B8A3E0AAA661}" presName="composite" presStyleCnt="0"/>
      <dgm:spPr/>
    </dgm:pt>
    <dgm:pt modelId="{6CB13601-B3E5-48BF-A035-AC2F6BA73D17}" type="pres">
      <dgm:prSet presAssocID="{5E5CF1DF-26CF-48ED-A9BF-B8A3E0AAA661}" presName="parTx" presStyleLbl="alignNode1" presStyleIdx="1" presStyleCnt="5">
        <dgm:presLayoutVars>
          <dgm:chMax val="0"/>
          <dgm:chPref val="0"/>
          <dgm:bulletEnabled val="1"/>
        </dgm:presLayoutVars>
      </dgm:prSet>
      <dgm:spPr/>
      <dgm:t>
        <a:bodyPr/>
        <a:lstStyle/>
        <a:p>
          <a:endParaRPr lang="zh-TW" altLang="en-US"/>
        </a:p>
      </dgm:t>
    </dgm:pt>
    <dgm:pt modelId="{4E1EB08F-E214-4D8B-8EF0-D8B2B535037A}" type="pres">
      <dgm:prSet presAssocID="{5E5CF1DF-26CF-48ED-A9BF-B8A3E0AAA661}" presName="desTx" presStyleLbl="alignAccFollowNode1" presStyleIdx="1" presStyleCnt="5">
        <dgm:presLayoutVars>
          <dgm:bulletEnabled val="1"/>
        </dgm:presLayoutVars>
      </dgm:prSet>
      <dgm:spPr/>
      <dgm:t>
        <a:bodyPr/>
        <a:lstStyle/>
        <a:p>
          <a:endParaRPr lang="zh-TW" altLang="en-US"/>
        </a:p>
      </dgm:t>
    </dgm:pt>
    <dgm:pt modelId="{3607654B-DA5B-472F-A587-861E5BB25A99}" type="pres">
      <dgm:prSet presAssocID="{0F7DC305-4170-4593-A7D0-07CBEFDBDFF2}" presName="space" presStyleCnt="0"/>
      <dgm:spPr/>
    </dgm:pt>
    <dgm:pt modelId="{C9A53951-DE2C-4E70-B49A-1AFA8DC43AAB}" type="pres">
      <dgm:prSet presAssocID="{EDAF1058-E926-4849-B211-11F4ECE0C147}" presName="composite" presStyleCnt="0"/>
      <dgm:spPr/>
    </dgm:pt>
    <dgm:pt modelId="{A294335B-6D43-4E3D-9911-76ACFDA52F9D}" type="pres">
      <dgm:prSet presAssocID="{EDAF1058-E926-4849-B211-11F4ECE0C147}" presName="parTx" presStyleLbl="alignNode1" presStyleIdx="2" presStyleCnt="5">
        <dgm:presLayoutVars>
          <dgm:chMax val="0"/>
          <dgm:chPref val="0"/>
          <dgm:bulletEnabled val="1"/>
        </dgm:presLayoutVars>
      </dgm:prSet>
      <dgm:spPr/>
      <dgm:t>
        <a:bodyPr/>
        <a:lstStyle/>
        <a:p>
          <a:endParaRPr lang="zh-TW" altLang="en-US"/>
        </a:p>
      </dgm:t>
    </dgm:pt>
    <dgm:pt modelId="{F9F6BF4C-5531-459F-8E71-B98941710D7A}" type="pres">
      <dgm:prSet presAssocID="{EDAF1058-E926-4849-B211-11F4ECE0C147}" presName="desTx" presStyleLbl="alignAccFollowNode1" presStyleIdx="2" presStyleCnt="5">
        <dgm:presLayoutVars>
          <dgm:bulletEnabled val="1"/>
        </dgm:presLayoutVars>
      </dgm:prSet>
      <dgm:spPr/>
      <dgm:t>
        <a:bodyPr/>
        <a:lstStyle/>
        <a:p>
          <a:endParaRPr lang="zh-TW" altLang="en-US"/>
        </a:p>
      </dgm:t>
    </dgm:pt>
    <dgm:pt modelId="{9976CB17-D6B1-44B2-8B13-2C357D08EC79}" type="pres">
      <dgm:prSet presAssocID="{6C261BE4-2869-49FE-AFDF-469BDC7C87C7}" presName="space" presStyleCnt="0"/>
      <dgm:spPr/>
    </dgm:pt>
    <dgm:pt modelId="{EDAB098D-F2D9-4161-B12C-A5B88F020DDA}" type="pres">
      <dgm:prSet presAssocID="{4442FA04-C669-4130-BC83-CB35D2D3EF95}" presName="composite" presStyleCnt="0"/>
      <dgm:spPr/>
    </dgm:pt>
    <dgm:pt modelId="{04EFADB1-3336-49DE-B11E-7460F62BBF2A}" type="pres">
      <dgm:prSet presAssocID="{4442FA04-C669-4130-BC83-CB35D2D3EF95}" presName="parTx" presStyleLbl="alignNode1" presStyleIdx="3" presStyleCnt="5">
        <dgm:presLayoutVars>
          <dgm:chMax val="0"/>
          <dgm:chPref val="0"/>
          <dgm:bulletEnabled val="1"/>
        </dgm:presLayoutVars>
      </dgm:prSet>
      <dgm:spPr/>
      <dgm:t>
        <a:bodyPr/>
        <a:lstStyle/>
        <a:p>
          <a:endParaRPr lang="zh-TW" altLang="en-US"/>
        </a:p>
      </dgm:t>
    </dgm:pt>
    <dgm:pt modelId="{9F0F0A5E-4FDC-4B52-8D0E-F9D70D186BD9}" type="pres">
      <dgm:prSet presAssocID="{4442FA04-C669-4130-BC83-CB35D2D3EF95}" presName="desTx" presStyleLbl="alignAccFollowNode1" presStyleIdx="3" presStyleCnt="5">
        <dgm:presLayoutVars>
          <dgm:bulletEnabled val="1"/>
        </dgm:presLayoutVars>
      </dgm:prSet>
      <dgm:spPr/>
      <dgm:t>
        <a:bodyPr/>
        <a:lstStyle/>
        <a:p>
          <a:endParaRPr lang="zh-TW" altLang="en-US"/>
        </a:p>
      </dgm:t>
    </dgm:pt>
    <dgm:pt modelId="{1297E66E-F058-49E9-BCA6-73C49D100CE5}" type="pres">
      <dgm:prSet presAssocID="{B7FFDD8E-CAD7-4268-B075-63B452BA291D}" presName="space" presStyleCnt="0"/>
      <dgm:spPr/>
    </dgm:pt>
    <dgm:pt modelId="{11956A00-BA1D-4629-A5C9-6FAA4C33D7B5}" type="pres">
      <dgm:prSet presAssocID="{2DB91054-E109-4234-B2A6-571173CF4529}" presName="composite" presStyleCnt="0"/>
      <dgm:spPr/>
    </dgm:pt>
    <dgm:pt modelId="{AFA606EA-C2F4-4AA9-B0E3-12173383CEE7}" type="pres">
      <dgm:prSet presAssocID="{2DB91054-E109-4234-B2A6-571173CF4529}" presName="parTx" presStyleLbl="alignNode1" presStyleIdx="4" presStyleCnt="5">
        <dgm:presLayoutVars>
          <dgm:chMax val="0"/>
          <dgm:chPref val="0"/>
          <dgm:bulletEnabled val="1"/>
        </dgm:presLayoutVars>
      </dgm:prSet>
      <dgm:spPr/>
      <dgm:t>
        <a:bodyPr/>
        <a:lstStyle/>
        <a:p>
          <a:endParaRPr lang="zh-TW" altLang="en-US"/>
        </a:p>
      </dgm:t>
    </dgm:pt>
    <dgm:pt modelId="{A3E26AAF-4533-4BE2-91DF-C9452FE24CB6}" type="pres">
      <dgm:prSet presAssocID="{2DB91054-E109-4234-B2A6-571173CF4529}" presName="desTx" presStyleLbl="alignAccFollowNode1" presStyleIdx="4" presStyleCnt="5">
        <dgm:presLayoutVars>
          <dgm:bulletEnabled val="1"/>
        </dgm:presLayoutVars>
      </dgm:prSet>
      <dgm:spPr/>
      <dgm:t>
        <a:bodyPr/>
        <a:lstStyle/>
        <a:p>
          <a:endParaRPr lang="zh-TW" altLang="en-US"/>
        </a:p>
      </dgm:t>
    </dgm:pt>
  </dgm:ptLst>
  <dgm:cxnLst>
    <dgm:cxn modelId="{28F2C1B5-7FB4-4600-84E8-0317812F47DE}" srcId="{AB0551CC-3A85-4FBA-9D36-931B273AE068}" destId="{2DB91054-E109-4234-B2A6-571173CF4529}" srcOrd="4" destOrd="0" parTransId="{4BF2BE93-B7BB-4843-A5F6-5A8045CD3844}" sibTransId="{8F8E9677-20CC-41B7-B384-70AB42BF2FA4}"/>
    <dgm:cxn modelId="{4E9A86E3-7B5C-4080-8A5F-FB03F671028E}" type="presOf" srcId="{26839FD9-5F49-48C3-AB79-401EADAD52C5}" destId="{9F0F0A5E-4FDC-4B52-8D0E-F9D70D186BD9}" srcOrd="0" destOrd="4" presId="urn:microsoft.com/office/officeart/2005/8/layout/hList1"/>
    <dgm:cxn modelId="{A5ECD695-02FA-4FBD-AEF0-711163B56E99}" type="presOf" srcId="{3D383239-F17E-459C-BFC2-C0E0AB51B2AB}" destId="{A3E26AAF-4533-4BE2-91DF-C9452FE24CB6}" srcOrd="0" destOrd="1" presId="urn:microsoft.com/office/officeart/2005/8/layout/hList1"/>
    <dgm:cxn modelId="{8FFCF408-7AA7-4413-8C30-D58B52B4787B}" srcId="{EDAF1058-E926-4849-B211-11F4ECE0C147}" destId="{B231DC6D-1231-4C8C-9CB3-6A3B6003F4DB}" srcOrd="7" destOrd="0" parTransId="{ABF15C3C-23B9-4826-B4CA-23EE8520FF1E}" sibTransId="{721AB44B-A918-475C-B2F4-72652A2134F7}"/>
    <dgm:cxn modelId="{D8B14FF0-E915-40BC-8D36-827B532E53DE}" type="presOf" srcId="{4442FA04-C669-4130-BC83-CB35D2D3EF95}" destId="{04EFADB1-3336-49DE-B11E-7460F62BBF2A}" srcOrd="0" destOrd="0" presId="urn:microsoft.com/office/officeart/2005/8/layout/hList1"/>
    <dgm:cxn modelId="{764E3DD8-6E78-48A6-9B26-5E88BBAFE60B}" type="presOf" srcId="{FB816DBF-161C-45E3-8C3D-BC1E44D24277}" destId="{A3E26AAF-4533-4BE2-91DF-C9452FE24CB6}" srcOrd="0" destOrd="3" presId="urn:microsoft.com/office/officeart/2005/8/layout/hList1"/>
    <dgm:cxn modelId="{EE11F5D8-39E9-4D09-AC95-5A4595389C45}" srcId="{5E5CF1DF-26CF-48ED-A9BF-B8A3E0AAA661}" destId="{13969FE5-605A-4993-A853-48F04FEA86CB}" srcOrd="0" destOrd="0" parTransId="{976E61E5-1BC5-433A-84EB-A9AE5D947EBF}" sibTransId="{9559D639-5977-449E-AFFC-E541BC6F302E}"/>
    <dgm:cxn modelId="{00C6F073-C445-459A-AD3F-C62C90F1725D}" type="presOf" srcId="{B3DC39F8-29B7-4A19-B713-838B87B2E66F}" destId="{A2D496FE-8202-4205-A499-7806CD1FABF9}" srcOrd="0" destOrd="4" presId="urn:microsoft.com/office/officeart/2005/8/layout/hList1"/>
    <dgm:cxn modelId="{0F5D33D7-5875-47A4-8D3F-6425F9FF3A1F}" type="presOf" srcId="{64B7A13C-982C-4680-B6B0-6CBB15A40958}" destId="{F9F6BF4C-5531-459F-8E71-B98941710D7A}" srcOrd="0" destOrd="8" presId="urn:microsoft.com/office/officeart/2005/8/layout/hList1"/>
    <dgm:cxn modelId="{4553E214-5F9E-44DF-AF78-0B4B6FDE5DBC}" srcId="{5E5CF1DF-26CF-48ED-A9BF-B8A3E0AAA661}" destId="{5573A656-9E9C-4A6F-BB7C-5706DEA0C8A4}" srcOrd="4" destOrd="0" parTransId="{285B3AF6-2EA5-4526-8CBE-A98249866324}" sibTransId="{77C5C4A1-563F-4BA2-AC73-3A8BE027583B}"/>
    <dgm:cxn modelId="{BB929AB2-D660-411D-9F03-539ABE56608C}" srcId="{EDAF1058-E926-4849-B211-11F4ECE0C147}" destId="{FEC0E418-B474-4F66-B462-3BA7379FFA90}" srcOrd="2" destOrd="0" parTransId="{98AC1E4B-72A4-48AB-86D1-7A82DD998CDC}" sibTransId="{5C04E192-AD25-4288-AD08-D6F7CDBC3981}"/>
    <dgm:cxn modelId="{09055C7E-5604-4A27-98B7-B7A379A05B6D}" type="presOf" srcId="{FE804FA6-2A8C-4F1C-9850-8B1E453AB214}" destId="{A2D496FE-8202-4205-A499-7806CD1FABF9}" srcOrd="0" destOrd="3" presId="urn:microsoft.com/office/officeart/2005/8/layout/hList1"/>
    <dgm:cxn modelId="{FD1EFA0B-A9DC-4BAB-9618-3E51E37EED57}" srcId="{4442FA04-C669-4130-BC83-CB35D2D3EF95}" destId="{BE133486-6FC1-4E9A-8B82-7F6F9ED3C1C1}" srcOrd="0" destOrd="0" parTransId="{CC850F65-F62B-44F2-BE8D-9DED7E0534F8}" sibTransId="{24870FF7-343E-4A2A-8F50-7C7190505D79}"/>
    <dgm:cxn modelId="{B03F12B6-EEBC-499D-B808-7EB54D0B1410}" srcId="{11C88C44-32CB-48DD-8C17-3CBC11B9C223}" destId="{E25376A7-FE2B-4878-99C2-FC9C01B3806C}" srcOrd="3" destOrd="0" parTransId="{692A1BF6-0322-493A-A8FC-773FE7933B33}" sibTransId="{3C06EFC0-CD28-4E98-A6E9-5B2103D40D7F}"/>
    <dgm:cxn modelId="{65012ED5-FF82-416F-8A92-13B0B31F77A8}" type="presOf" srcId="{AB0551CC-3A85-4FBA-9D36-931B273AE068}" destId="{C04364A4-DB66-4F99-9E04-CD3E7E4F0CD5}" srcOrd="0" destOrd="0" presId="urn:microsoft.com/office/officeart/2005/8/layout/hList1"/>
    <dgm:cxn modelId="{A825DB42-131A-4FAD-B5A5-D5A2AEA098D3}" type="presOf" srcId="{5E5CF1DF-26CF-48ED-A9BF-B8A3E0AAA661}" destId="{6CB13601-B3E5-48BF-A035-AC2F6BA73D17}" srcOrd="0" destOrd="0" presId="urn:microsoft.com/office/officeart/2005/8/layout/hList1"/>
    <dgm:cxn modelId="{E859A7BE-FFF3-4DB9-9929-45DA48C03DF7}" srcId="{4442FA04-C669-4130-BC83-CB35D2D3EF95}" destId="{25834311-8BAA-4676-91AC-AC96A04A541E}" srcOrd="5" destOrd="0" parTransId="{76FBFEEA-9F6B-4A65-B6A9-F6A9AFEDF496}" sibTransId="{9971E052-931E-4A43-8B1F-0823CA3E8C47}"/>
    <dgm:cxn modelId="{22CE6779-48BB-4A22-A3A8-3D0C2B61FA77}" type="presOf" srcId="{F2DE6B66-DBDB-4BFA-A2F4-8D40D1E92428}" destId="{F9F6BF4C-5531-459F-8E71-B98941710D7A}" srcOrd="0" destOrd="5" presId="urn:microsoft.com/office/officeart/2005/8/layout/hList1"/>
    <dgm:cxn modelId="{81A212D9-016D-414B-BE70-D4365EA79D92}" type="presOf" srcId="{2CDF19A3-9EBC-4981-9A51-AC4C91B0AF0A}" destId="{A3E26AAF-4533-4BE2-91DF-C9452FE24CB6}" srcOrd="0" destOrd="6" presId="urn:microsoft.com/office/officeart/2005/8/layout/hList1"/>
    <dgm:cxn modelId="{A17EFABB-8E6D-4F89-9ABB-9453642733A3}" srcId="{3C9D6F43-2278-4F59-957A-CD1004E5B94C}" destId="{FE804FA6-2A8C-4F1C-9850-8B1E453AB214}" srcOrd="1" destOrd="0" parTransId="{1D89044A-1975-48A3-B892-923E06B138AD}" sibTransId="{7705EDC0-EFB8-4A84-BBB3-E9AAB9478516}"/>
    <dgm:cxn modelId="{307E77F4-9E22-4899-A294-DB19DC67BD41}" srcId="{2DB91054-E109-4234-B2A6-571173CF4529}" destId="{E7B65785-428E-4F47-B120-059937BA2109}" srcOrd="1" destOrd="0" parTransId="{D01A45CC-5BFD-48DA-A0C5-C31D1D7B153F}" sibTransId="{48DB504F-519C-4F5F-997B-50BEB526C41F}"/>
    <dgm:cxn modelId="{7836EB27-125A-464A-827E-618BC49812A8}" srcId="{E7B65785-428E-4F47-B120-059937BA2109}" destId="{2CDF19A3-9EBC-4981-9A51-AC4C91B0AF0A}" srcOrd="0" destOrd="0" parTransId="{42B733DF-AC65-4A7F-885E-9FEF1D0ECE9E}" sibTransId="{682A5AF1-7BD9-4869-89EA-9C0B963089EA}"/>
    <dgm:cxn modelId="{A7C3A258-642C-4A89-88DE-7FAFC0094526}" srcId="{BB3E74F1-3927-4F13-BBF4-E5460C3A2FE6}" destId="{8D37AD69-AD96-40B2-AB65-B085C7B09C8C}" srcOrd="0" destOrd="0" parTransId="{92532499-983F-41B6-8AB1-E8AC3A238F98}" sibTransId="{76D616FE-CBF5-453B-B2D9-47726E6F5183}"/>
    <dgm:cxn modelId="{B3188E83-B851-4884-8C39-3551AB860671}" type="presOf" srcId="{2DB91054-E109-4234-B2A6-571173CF4529}" destId="{AFA606EA-C2F4-4AA9-B0E3-12173383CEE7}" srcOrd="0" destOrd="0" presId="urn:microsoft.com/office/officeart/2005/8/layout/hList1"/>
    <dgm:cxn modelId="{B91575DE-CDA2-4B07-92DC-34AB17CB8B99}" type="presOf" srcId="{F146EA1F-C646-4B90-9519-23BF9FD67C1B}" destId="{4E1EB08F-E214-4D8B-8EF0-D8B2B535037A}" srcOrd="0" destOrd="3" presId="urn:microsoft.com/office/officeart/2005/8/layout/hList1"/>
    <dgm:cxn modelId="{A0C65E2A-043B-4418-97F8-F9E5BA167188}" type="presOf" srcId="{13969FE5-605A-4993-A853-48F04FEA86CB}" destId="{4E1EB08F-E214-4D8B-8EF0-D8B2B535037A}" srcOrd="0" destOrd="0" presId="urn:microsoft.com/office/officeart/2005/8/layout/hList1"/>
    <dgm:cxn modelId="{F46E1030-9179-4464-9DB5-6105AA82FCD5}" type="presOf" srcId="{6BE10B66-87B0-432E-A305-A26D73082D39}" destId="{F9F6BF4C-5531-459F-8E71-B98941710D7A}" srcOrd="0" destOrd="0" presId="urn:microsoft.com/office/officeart/2005/8/layout/hList1"/>
    <dgm:cxn modelId="{B5F807B1-8879-4356-B50F-67631277F153}" type="presOf" srcId="{310837E3-88C9-4A2E-91A1-00B8A61FFE11}" destId="{A3E26AAF-4533-4BE2-91DF-C9452FE24CB6}" srcOrd="0" destOrd="8" presId="urn:microsoft.com/office/officeart/2005/8/layout/hList1"/>
    <dgm:cxn modelId="{BF2BA3CF-1C23-4856-B848-01F608172AAE}" srcId="{EDAF1058-E926-4849-B211-11F4ECE0C147}" destId="{64B7A13C-982C-4680-B6B0-6CBB15A40958}" srcOrd="8" destOrd="0" parTransId="{64924DE1-528F-430F-BD83-036B3D4D9210}" sibTransId="{62041E82-CB88-4F9B-9BD0-9B66DF33F9CB}"/>
    <dgm:cxn modelId="{675BA730-9130-4DD3-87D2-AE205FB210E3}" type="presOf" srcId="{B826125A-39D4-4E4A-A7FB-0B6EB8827691}" destId="{F9F6BF4C-5531-459F-8E71-B98941710D7A}" srcOrd="0" destOrd="3" presId="urn:microsoft.com/office/officeart/2005/8/layout/hList1"/>
    <dgm:cxn modelId="{5E0E5A05-B1B7-4BF0-8AC9-F7E4BB343E36}" srcId="{AB0551CC-3A85-4FBA-9D36-931B273AE068}" destId="{5E5CF1DF-26CF-48ED-A9BF-B8A3E0AAA661}" srcOrd="1" destOrd="0" parTransId="{64D5B74F-76AB-41C6-9BF7-C4EFB05256EC}" sibTransId="{0F7DC305-4170-4593-A7D0-07CBEFDBDFF2}"/>
    <dgm:cxn modelId="{4F79856D-2B66-4988-BBC3-5E6020268C10}" srcId="{EDAF1058-E926-4849-B211-11F4ECE0C147}" destId="{6BE10B66-87B0-432E-A305-A26D73082D39}" srcOrd="0" destOrd="0" parTransId="{7A963E26-C29B-498A-8DE5-E0BFC595736E}" sibTransId="{D111059A-99A7-4C92-9B55-E97BD69A92C4}"/>
    <dgm:cxn modelId="{B216125A-83C3-49AB-AEBA-A8C936933FE8}" type="presOf" srcId="{5573A656-9E9C-4A6F-BB7C-5706DEA0C8A4}" destId="{4E1EB08F-E214-4D8B-8EF0-D8B2B535037A}" srcOrd="0" destOrd="4" presId="urn:microsoft.com/office/officeart/2005/8/layout/hList1"/>
    <dgm:cxn modelId="{68E73524-6314-4D25-BDD9-2EE166272E35}" type="presOf" srcId="{1513387F-8EF7-4C78-A37B-6B16CB62A368}" destId="{F9F6BF4C-5531-459F-8E71-B98941710D7A}" srcOrd="0" destOrd="1" presId="urn:microsoft.com/office/officeart/2005/8/layout/hList1"/>
    <dgm:cxn modelId="{4D875077-2542-4D86-A99B-00B45FF83E5D}" type="presOf" srcId="{B231DC6D-1231-4C8C-9CB3-6A3B6003F4DB}" destId="{F9F6BF4C-5531-459F-8E71-B98941710D7A}" srcOrd="0" destOrd="7" presId="urn:microsoft.com/office/officeart/2005/8/layout/hList1"/>
    <dgm:cxn modelId="{16215EB4-BA0B-4A4B-812A-1D3A4015A30E}" type="presOf" srcId="{E25376A7-FE2B-4878-99C2-FC9C01B3806C}" destId="{A3E26AAF-4533-4BE2-91DF-C9452FE24CB6}" srcOrd="0" destOrd="4" presId="urn:microsoft.com/office/officeart/2005/8/layout/hList1"/>
    <dgm:cxn modelId="{E97B6927-253A-480D-9625-049286475BFA}" srcId="{3C9D6F43-2278-4F59-957A-CD1004E5B94C}" destId="{B3DC39F8-29B7-4A19-B713-838B87B2E66F}" srcOrd="2" destOrd="0" parTransId="{403E234B-5DEB-4321-B8B7-A74F40E21CC5}" sibTransId="{3D03A155-15C2-488C-808A-9BE30BF5FF91}"/>
    <dgm:cxn modelId="{3F95D884-A48A-4BE0-A2EE-9D7CB94DA36A}" type="presOf" srcId="{BB3E74F1-3927-4F13-BBF4-E5460C3A2FE6}" destId="{2443F008-FA14-413D-AA97-1DC413508B5C}" srcOrd="0" destOrd="0" presId="urn:microsoft.com/office/officeart/2005/8/layout/hList1"/>
    <dgm:cxn modelId="{FA18177A-5456-462A-93CB-A04B8217E049}" srcId="{08C2F684-2789-4DDD-AAC1-2D0122B1352C}" destId="{310837E3-88C9-4A2E-91A1-00B8A61FFE11}" srcOrd="0" destOrd="0" parTransId="{0DA5DC36-6352-4F5E-90D2-7802D5E5A090}" sibTransId="{FD96649C-CCE1-4CD7-B84B-E68DD3E42DFF}"/>
    <dgm:cxn modelId="{F41B412E-9A7A-4A22-B01B-9DF1DCFFE2BD}" srcId="{5E5CF1DF-26CF-48ED-A9BF-B8A3E0AAA661}" destId="{F146EA1F-C646-4B90-9519-23BF9FD67C1B}" srcOrd="3" destOrd="0" parTransId="{5939C7ED-4CDD-4CE1-81C0-B6892979E398}" sibTransId="{C28DC63B-C5AB-4B1E-B205-E90CAE23F8E3}"/>
    <dgm:cxn modelId="{75A48C07-B594-4CC1-B979-3641FBF5DC87}" srcId="{2DB91054-E109-4234-B2A6-571173CF4529}" destId="{08C2F684-2789-4DDD-AAC1-2D0122B1352C}" srcOrd="2" destOrd="0" parTransId="{1DA7947C-FE3D-44EF-8918-4CEB49100D55}" sibTransId="{C1F34ED8-377C-464E-B6FB-6B14DEF54525}"/>
    <dgm:cxn modelId="{49103C51-178E-4E65-A55C-5ABEFF43C78E}" type="presOf" srcId="{FEC0E418-B474-4F66-B462-3BA7379FFA90}" destId="{F9F6BF4C-5531-459F-8E71-B98941710D7A}" srcOrd="0" destOrd="2" presId="urn:microsoft.com/office/officeart/2005/8/layout/hList1"/>
    <dgm:cxn modelId="{CE512B18-72A2-4A75-8B72-D1EE25BEC683}" srcId="{2DB91054-E109-4234-B2A6-571173CF4529}" destId="{11C88C44-32CB-48DD-8C17-3CBC11B9C223}" srcOrd="0" destOrd="0" parTransId="{67012522-BABB-4B92-9E42-18B41A22A0B1}" sibTransId="{D92DFA45-5298-4FDC-9557-5A0390886B8B}"/>
    <dgm:cxn modelId="{D33D7CCC-AD2B-4B23-9BD5-1754BF8321A9}" type="presOf" srcId="{BE133486-6FC1-4E9A-8B82-7F6F9ED3C1C1}" destId="{9F0F0A5E-4FDC-4B52-8D0E-F9D70D186BD9}" srcOrd="0" destOrd="0" presId="urn:microsoft.com/office/officeart/2005/8/layout/hList1"/>
    <dgm:cxn modelId="{7871DEB1-804C-4A59-8E9E-CCFBBB83F75C}" srcId="{4442FA04-C669-4130-BC83-CB35D2D3EF95}" destId="{26839FD9-5F49-48C3-AB79-401EADAD52C5}" srcOrd="4" destOrd="0" parTransId="{B493547A-D28D-460B-A5B7-4C1DDEA6C87A}" sibTransId="{53141454-D901-4ACF-9257-994D196395A9}"/>
    <dgm:cxn modelId="{9CECEAD3-CEF3-42D8-85DE-87DF4B236300}" srcId="{4442FA04-C669-4130-BC83-CB35D2D3EF95}" destId="{CBEB68F7-E29A-4A43-A158-5E34B468D63D}" srcOrd="3" destOrd="0" parTransId="{94D58D79-10DD-463E-BF5E-2E50ACE1460A}" sibTransId="{7A6B0553-67A0-4355-9D43-45A5C6DED247}"/>
    <dgm:cxn modelId="{405C8D77-6966-48F5-853B-99FC222AAABF}" type="presOf" srcId="{08C2F684-2789-4DDD-AAC1-2D0122B1352C}" destId="{A3E26AAF-4533-4BE2-91DF-C9452FE24CB6}" srcOrd="0" destOrd="7" presId="urn:microsoft.com/office/officeart/2005/8/layout/hList1"/>
    <dgm:cxn modelId="{6AE2705B-CB97-40C0-92DE-119A24082F01}" type="presOf" srcId="{38AE511B-C5C4-4E8D-A09B-EE98526BD24C}" destId="{4E1EB08F-E214-4D8B-8EF0-D8B2B535037A}" srcOrd="0" destOrd="1" presId="urn:microsoft.com/office/officeart/2005/8/layout/hList1"/>
    <dgm:cxn modelId="{303EF650-9BFF-4B40-870C-C1EC90C152D6}" type="presOf" srcId="{11C88C44-32CB-48DD-8C17-3CBC11B9C223}" destId="{A3E26AAF-4533-4BE2-91DF-C9452FE24CB6}" srcOrd="0" destOrd="0" presId="urn:microsoft.com/office/officeart/2005/8/layout/hList1"/>
    <dgm:cxn modelId="{FD52C5A3-1673-4066-AB47-37132371800D}" srcId="{EDAF1058-E926-4849-B211-11F4ECE0C147}" destId="{F2DE6B66-DBDB-4BFA-A2F4-8D40D1E92428}" srcOrd="5" destOrd="0" parTransId="{FC6247B6-DC8A-43C9-B0A3-908EE2E25D1B}" sibTransId="{F5FE79C5-EADE-412E-8873-D90EF02EFFD4}"/>
    <dgm:cxn modelId="{F142D3A3-FA55-4011-9FA2-659DF2918C9E}" srcId="{BB3E74F1-3927-4F13-BBF4-E5460C3A2FE6}" destId="{3C9D6F43-2278-4F59-957A-CD1004E5B94C}" srcOrd="1" destOrd="0" parTransId="{95EEB83E-75B0-44DB-ABC7-B00983E0407D}" sibTransId="{DBF9A6F4-315C-4BCE-B249-D092F797A83E}"/>
    <dgm:cxn modelId="{0F0FD755-7907-4E5D-8726-14AF894F5863}" type="presOf" srcId="{E73E1AD7-F4F7-48FD-825F-4D47771EAEA0}" destId="{9F0F0A5E-4FDC-4B52-8D0E-F9D70D186BD9}" srcOrd="0" destOrd="1" presId="urn:microsoft.com/office/officeart/2005/8/layout/hList1"/>
    <dgm:cxn modelId="{BA4DB341-EAB6-484F-89EC-529B2B8B0ED6}" srcId="{4442FA04-C669-4130-BC83-CB35D2D3EF95}" destId="{E73E1AD7-F4F7-48FD-825F-4D47771EAEA0}" srcOrd="1" destOrd="0" parTransId="{73460150-C039-442F-A26A-A48F95EC11EC}" sibTransId="{EFD78D57-9FDF-4258-A6C7-BEEE78EFF03F}"/>
    <dgm:cxn modelId="{E7309048-2D6C-4C6A-B9E9-FB04227AC437}" type="presOf" srcId="{CBEB68F7-E29A-4A43-A158-5E34B468D63D}" destId="{9F0F0A5E-4FDC-4B52-8D0E-F9D70D186BD9}" srcOrd="0" destOrd="3" presId="urn:microsoft.com/office/officeart/2005/8/layout/hList1"/>
    <dgm:cxn modelId="{537D41E1-4239-41FA-BD62-DAE1E0EE5CC0}" srcId="{3C9D6F43-2278-4F59-957A-CD1004E5B94C}" destId="{53A5D62B-E723-4809-94E6-02DEF364D470}" srcOrd="0" destOrd="0" parTransId="{25491BA3-22F9-4D7D-8755-58BF9C081BF9}" sibTransId="{515D8638-B640-4FC5-B74B-59634B812DA3}"/>
    <dgm:cxn modelId="{774AAB63-2BB8-4B23-BB28-FC820298D017}" type="presOf" srcId="{29273A99-502F-48A8-96AC-D22096D329FA}" destId="{9F0F0A5E-4FDC-4B52-8D0E-F9D70D186BD9}" srcOrd="0" destOrd="6" presId="urn:microsoft.com/office/officeart/2005/8/layout/hList1"/>
    <dgm:cxn modelId="{6AC656DB-AB9B-42AF-AF6E-B9F42238293E}" srcId="{5E5CF1DF-26CF-48ED-A9BF-B8A3E0AAA661}" destId="{38AE511B-C5C4-4E8D-A09B-EE98526BD24C}" srcOrd="1" destOrd="0" parTransId="{0835E0E8-F4FC-4F57-B652-1C540BF55DE0}" sibTransId="{A0ACBDC4-C01B-4CE8-9AE6-D36900C67CA5}"/>
    <dgm:cxn modelId="{69483840-B777-4AD7-9A4B-9BDD3F3AB8B9}" type="presOf" srcId="{0722B0A4-22FE-4152-B37D-55F3D9840BE3}" destId="{9F0F0A5E-4FDC-4B52-8D0E-F9D70D186BD9}" srcOrd="0" destOrd="2" presId="urn:microsoft.com/office/officeart/2005/8/layout/hList1"/>
    <dgm:cxn modelId="{692CEF1E-33C9-482D-A603-D6DEF6BCE985}" type="presOf" srcId="{32FC7A6D-5B1E-4355-89E2-3797CC4A85A4}" destId="{F9F6BF4C-5531-459F-8E71-B98941710D7A}" srcOrd="0" destOrd="6" presId="urn:microsoft.com/office/officeart/2005/8/layout/hList1"/>
    <dgm:cxn modelId="{FAFB2240-856B-4FF1-8357-F245AEDE19C4}" srcId="{11C88C44-32CB-48DD-8C17-3CBC11B9C223}" destId="{3D383239-F17E-459C-BFC2-C0E0AB51B2AB}" srcOrd="0" destOrd="0" parTransId="{AEFD92A4-514A-4E3C-848F-364480DAA73F}" sibTransId="{19740D92-5C4C-4FC4-8FA4-1B04D08509D7}"/>
    <dgm:cxn modelId="{A0059864-9808-4B0C-ABE3-F4A8E1B52120}" type="presOf" srcId="{3C9D6F43-2278-4F59-957A-CD1004E5B94C}" destId="{A2D496FE-8202-4205-A499-7806CD1FABF9}" srcOrd="0" destOrd="1" presId="urn:microsoft.com/office/officeart/2005/8/layout/hList1"/>
    <dgm:cxn modelId="{3E1AF21D-7F06-4487-923D-092392A4514C}" type="presOf" srcId="{0A8832A0-A073-4E96-969D-FE22272E5B3F}" destId="{F9F6BF4C-5531-459F-8E71-B98941710D7A}" srcOrd="0" destOrd="4" presId="urn:microsoft.com/office/officeart/2005/8/layout/hList1"/>
    <dgm:cxn modelId="{BA355AAB-3796-4C44-99FF-79606BD0DD02}" srcId="{EDAF1058-E926-4849-B211-11F4ECE0C147}" destId="{32FC7A6D-5B1E-4355-89E2-3797CC4A85A4}" srcOrd="6" destOrd="0" parTransId="{E12B3277-6470-4677-86E7-BF1B5A26DB04}" sibTransId="{A91D2BA4-3A0D-4643-AC76-B3A6CFE17292}"/>
    <dgm:cxn modelId="{28483989-9865-4BCA-BAE3-414ABBD22900}" type="presOf" srcId="{25834311-8BAA-4676-91AC-AC96A04A541E}" destId="{9F0F0A5E-4FDC-4B52-8D0E-F9D70D186BD9}" srcOrd="0" destOrd="5" presId="urn:microsoft.com/office/officeart/2005/8/layout/hList1"/>
    <dgm:cxn modelId="{4C320676-733F-4363-BC60-F0230B0F8E5A}" srcId="{EDAF1058-E926-4849-B211-11F4ECE0C147}" destId="{1513387F-8EF7-4C78-A37B-6B16CB62A368}" srcOrd="1" destOrd="0" parTransId="{D310AFCB-9377-4592-98A3-068695D10A1F}" sibTransId="{F7C9AF3D-B47E-4898-9613-285C438F70ED}"/>
    <dgm:cxn modelId="{CFE4A43F-301A-4152-A584-E0C634912613}" srcId="{AB0551CC-3A85-4FBA-9D36-931B273AE068}" destId="{EDAF1058-E926-4849-B211-11F4ECE0C147}" srcOrd="2" destOrd="0" parTransId="{C353BBD1-0ADD-4726-B0D5-0F0A336505A2}" sibTransId="{6C261BE4-2869-49FE-AFDF-469BDC7C87C7}"/>
    <dgm:cxn modelId="{38A9C387-F526-4267-B008-CE391EEE76B2}" srcId="{5E5CF1DF-26CF-48ED-A9BF-B8A3E0AAA661}" destId="{065BD052-DF17-4823-B716-2EE5133B61B4}" srcOrd="2" destOrd="0" parTransId="{294ADC1F-6307-4ACD-B91A-6F1A1AAA04C8}" sibTransId="{86E1B9C8-4398-49D6-AB17-BEB5B85D0BA8}"/>
    <dgm:cxn modelId="{2D0A4736-A89F-4CAF-AFB6-8496A1B992F3}" srcId="{AB0551CC-3A85-4FBA-9D36-931B273AE068}" destId="{4442FA04-C669-4130-BC83-CB35D2D3EF95}" srcOrd="3" destOrd="0" parTransId="{BC76908B-0AA5-461E-8D2E-B0E122B98DB0}" sibTransId="{B7FFDD8E-CAD7-4268-B075-63B452BA291D}"/>
    <dgm:cxn modelId="{66EAF13E-9B87-4C87-8A16-CC82647C24F9}" type="presOf" srcId="{EDAF1058-E926-4849-B211-11F4ECE0C147}" destId="{A294335B-6D43-4E3D-9911-76ACFDA52F9D}" srcOrd="0" destOrd="0" presId="urn:microsoft.com/office/officeart/2005/8/layout/hList1"/>
    <dgm:cxn modelId="{024B79E0-C259-45C6-B42C-26DE27C16C71}" type="presOf" srcId="{065BD052-DF17-4823-B716-2EE5133B61B4}" destId="{4E1EB08F-E214-4D8B-8EF0-D8B2B535037A}" srcOrd="0" destOrd="2" presId="urn:microsoft.com/office/officeart/2005/8/layout/hList1"/>
    <dgm:cxn modelId="{D1BFD17B-D861-4FB0-A70D-EE90ABD510F3}" srcId="{11C88C44-32CB-48DD-8C17-3CBC11B9C223}" destId="{FB816DBF-161C-45E3-8C3D-BC1E44D24277}" srcOrd="2" destOrd="0" parTransId="{48C83B6C-BC7D-48AC-B706-ABDAE5C76EB1}" sibTransId="{85655946-9761-4790-AFBF-E82F78123D5F}"/>
    <dgm:cxn modelId="{261BFB4F-1A6C-4A0B-914A-AA78C8944B6B}" srcId="{4442FA04-C669-4130-BC83-CB35D2D3EF95}" destId="{0722B0A4-22FE-4152-B37D-55F3D9840BE3}" srcOrd="2" destOrd="0" parTransId="{87EF2D01-EB40-48BF-A51D-99CD2E3E9A88}" sibTransId="{9D60F95C-EE5D-4233-A517-0BCF278343FE}"/>
    <dgm:cxn modelId="{F0348233-0DCC-47C0-944C-FC0D32DC6891}" srcId="{AB0551CC-3A85-4FBA-9D36-931B273AE068}" destId="{BB3E74F1-3927-4F13-BBF4-E5460C3A2FE6}" srcOrd="0" destOrd="0" parTransId="{EF7DF420-028A-45CB-8EE2-1A0D84CB821C}" sibTransId="{302CC00F-1A23-478E-85D0-232844E42885}"/>
    <dgm:cxn modelId="{26705530-EB73-4DB8-8184-FDD38FB6E21B}" srcId="{11C88C44-32CB-48DD-8C17-3CBC11B9C223}" destId="{787B436D-3655-48B1-8568-E85972BD33B3}" srcOrd="1" destOrd="0" parTransId="{0751CF4E-0090-4AF6-AF9B-B3EC33C17D33}" sibTransId="{F9720F5A-A161-4018-883F-EA105495133C}"/>
    <dgm:cxn modelId="{9486B160-6C82-42B9-8C38-DADB12787723}" type="presOf" srcId="{53A5D62B-E723-4809-94E6-02DEF364D470}" destId="{A2D496FE-8202-4205-A499-7806CD1FABF9}" srcOrd="0" destOrd="2" presId="urn:microsoft.com/office/officeart/2005/8/layout/hList1"/>
    <dgm:cxn modelId="{8DB83973-1469-4688-94D2-3AC55A72EB09}" type="presOf" srcId="{E7B65785-428E-4F47-B120-059937BA2109}" destId="{A3E26AAF-4533-4BE2-91DF-C9452FE24CB6}" srcOrd="0" destOrd="5" presId="urn:microsoft.com/office/officeart/2005/8/layout/hList1"/>
    <dgm:cxn modelId="{805EE11D-0FDE-449F-8EF8-9D6FAA209C34}" srcId="{EDAF1058-E926-4849-B211-11F4ECE0C147}" destId="{B826125A-39D4-4E4A-A7FB-0B6EB8827691}" srcOrd="3" destOrd="0" parTransId="{2974AD61-0F1A-4034-B4FB-90B4D872D57F}" sibTransId="{EC9A4B80-E125-4F19-9EF9-59905FD73F5C}"/>
    <dgm:cxn modelId="{08D5D00B-2740-465B-B999-273FB4CE91DB}" type="presOf" srcId="{8D37AD69-AD96-40B2-AB65-B085C7B09C8C}" destId="{A2D496FE-8202-4205-A499-7806CD1FABF9}" srcOrd="0" destOrd="0" presId="urn:microsoft.com/office/officeart/2005/8/layout/hList1"/>
    <dgm:cxn modelId="{370DA18C-B95A-4178-B64F-5B2A2E35874C}" srcId="{4442FA04-C669-4130-BC83-CB35D2D3EF95}" destId="{29273A99-502F-48A8-96AC-D22096D329FA}" srcOrd="6" destOrd="0" parTransId="{801A475E-882A-400F-94C7-4AF3325BDB1A}" sibTransId="{33723442-2A76-483F-89F4-2D1029DD0BA6}"/>
    <dgm:cxn modelId="{AF34BCB9-43B8-4CBC-A832-E1BC3DB366F9}" type="presOf" srcId="{787B436D-3655-48B1-8568-E85972BD33B3}" destId="{A3E26AAF-4533-4BE2-91DF-C9452FE24CB6}" srcOrd="0" destOrd="2" presId="urn:microsoft.com/office/officeart/2005/8/layout/hList1"/>
    <dgm:cxn modelId="{24B34C14-4A1B-4FC9-BC1E-105FC4F17AB8}" srcId="{EDAF1058-E926-4849-B211-11F4ECE0C147}" destId="{0A8832A0-A073-4E96-969D-FE22272E5B3F}" srcOrd="4" destOrd="0" parTransId="{0F2A9A46-3AD0-4ADA-AF25-BC9AD7274ED0}" sibTransId="{B69EEF6A-E99E-4142-A322-6FED6E96436E}"/>
    <dgm:cxn modelId="{F0B9ED1A-4569-4396-BE63-0827453F5BD3}" type="presParOf" srcId="{C04364A4-DB66-4F99-9E04-CD3E7E4F0CD5}" destId="{08FC68D9-FC5A-4211-A5F5-60F94E98B7A8}" srcOrd="0" destOrd="0" presId="urn:microsoft.com/office/officeart/2005/8/layout/hList1"/>
    <dgm:cxn modelId="{107727DD-1A2A-4B47-A2D7-C3255DCA2805}" type="presParOf" srcId="{08FC68D9-FC5A-4211-A5F5-60F94E98B7A8}" destId="{2443F008-FA14-413D-AA97-1DC413508B5C}" srcOrd="0" destOrd="0" presId="urn:microsoft.com/office/officeart/2005/8/layout/hList1"/>
    <dgm:cxn modelId="{E8D696FD-6121-4C67-A129-0ECEBA29DEDB}" type="presParOf" srcId="{08FC68D9-FC5A-4211-A5F5-60F94E98B7A8}" destId="{A2D496FE-8202-4205-A499-7806CD1FABF9}" srcOrd="1" destOrd="0" presId="urn:microsoft.com/office/officeart/2005/8/layout/hList1"/>
    <dgm:cxn modelId="{A284BEE5-FCEE-4597-AFEC-E69EA8FFE663}" type="presParOf" srcId="{C04364A4-DB66-4F99-9E04-CD3E7E4F0CD5}" destId="{2F938158-0CD5-49A7-8B3B-7A3D9C6E9D12}" srcOrd="1" destOrd="0" presId="urn:microsoft.com/office/officeart/2005/8/layout/hList1"/>
    <dgm:cxn modelId="{8C93166B-2390-4F61-A672-7C12EBDF1A20}" type="presParOf" srcId="{C04364A4-DB66-4F99-9E04-CD3E7E4F0CD5}" destId="{CFBD3936-F5AB-4D86-8390-0048CFFB7C1C}" srcOrd="2" destOrd="0" presId="urn:microsoft.com/office/officeart/2005/8/layout/hList1"/>
    <dgm:cxn modelId="{4552F0CF-2AAD-4612-9CE1-77FFCF57470A}" type="presParOf" srcId="{CFBD3936-F5AB-4D86-8390-0048CFFB7C1C}" destId="{6CB13601-B3E5-48BF-A035-AC2F6BA73D17}" srcOrd="0" destOrd="0" presId="urn:microsoft.com/office/officeart/2005/8/layout/hList1"/>
    <dgm:cxn modelId="{643FD6BC-3325-4FB3-A27B-C7EF5C71A8A1}" type="presParOf" srcId="{CFBD3936-F5AB-4D86-8390-0048CFFB7C1C}" destId="{4E1EB08F-E214-4D8B-8EF0-D8B2B535037A}" srcOrd="1" destOrd="0" presId="urn:microsoft.com/office/officeart/2005/8/layout/hList1"/>
    <dgm:cxn modelId="{048F4A18-211E-49A1-9062-7B7FC6DABF75}" type="presParOf" srcId="{C04364A4-DB66-4F99-9E04-CD3E7E4F0CD5}" destId="{3607654B-DA5B-472F-A587-861E5BB25A99}" srcOrd="3" destOrd="0" presId="urn:microsoft.com/office/officeart/2005/8/layout/hList1"/>
    <dgm:cxn modelId="{A7F7A886-2453-444C-A09B-09F488CBB691}" type="presParOf" srcId="{C04364A4-DB66-4F99-9E04-CD3E7E4F0CD5}" destId="{C9A53951-DE2C-4E70-B49A-1AFA8DC43AAB}" srcOrd="4" destOrd="0" presId="urn:microsoft.com/office/officeart/2005/8/layout/hList1"/>
    <dgm:cxn modelId="{B242442F-1578-4FA2-B72C-73D3C7FD6484}" type="presParOf" srcId="{C9A53951-DE2C-4E70-B49A-1AFA8DC43AAB}" destId="{A294335B-6D43-4E3D-9911-76ACFDA52F9D}" srcOrd="0" destOrd="0" presId="urn:microsoft.com/office/officeart/2005/8/layout/hList1"/>
    <dgm:cxn modelId="{D8BA8D1E-1150-4A77-94B6-D59833905516}" type="presParOf" srcId="{C9A53951-DE2C-4E70-B49A-1AFA8DC43AAB}" destId="{F9F6BF4C-5531-459F-8E71-B98941710D7A}" srcOrd="1" destOrd="0" presId="urn:microsoft.com/office/officeart/2005/8/layout/hList1"/>
    <dgm:cxn modelId="{563B0D1B-8A87-4827-BC15-AE238173E2F7}" type="presParOf" srcId="{C04364A4-DB66-4F99-9E04-CD3E7E4F0CD5}" destId="{9976CB17-D6B1-44B2-8B13-2C357D08EC79}" srcOrd="5" destOrd="0" presId="urn:microsoft.com/office/officeart/2005/8/layout/hList1"/>
    <dgm:cxn modelId="{A9BCB864-9FB5-4A7A-BA7C-E1585A793167}" type="presParOf" srcId="{C04364A4-DB66-4F99-9E04-CD3E7E4F0CD5}" destId="{EDAB098D-F2D9-4161-B12C-A5B88F020DDA}" srcOrd="6" destOrd="0" presId="urn:microsoft.com/office/officeart/2005/8/layout/hList1"/>
    <dgm:cxn modelId="{CFFBE804-1060-4A66-81ED-658536171C7F}" type="presParOf" srcId="{EDAB098D-F2D9-4161-B12C-A5B88F020DDA}" destId="{04EFADB1-3336-49DE-B11E-7460F62BBF2A}" srcOrd="0" destOrd="0" presId="urn:microsoft.com/office/officeart/2005/8/layout/hList1"/>
    <dgm:cxn modelId="{D1EDE4E2-CF09-4F37-BB62-05B3905E6180}" type="presParOf" srcId="{EDAB098D-F2D9-4161-B12C-A5B88F020DDA}" destId="{9F0F0A5E-4FDC-4B52-8D0E-F9D70D186BD9}" srcOrd="1" destOrd="0" presId="urn:microsoft.com/office/officeart/2005/8/layout/hList1"/>
    <dgm:cxn modelId="{D056A6CB-C387-46F2-8C38-50A405341DD1}" type="presParOf" srcId="{C04364A4-DB66-4F99-9E04-CD3E7E4F0CD5}" destId="{1297E66E-F058-49E9-BCA6-73C49D100CE5}" srcOrd="7" destOrd="0" presId="urn:microsoft.com/office/officeart/2005/8/layout/hList1"/>
    <dgm:cxn modelId="{9E05982E-84DA-4224-B941-FCE908948025}" type="presParOf" srcId="{C04364A4-DB66-4F99-9E04-CD3E7E4F0CD5}" destId="{11956A00-BA1D-4629-A5C9-6FAA4C33D7B5}" srcOrd="8" destOrd="0" presId="urn:microsoft.com/office/officeart/2005/8/layout/hList1"/>
    <dgm:cxn modelId="{C66D5E68-4785-4619-A252-402887FDD3C2}" type="presParOf" srcId="{11956A00-BA1D-4629-A5C9-6FAA4C33D7B5}" destId="{AFA606EA-C2F4-4AA9-B0E3-12173383CEE7}" srcOrd="0" destOrd="0" presId="urn:microsoft.com/office/officeart/2005/8/layout/hList1"/>
    <dgm:cxn modelId="{57B40D4A-E1D1-4A32-BD6A-4B04126FB166}" type="presParOf" srcId="{11956A00-BA1D-4629-A5C9-6FAA4C33D7B5}" destId="{A3E26AAF-4533-4BE2-91DF-C9452FE24CB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7127E-F50E-4CE5-B67D-3E58BA3331C8}"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zh-TW" altLang="en-US"/>
        </a:p>
      </dgm:t>
    </dgm:pt>
    <dgm:pt modelId="{8EB5547B-1D43-4A48-AA99-BDCC8B344723}">
      <dgm:prSet phldrT="[文字]"/>
      <dgm:spPr/>
      <dgm:t>
        <a:bodyPr/>
        <a:lstStyle/>
        <a:p>
          <a:r>
            <a:rPr lang="en-US" altLang="zh-TW" dirty="0" smtClean="0"/>
            <a:t>Introduction</a:t>
          </a:r>
          <a:endParaRPr lang="zh-TW" altLang="en-US" dirty="0"/>
        </a:p>
      </dgm:t>
    </dgm:pt>
    <dgm:pt modelId="{F1633919-D8C7-44DF-A654-2B152E4671A7}" type="parTrans" cxnId="{E0F75224-C964-4716-898A-FDFEAD33A74B}">
      <dgm:prSet/>
      <dgm:spPr/>
      <dgm:t>
        <a:bodyPr/>
        <a:lstStyle/>
        <a:p>
          <a:endParaRPr lang="zh-TW" altLang="en-US"/>
        </a:p>
      </dgm:t>
    </dgm:pt>
    <dgm:pt modelId="{6E6E7FB4-9100-4277-9DD0-0915D1F8F316}" type="sibTrans" cxnId="{E0F75224-C964-4716-898A-FDFEAD33A74B}">
      <dgm:prSet/>
      <dgm:spPr/>
      <dgm:t>
        <a:bodyPr/>
        <a:lstStyle/>
        <a:p>
          <a:endParaRPr lang="zh-TW" altLang="en-US"/>
        </a:p>
      </dgm:t>
    </dgm:pt>
    <dgm:pt modelId="{1C7737FB-2836-4B07-8A5F-ED46E42BDB3F}">
      <dgm:prSet/>
      <dgm:spPr/>
      <dgm:t>
        <a:bodyPr/>
        <a:lstStyle/>
        <a:p>
          <a:r>
            <a:rPr lang="en-US" altLang="zh-TW" dirty="0" smtClean="0"/>
            <a:t>Context + Research goal</a:t>
          </a:r>
          <a:endParaRPr lang="zh-TW" altLang="zh-TW" dirty="0" smtClean="0"/>
        </a:p>
      </dgm:t>
    </dgm:pt>
    <dgm:pt modelId="{2DB74D5C-1658-4A74-8651-699E63C6DF40}" type="parTrans" cxnId="{E1F4AED2-C60B-4AC2-B500-A006D05E9DE2}">
      <dgm:prSet/>
      <dgm:spPr/>
      <dgm:t>
        <a:bodyPr/>
        <a:lstStyle/>
        <a:p>
          <a:endParaRPr lang="zh-TW" altLang="en-US"/>
        </a:p>
      </dgm:t>
    </dgm:pt>
    <dgm:pt modelId="{DBC9B926-3AC0-4F96-B1F9-D119B6A7C5D5}" type="sibTrans" cxnId="{E1F4AED2-C60B-4AC2-B500-A006D05E9DE2}">
      <dgm:prSet/>
      <dgm:spPr/>
      <dgm:t>
        <a:bodyPr/>
        <a:lstStyle/>
        <a:p>
          <a:endParaRPr lang="zh-TW" altLang="en-US"/>
        </a:p>
      </dgm:t>
    </dgm:pt>
    <dgm:pt modelId="{B9673ED8-8862-4924-95BF-9AEB1A767584}">
      <dgm:prSet/>
      <dgm:spPr/>
      <dgm:t>
        <a:bodyPr/>
        <a:lstStyle/>
        <a:p>
          <a:r>
            <a:rPr lang="en-US" altLang="zh-TW" dirty="0" smtClean="0"/>
            <a:t>Phenomena</a:t>
          </a:r>
          <a:endParaRPr lang="zh-TW" altLang="zh-TW" dirty="0" smtClean="0"/>
        </a:p>
      </dgm:t>
    </dgm:pt>
    <dgm:pt modelId="{909D8349-5781-4A46-BB1E-CC0E30F653AF}" type="parTrans" cxnId="{6DE6AA54-8F97-4F5A-8853-D2FFE9719B16}">
      <dgm:prSet/>
      <dgm:spPr/>
      <dgm:t>
        <a:bodyPr/>
        <a:lstStyle/>
        <a:p>
          <a:endParaRPr lang="zh-TW" altLang="en-US"/>
        </a:p>
      </dgm:t>
    </dgm:pt>
    <dgm:pt modelId="{3E940FE0-B0BE-4DA0-9FFC-92518593738C}" type="sibTrans" cxnId="{6DE6AA54-8F97-4F5A-8853-D2FFE9719B16}">
      <dgm:prSet/>
      <dgm:spPr/>
      <dgm:t>
        <a:bodyPr/>
        <a:lstStyle/>
        <a:p>
          <a:endParaRPr lang="zh-TW" altLang="en-US"/>
        </a:p>
      </dgm:t>
    </dgm:pt>
    <dgm:pt modelId="{A2EDF1E2-F1F2-4162-92AC-F06BEA761919}">
      <dgm:prSet/>
      <dgm:spPr/>
      <dgm:t>
        <a:bodyPr/>
        <a:lstStyle/>
        <a:p>
          <a:r>
            <a:rPr lang="en-US" altLang="zh-TW" dirty="0" smtClean="0"/>
            <a:t>Concept 1+2+3 </a:t>
          </a:r>
          <a:endParaRPr lang="zh-TW" altLang="zh-TW" dirty="0" smtClean="0"/>
        </a:p>
      </dgm:t>
    </dgm:pt>
    <dgm:pt modelId="{938C3832-596A-433D-B661-1425FB1047DB}" type="parTrans" cxnId="{6AEE1625-D1CE-4E1F-ABEE-01D0E14FC119}">
      <dgm:prSet/>
      <dgm:spPr/>
      <dgm:t>
        <a:bodyPr/>
        <a:lstStyle/>
        <a:p>
          <a:endParaRPr lang="zh-TW" altLang="en-US"/>
        </a:p>
      </dgm:t>
    </dgm:pt>
    <dgm:pt modelId="{2C225243-1D10-4781-BC9A-D7EA9BC4FBF6}" type="sibTrans" cxnId="{6AEE1625-D1CE-4E1F-ABEE-01D0E14FC119}">
      <dgm:prSet/>
      <dgm:spPr/>
      <dgm:t>
        <a:bodyPr/>
        <a:lstStyle/>
        <a:p>
          <a:endParaRPr lang="zh-TW" altLang="en-US"/>
        </a:p>
      </dgm:t>
    </dgm:pt>
    <dgm:pt modelId="{512BEADF-B5B7-411A-BFE0-6159B109ADCC}">
      <dgm:prSet/>
      <dgm:spPr/>
      <dgm:t>
        <a:bodyPr/>
        <a:lstStyle/>
        <a:p>
          <a:r>
            <a:rPr lang="en-US" altLang="zh-TW" dirty="0" smtClean="0"/>
            <a:t>Target place or population information</a:t>
          </a:r>
          <a:endParaRPr lang="zh-TW" altLang="zh-TW" dirty="0" smtClean="0"/>
        </a:p>
      </dgm:t>
    </dgm:pt>
    <dgm:pt modelId="{E94452E6-867E-4250-9D16-D519186E1C40}" type="parTrans" cxnId="{C4C21689-7584-4C0E-BDDA-A7D45C9EA956}">
      <dgm:prSet/>
      <dgm:spPr/>
      <dgm:t>
        <a:bodyPr/>
        <a:lstStyle/>
        <a:p>
          <a:endParaRPr lang="zh-TW" altLang="en-US"/>
        </a:p>
      </dgm:t>
    </dgm:pt>
    <dgm:pt modelId="{C33CFCC9-E1C4-4090-89A1-190C9BFFBD5D}" type="sibTrans" cxnId="{C4C21689-7584-4C0E-BDDA-A7D45C9EA956}">
      <dgm:prSet/>
      <dgm:spPr/>
      <dgm:t>
        <a:bodyPr/>
        <a:lstStyle/>
        <a:p>
          <a:endParaRPr lang="zh-TW" altLang="en-US"/>
        </a:p>
      </dgm:t>
    </dgm:pt>
    <dgm:pt modelId="{55A2D76C-D050-4105-B47B-A1B8207101E1}">
      <dgm:prSet/>
      <dgm:spPr/>
      <dgm:t>
        <a:bodyPr/>
        <a:lstStyle/>
        <a:p>
          <a:r>
            <a:rPr lang="en-US" altLang="zh-TW" dirty="0" smtClean="0"/>
            <a:t>Significance &amp; Limitation</a:t>
          </a:r>
          <a:endParaRPr lang="zh-TW" altLang="zh-TW" dirty="0" smtClean="0"/>
        </a:p>
      </dgm:t>
    </dgm:pt>
    <dgm:pt modelId="{CEAFDE8C-BB6D-4550-8F84-88CC09F7FE5C}" type="parTrans" cxnId="{EE34FDC6-0E78-49F3-AF7F-089652AA309E}">
      <dgm:prSet/>
      <dgm:spPr/>
      <dgm:t>
        <a:bodyPr/>
        <a:lstStyle/>
        <a:p>
          <a:endParaRPr lang="zh-TW" altLang="en-US"/>
        </a:p>
      </dgm:t>
    </dgm:pt>
    <dgm:pt modelId="{C0F2F715-D19C-47F4-984D-739BD8A2D981}" type="sibTrans" cxnId="{EE34FDC6-0E78-49F3-AF7F-089652AA309E}">
      <dgm:prSet/>
      <dgm:spPr/>
      <dgm:t>
        <a:bodyPr/>
        <a:lstStyle/>
        <a:p>
          <a:endParaRPr lang="zh-TW" altLang="en-US"/>
        </a:p>
      </dgm:t>
    </dgm:pt>
    <dgm:pt modelId="{7BA8B32B-50E8-4FD2-B361-D69B64C42042}">
      <dgm:prSet/>
      <dgm:spPr/>
      <dgm:t>
        <a:bodyPr/>
        <a:lstStyle/>
        <a:p>
          <a:r>
            <a:rPr lang="en-US" altLang="zh-TW" dirty="0" smtClean="0"/>
            <a:t>Literature Review</a:t>
          </a:r>
          <a:endParaRPr lang="zh-TW" altLang="zh-TW" dirty="0" smtClean="0"/>
        </a:p>
      </dgm:t>
    </dgm:pt>
    <dgm:pt modelId="{D09449BC-2BDE-4154-89CB-9E81EAA21488}" type="parTrans" cxnId="{8C75DC40-5F13-4757-B639-B63EF807D288}">
      <dgm:prSet/>
      <dgm:spPr/>
      <dgm:t>
        <a:bodyPr/>
        <a:lstStyle/>
        <a:p>
          <a:endParaRPr lang="zh-TW" altLang="en-US"/>
        </a:p>
      </dgm:t>
    </dgm:pt>
    <dgm:pt modelId="{6007B48C-322B-4C9D-A04D-2AB351AB6286}" type="sibTrans" cxnId="{8C75DC40-5F13-4757-B639-B63EF807D288}">
      <dgm:prSet/>
      <dgm:spPr/>
      <dgm:t>
        <a:bodyPr/>
        <a:lstStyle/>
        <a:p>
          <a:endParaRPr lang="zh-TW" altLang="en-US"/>
        </a:p>
      </dgm:t>
    </dgm:pt>
    <dgm:pt modelId="{8901B979-350B-4489-9E86-68DF181E35F0}">
      <dgm:prSet/>
      <dgm:spPr/>
      <dgm:t>
        <a:bodyPr/>
        <a:lstStyle/>
        <a:p>
          <a:r>
            <a:rPr lang="en-US" altLang="zh-TW" dirty="0" smtClean="0"/>
            <a:t>Concept 1- in A context</a:t>
          </a:r>
          <a:endParaRPr lang="zh-TW" altLang="zh-TW" dirty="0" smtClean="0"/>
        </a:p>
      </dgm:t>
    </dgm:pt>
    <dgm:pt modelId="{72262FBC-BCC3-457C-9EF1-97C296B80164}" type="parTrans" cxnId="{A3FBCF9D-F75D-4589-BA64-49033B50477C}">
      <dgm:prSet/>
      <dgm:spPr/>
      <dgm:t>
        <a:bodyPr/>
        <a:lstStyle/>
        <a:p>
          <a:endParaRPr lang="zh-TW" altLang="en-US"/>
        </a:p>
      </dgm:t>
    </dgm:pt>
    <dgm:pt modelId="{9103B003-BACF-41F6-8DA9-AAD253C03B6D}" type="sibTrans" cxnId="{A3FBCF9D-F75D-4589-BA64-49033B50477C}">
      <dgm:prSet/>
      <dgm:spPr/>
      <dgm:t>
        <a:bodyPr/>
        <a:lstStyle/>
        <a:p>
          <a:endParaRPr lang="zh-TW" altLang="en-US"/>
        </a:p>
      </dgm:t>
    </dgm:pt>
    <dgm:pt modelId="{CAF1173E-B9CC-4880-9698-89996AD88D76}">
      <dgm:prSet/>
      <dgm:spPr/>
      <dgm:t>
        <a:bodyPr/>
        <a:lstStyle/>
        <a:p>
          <a:r>
            <a:rPr lang="en-US" altLang="zh-TW" dirty="0" smtClean="0"/>
            <a:t>Definition</a:t>
          </a:r>
          <a:endParaRPr lang="zh-TW" altLang="zh-TW" dirty="0" smtClean="0"/>
        </a:p>
      </dgm:t>
    </dgm:pt>
    <dgm:pt modelId="{6CA44A9C-E22A-446C-A589-7497DD6AEF9A}" type="parTrans" cxnId="{D2E20F53-388F-4FB2-8278-852FC46FB5C1}">
      <dgm:prSet/>
      <dgm:spPr/>
      <dgm:t>
        <a:bodyPr/>
        <a:lstStyle/>
        <a:p>
          <a:endParaRPr lang="zh-TW" altLang="en-US"/>
        </a:p>
      </dgm:t>
    </dgm:pt>
    <dgm:pt modelId="{C048CFF4-54F2-4EC7-AC7E-C4051014A035}" type="sibTrans" cxnId="{D2E20F53-388F-4FB2-8278-852FC46FB5C1}">
      <dgm:prSet/>
      <dgm:spPr/>
      <dgm:t>
        <a:bodyPr/>
        <a:lstStyle/>
        <a:p>
          <a:endParaRPr lang="zh-TW" altLang="en-US"/>
        </a:p>
      </dgm:t>
    </dgm:pt>
    <dgm:pt modelId="{1F4C7708-AA45-40DD-AE31-65954774BD36}">
      <dgm:prSet/>
      <dgm:spPr/>
      <dgm:t>
        <a:bodyPr/>
        <a:lstStyle/>
        <a:p>
          <a:r>
            <a:rPr lang="en-US" altLang="zh-TW" dirty="0" smtClean="0"/>
            <a:t>Description- cause and effect</a:t>
          </a:r>
          <a:endParaRPr lang="zh-TW" altLang="zh-TW" dirty="0" smtClean="0"/>
        </a:p>
      </dgm:t>
    </dgm:pt>
    <dgm:pt modelId="{570DAC8D-80C8-4ED8-BE13-4F22F3F4C893}" type="parTrans" cxnId="{15ADD464-87A1-4490-9596-2FA8579A2649}">
      <dgm:prSet/>
      <dgm:spPr/>
      <dgm:t>
        <a:bodyPr/>
        <a:lstStyle/>
        <a:p>
          <a:endParaRPr lang="zh-TW" altLang="en-US"/>
        </a:p>
      </dgm:t>
    </dgm:pt>
    <dgm:pt modelId="{3DA3C996-9635-4B62-B71A-2A75D031381A}" type="sibTrans" cxnId="{15ADD464-87A1-4490-9596-2FA8579A2649}">
      <dgm:prSet/>
      <dgm:spPr/>
      <dgm:t>
        <a:bodyPr/>
        <a:lstStyle/>
        <a:p>
          <a:endParaRPr lang="zh-TW" altLang="en-US"/>
        </a:p>
      </dgm:t>
    </dgm:pt>
    <dgm:pt modelId="{6F96945A-BEB4-4474-A86C-9107468F0D0E}">
      <dgm:prSet/>
      <dgm:spPr/>
      <dgm:t>
        <a:bodyPr/>
        <a:lstStyle/>
        <a:p>
          <a:r>
            <a:rPr lang="en-US" altLang="zh-TW" dirty="0" smtClean="0"/>
            <a:t>Examples</a:t>
          </a:r>
          <a:endParaRPr lang="zh-TW" altLang="zh-TW" dirty="0" smtClean="0"/>
        </a:p>
      </dgm:t>
    </dgm:pt>
    <dgm:pt modelId="{E021536F-29FE-491B-B5B0-54FD66821329}" type="parTrans" cxnId="{3F776DBB-CF23-4D50-8216-26192CA4A3FF}">
      <dgm:prSet/>
      <dgm:spPr/>
      <dgm:t>
        <a:bodyPr/>
        <a:lstStyle/>
        <a:p>
          <a:endParaRPr lang="zh-TW" altLang="en-US"/>
        </a:p>
      </dgm:t>
    </dgm:pt>
    <dgm:pt modelId="{1CC9920B-31DB-4013-AF7D-51572C808921}" type="sibTrans" cxnId="{3F776DBB-CF23-4D50-8216-26192CA4A3FF}">
      <dgm:prSet/>
      <dgm:spPr/>
      <dgm:t>
        <a:bodyPr/>
        <a:lstStyle/>
        <a:p>
          <a:endParaRPr lang="zh-TW" altLang="en-US"/>
        </a:p>
      </dgm:t>
    </dgm:pt>
    <dgm:pt modelId="{BC441CFD-A3DF-493A-8CB3-699B71262DB4}">
      <dgm:prSet/>
      <dgm:spPr/>
      <dgm:t>
        <a:bodyPr/>
        <a:lstStyle/>
        <a:p>
          <a:r>
            <a:rPr lang="en-US" altLang="zh-TW" dirty="0" smtClean="0"/>
            <a:t>Related research in A context</a:t>
          </a:r>
          <a:endParaRPr lang="zh-TW" altLang="zh-TW" dirty="0" smtClean="0"/>
        </a:p>
      </dgm:t>
    </dgm:pt>
    <dgm:pt modelId="{DAEFF4A7-1ED1-4684-9527-06DA89250804}" type="parTrans" cxnId="{358E77B5-3D3D-4933-A776-275B2A2C3315}">
      <dgm:prSet/>
      <dgm:spPr/>
      <dgm:t>
        <a:bodyPr/>
        <a:lstStyle/>
        <a:p>
          <a:endParaRPr lang="zh-TW" altLang="en-US"/>
        </a:p>
      </dgm:t>
    </dgm:pt>
    <dgm:pt modelId="{3A492C21-39AA-45A0-9CEE-FB94DADB02A2}" type="sibTrans" cxnId="{358E77B5-3D3D-4933-A776-275B2A2C3315}">
      <dgm:prSet/>
      <dgm:spPr/>
      <dgm:t>
        <a:bodyPr/>
        <a:lstStyle/>
        <a:p>
          <a:endParaRPr lang="zh-TW" altLang="en-US"/>
        </a:p>
      </dgm:t>
    </dgm:pt>
    <dgm:pt modelId="{F8CA2FE1-7F91-4DF6-ACF5-8E89E2D04436}">
      <dgm:prSet/>
      <dgm:spPr/>
      <dgm:t>
        <a:bodyPr/>
        <a:lstStyle/>
        <a:p>
          <a:r>
            <a:rPr lang="en-US" altLang="zh-TW" dirty="0" smtClean="0"/>
            <a:t>Literature gap</a:t>
          </a:r>
          <a:endParaRPr lang="zh-TW" altLang="zh-TW" dirty="0" smtClean="0"/>
        </a:p>
      </dgm:t>
    </dgm:pt>
    <dgm:pt modelId="{1B4FAA83-EFBB-40AC-8937-83D64B5068EB}" type="parTrans" cxnId="{1E500D17-6D0B-40CA-B927-AFFC6BB2CB20}">
      <dgm:prSet/>
      <dgm:spPr/>
      <dgm:t>
        <a:bodyPr/>
        <a:lstStyle/>
        <a:p>
          <a:endParaRPr lang="zh-TW" altLang="en-US"/>
        </a:p>
      </dgm:t>
    </dgm:pt>
    <dgm:pt modelId="{58264731-8B87-408C-80AF-7FF630502B5C}" type="sibTrans" cxnId="{1E500D17-6D0B-40CA-B927-AFFC6BB2CB20}">
      <dgm:prSet/>
      <dgm:spPr/>
      <dgm:t>
        <a:bodyPr/>
        <a:lstStyle/>
        <a:p>
          <a:endParaRPr lang="zh-TW" altLang="en-US"/>
        </a:p>
      </dgm:t>
    </dgm:pt>
    <dgm:pt modelId="{370A8F0B-5C35-411A-9899-45201E5A9F14}">
      <dgm:prSet/>
      <dgm:spPr/>
      <dgm:t>
        <a:bodyPr/>
        <a:lstStyle/>
        <a:p>
          <a:r>
            <a:rPr lang="en-US" altLang="zh-TW" dirty="0" smtClean="0"/>
            <a:t>Concept 2- in A context</a:t>
          </a:r>
          <a:endParaRPr lang="zh-TW" altLang="zh-TW" dirty="0" smtClean="0"/>
        </a:p>
      </dgm:t>
    </dgm:pt>
    <dgm:pt modelId="{036D020A-B772-42C6-9942-6CE396977FC9}" type="parTrans" cxnId="{293CDDEA-2243-47CC-9D1A-E5167FD41051}">
      <dgm:prSet/>
      <dgm:spPr/>
      <dgm:t>
        <a:bodyPr/>
        <a:lstStyle/>
        <a:p>
          <a:endParaRPr lang="zh-TW" altLang="en-US"/>
        </a:p>
      </dgm:t>
    </dgm:pt>
    <dgm:pt modelId="{8D72DF9C-BC3C-4AD7-9FC5-2526E5C577AC}" type="sibTrans" cxnId="{293CDDEA-2243-47CC-9D1A-E5167FD41051}">
      <dgm:prSet/>
      <dgm:spPr/>
      <dgm:t>
        <a:bodyPr/>
        <a:lstStyle/>
        <a:p>
          <a:endParaRPr lang="zh-TW" altLang="en-US"/>
        </a:p>
      </dgm:t>
    </dgm:pt>
    <dgm:pt modelId="{8EAFF968-AA63-43FC-AF0A-AC8297269430}">
      <dgm:prSet/>
      <dgm:spPr/>
      <dgm:t>
        <a:bodyPr/>
        <a:lstStyle/>
        <a:p>
          <a:r>
            <a:rPr lang="en-US" altLang="zh-TW" dirty="0" smtClean="0"/>
            <a:t>Definition</a:t>
          </a:r>
          <a:endParaRPr lang="zh-TW" altLang="zh-TW" dirty="0" smtClean="0"/>
        </a:p>
      </dgm:t>
    </dgm:pt>
    <dgm:pt modelId="{5964AD49-D2CE-4011-9FD5-D3CDB34C733E}" type="parTrans" cxnId="{6C1FA51C-4B32-4014-83DA-560A0AC949DE}">
      <dgm:prSet/>
      <dgm:spPr/>
      <dgm:t>
        <a:bodyPr/>
        <a:lstStyle/>
        <a:p>
          <a:endParaRPr lang="zh-TW" altLang="en-US"/>
        </a:p>
      </dgm:t>
    </dgm:pt>
    <dgm:pt modelId="{954EFC8E-10C8-42CB-850D-5C3244890650}" type="sibTrans" cxnId="{6C1FA51C-4B32-4014-83DA-560A0AC949DE}">
      <dgm:prSet/>
      <dgm:spPr/>
      <dgm:t>
        <a:bodyPr/>
        <a:lstStyle/>
        <a:p>
          <a:endParaRPr lang="zh-TW" altLang="en-US"/>
        </a:p>
      </dgm:t>
    </dgm:pt>
    <dgm:pt modelId="{B947D649-9F85-4BF2-A6C7-8BBDEB76F973}">
      <dgm:prSet/>
      <dgm:spPr/>
      <dgm:t>
        <a:bodyPr/>
        <a:lstStyle/>
        <a:p>
          <a:r>
            <a:rPr lang="en-US" altLang="zh-TW" dirty="0" smtClean="0"/>
            <a:t>Description- cause and effect</a:t>
          </a:r>
          <a:endParaRPr lang="zh-TW" altLang="zh-TW" dirty="0" smtClean="0"/>
        </a:p>
      </dgm:t>
    </dgm:pt>
    <dgm:pt modelId="{0FD2ABEF-98D6-4A74-9C7D-05E5A6314A10}" type="parTrans" cxnId="{DF4BC201-EEB7-480F-9539-216F84874C81}">
      <dgm:prSet/>
      <dgm:spPr/>
      <dgm:t>
        <a:bodyPr/>
        <a:lstStyle/>
        <a:p>
          <a:endParaRPr lang="zh-TW" altLang="en-US"/>
        </a:p>
      </dgm:t>
    </dgm:pt>
    <dgm:pt modelId="{DE5965FF-99A5-47BC-A53D-5F09C708E289}" type="sibTrans" cxnId="{DF4BC201-EEB7-480F-9539-216F84874C81}">
      <dgm:prSet/>
      <dgm:spPr/>
      <dgm:t>
        <a:bodyPr/>
        <a:lstStyle/>
        <a:p>
          <a:endParaRPr lang="zh-TW" altLang="en-US"/>
        </a:p>
      </dgm:t>
    </dgm:pt>
    <dgm:pt modelId="{C2536E22-9AD8-456E-BD15-DD1831910671}">
      <dgm:prSet/>
      <dgm:spPr/>
      <dgm:t>
        <a:bodyPr/>
        <a:lstStyle/>
        <a:p>
          <a:r>
            <a:rPr lang="en-US" altLang="zh-TW" dirty="0" smtClean="0"/>
            <a:t>Examples</a:t>
          </a:r>
          <a:endParaRPr lang="zh-TW" altLang="zh-TW" dirty="0" smtClean="0"/>
        </a:p>
      </dgm:t>
    </dgm:pt>
    <dgm:pt modelId="{01D23968-B9EA-41DE-9856-12193095F14B}" type="parTrans" cxnId="{F394773B-1A04-49F2-875B-6AA416180C95}">
      <dgm:prSet/>
      <dgm:spPr/>
      <dgm:t>
        <a:bodyPr/>
        <a:lstStyle/>
        <a:p>
          <a:endParaRPr lang="zh-TW" altLang="en-US"/>
        </a:p>
      </dgm:t>
    </dgm:pt>
    <dgm:pt modelId="{BCBB27AD-1E4D-4AF2-9C77-AE1B7E406D4A}" type="sibTrans" cxnId="{F394773B-1A04-49F2-875B-6AA416180C95}">
      <dgm:prSet/>
      <dgm:spPr/>
      <dgm:t>
        <a:bodyPr/>
        <a:lstStyle/>
        <a:p>
          <a:endParaRPr lang="zh-TW" altLang="en-US"/>
        </a:p>
      </dgm:t>
    </dgm:pt>
    <dgm:pt modelId="{986064BB-C754-43DD-B6C0-BFD0C78ED730}">
      <dgm:prSet/>
      <dgm:spPr/>
      <dgm:t>
        <a:bodyPr/>
        <a:lstStyle/>
        <a:p>
          <a:r>
            <a:rPr lang="en-US" altLang="zh-TW" dirty="0" smtClean="0"/>
            <a:t>Related research in A context = concept 1+2</a:t>
          </a:r>
          <a:endParaRPr lang="zh-TW" altLang="zh-TW" dirty="0" smtClean="0"/>
        </a:p>
      </dgm:t>
    </dgm:pt>
    <dgm:pt modelId="{45888ACE-887C-4FEC-BAF7-79CEFC5C0C22}" type="parTrans" cxnId="{514EF8B9-222B-4259-AF27-949F8534D6CD}">
      <dgm:prSet/>
      <dgm:spPr/>
      <dgm:t>
        <a:bodyPr/>
        <a:lstStyle/>
        <a:p>
          <a:endParaRPr lang="zh-TW" altLang="en-US"/>
        </a:p>
      </dgm:t>
    </dgm:pt>
    <dgm:pt modelId="{2B7C193B-9CF3-4C8F-80D3-9F1CE5414F14}" type="sibTrans" cxnId="{514EF8B9-222B-4259-AF27-949F8534D6CD}">
      <dgm:prSet/>
      <dgm:spPr/>
      <dgm:t>
        <a:bodyPr/>
        <a:lstStyle/>
        <a:p>
          <a:endParaRPr lang="zh-TW" altLang="en-US"/>
        </a:p>
      </dgm:t>
    </dgm:pt>
    <dgm:pt modelId="{6935C29D-EBCD-4CEF-ACEA-C89518E6E4EB}">
      <dgm:prSet/>
      <dgm:spPr/>
      <dgm:t>
        <a:bodyPr/>
        <a:lstStyle/>
        <a:p>
          <a:r>
            <a:rPr lang="en-US" altLang="zh-TW" dirty="0" smtClean="0"/>
            <a:t>Literature Gap</a:t>
          </a:r>
          <a:endParaRPr lang="zh-TW" altLang="zh-TW" dirty="0" smtClean="0"/>
        </a:p>
      </dgm:t>
    </dgm:pt>
    <dgm:pt modelId="{E032C966-2907-4BFC-B75E-D7A214EE40FD}" type="parTrans" cxnId="{FE2997A8-2847-4297-B0F1-C962D98B1B1F}">
      <dgm:prSet/>
      <dgm:spPr/>
      <dgm:t>
        <a:bodyPr/>
        <a:lstStyle/>
        <a:p>
          <a:endParaRPr lang="zh-TW" altLang="en-US"/>
        </a:p>
      </dgm:t>
    </dgm:pt>
    <dgm:pt modelId="{524B62FF-7CF6-4BB2-832C-283B02C321A9}" type="sibTrans" cxnId="{FE2997A8-2847-4297-B0F1-C962D98B1B1F}">
      <dgm:prSet/>
      <dgm:spPr/>
      <dgm:t>
        <a:bodyPr/>
        <a:lstStyle/>
        <a:p>
          <a:endParaRPr lang="zh-TW" altLang="en-US"/>
        </a:p>
      </dgm:t>
    </dgm:pt>
    <dgm:pt modelId="{61C3327B-C4FF-4B13-B29C-D79F8168CF34}">
      <dgm:prSet/>
      <dgm:spPr/>
      <dgm:t>
        <a:bodyPr/>
        <a:lstStyle/>
        <a:p>
          <a:r>
            <a:rPr lang="en-US" altLang="zh-TW" dirty="0" smtClean="0"/>
            <a:t>Concept 3- in A context</a:t>
          </a:r>
          <a:endParaRPr lang="zh-TW" altLang="zh-TW" dirty="0" smtClean="0"/>
        </a:p>
      </dgm:t>
    </dgm:pt>
    <dgm:pt modelId="{F76B89B6-6641-4179-BE93-F96EE0237E14}" type="parTrans" cxnId="{B12900AD-0257-42E7-B599-B2BEF577060D}">
      <dgm:prSet/>
      <dgm:spPr/>
      <dgm:t>
        <a:bodyPr/>
        <a:lstStyle/>
        <a:p>
          <a:endParaRPr lang="zh-TW" altLang="en-US"/>
        </a:p>
      </dgm:t>
    </dgm:pt>
    <dgm:pt modelId="{515BFAF5-6595-436B-AE28-8AF8C70EEE9F}" type="sibTrans" cxnId="{B12900AD-0257-42E7-B599-B2BEF577060D}">
      <dgm:prSet/>
      <dgm:spPr/>
      <dgm:t>
        <a:bodyPr/>
        <a:lstStyle/>
        <a:p>
          <a:endParaRPr lang="zh-TW" altLang="en-US"/>
        </a:p>
      </dgm:t>
    </dgm:pt>
    <dgm:pt modelId="{ABA5C558-22D8-40D8-9F6F-9B3E047EAA63}">
      <dgm:prSet/>
      <dgm:spPr/>
      <dgm:t>
        <a:bodyPr/>
        <a:lstStyle/>
        <a:p>
          <a:r>
            <a:rPr lang="en-US" altLang="zh-TW" dirty="0" smtClean="0"/>
            <a:t>Definition</a:t>
          </a:r>
          <a:endParaRPr lang="zh-TW" altLang="zh-TW" dirty="0" smtClean="0"/>
        </a:p>
      </dgm:t>
    </dgm:pt>
    <dgm:pt modelId="{08D5FE76-891B-40AF-AAC0-25E6FB6BDCEF}" type="parTrans" cxnId="{4416C261-1F46-433A-BFC9-BC52A5B50A16}">
      <dgm:prSet/>
      <dgm:spPr/>
      <dgm:t>
        <a:bodyPr/>
        <a:lstStyle/>
        <a:p>
          <a:endParaRPr lang="zh-TW" altLang="en-US"/>
        </a:p>
      </dgm:t>
    </dgm:pt>
    <dgm:pt modelId="{33CC1B50-3D14-4E23-81E4-73C17CC02906}" type="sibTrans" cxnId="{4416C261-1F46-433A-BFC9-BC52A5B50A16}">
      <dgm:prSet/>
      <dgm:spPr/>
      <dgm:t>
        <a:bodyPr/>
        <a:lstStyle/>
        <a:p>
          <a:endParaRPr lang="zh-TW" altLang="en-US"/>
        </a:p>
      </dgm:t>
    </dgm:pt>
    <dgm:pt modelId="{2806A8CC-ED09-496F-BA67-4963C65B1BAC}">
      <dgm:prSet/>
      <dgm:spPr/>
      <dgm:t>
        <a:bodyPr/>
        <a:lstStyle/>
        <a:p>
          <a:r>
            <a:rPr lang="en-US" altLang="zh-TW" dirty="0" smtClean="0"/>
            <a:t>Description- cause and effect</a:t>
          </a:r>
          <a:endParaRPr lang="zh-TW" altLang="zh-TW" dirty="0" smtClean="0"/>
        </a:p>
      </dgm:t>
    </dgm:pt>
    <dgm:pt modelId="{BAFCA625-FC6D-4CA4-A117-7E75DFCB0848}" type="parTrans" cxnId="{D8AE2D5A-FC2A-4E74-B052-8A78A883EED3}">
      <dgm:prSet/>
      <dgm:spPr/>
      <dgm:t>
        <a:bodyPr/>
        <a:lstStyle/>
        <a:p>
          <a:endParaRPr lang="zh-TW" altLang="en-US"/>
        </a:p>
      </dgm:t>
    </dgm:pt>
    <dgm:pt modelId="{AB45AD8C-57E8-41C9-ACBF-271357C77C4D}" type="sibTrans" cxnId="{D8AE2D5A-FC2A-4E74-B052-8A78A883EED3}">
      <dgm:prSet/>
      <dgm:spPr/>
      <dgm:t>
        <a:bodyPr/>
        <a:lstStyle/>
        <a:p>
          <a:endParaRPr lang="zh-TW" altLang="en-US"/>
        </a:p>
      </dgm:t>
    </dgm:pt>
    <dgm:pt modelId="{A4E87D2C-E325-4F6C-BFE3-3B9A6CCC9092}">
      <dgm:prSet/>
      <dgm:spPr/>
      <dgm:t>
        <a:bodyPr/>
        <a:lstStyle/>
        <a:p>
          <a:r>
            <a:rPr lang="en-US" altLang="zh-TW" dirty="0" smtClean="0"/>
            <a:t>Examples</a:t>
          </a:r>
          <a:endParaRPr lang="zh-TW" altLang="zh-TW" dirty="0" smtClean="0"/>
        </a:p>
      </dgm:t>
    </dgm:pt>
    <dgm:pt modelId="{5B968528-2D80-4694-B9DA-8F19007114C7}" type="parTrans" cxnId="{D07E23C4-2066-480A-A26C-31428CDFAA47}">
      <dgm:prSet/>
      <dgm:spPr/>
      <dgm:t>
        <a:bodyPr/>
        <a:lstStyle/>
        <a:p>
          <a:endParaRPr lang="zh-TW" altLang="en-US"/>
        </a:p>
      </dgm:t>
    </dgm:pt>
    <dgm:pt modelId="{70034FFE-FEC3-4A3B-958C-301143C03046}" type="sibTrans" cxnId="{D07E23C4-2066-480A-A26C-31428CDFAA47}">
      <dgm:prSet/>
      <dgm:spPr/>
      <dgm:t>
        <a:bodyPr/>
        <a:lstStyle/>
        <a:p>
          <a:endParaRPr lang="zh-TW" altLang="en-US"/>
        </a:p>
      </dgm:t>
    </dgm:pt>
    <dgm:pt modelId="{F3D16CD9-F301-48DE-B4D6-6E0CB6CA389D}">
      <dgm:prSet/>
      <dgm:spPr/>
      <dgm:t>
        <a:bodyPr/>
        <a:lstStyle/>
        <a:p>
          <a:r>
            <a:rPr lang="en-US" altLang="zh-TW" dirty="0" smtClean="0"/>
            <a:t>Related research in A context = concept 1+2+3</a:t>
          </a:r>
          <a:endParaRPr lang="zh-TW" altLang="zh-TW" dirty="0" smtClean="0"/>
        </a:p>
      </dgm:t>
    </dgm:pt>
    <dgm:pt modelId="{AD139115-BF0B-46CC-8C7B-7697A9F06466}" type="parTrans" cxnId="{11081D9A-47C6-42EA-9B93-2BEB12B85FCE}">
      <dgm:prSet/>
      <dgm:spPr/>
      <dgm:t>
        <a:bodyPr/>
        <a:lstStyle/>
        <a:p>
          <a:endParaRPr lang="zh-TW" altLang="en-US"/>
        </a:p>
      </dgm:t>
    </dgm:pt>
    <dgm:pt modelId="{50E24915-E136-477C-BC25-08F97E95AD1F}" type="sibTrans" cxnId="{11081D9A-47C6-42EA-9B93-2BEB12B85FCE}">
      <dgm:prSet/>
      <dgm:spPr/>
      <dgm:t>
        <a:bodyPr/>
        <a:lstStyle/>
        <a:p>
          <a:endParaRPr lang="zh-TW" altLang="en-US"/>
        </a:p>
      </dgm:t>
    </dgm:pt>
    <dgm:pt modelId="{930207D3-2FAC-4782-9220-BF58E035D162}">
      <dgm:prSet/>
      <dgm:spPr/>
      <dgm:t>
        <a:bodyPr/>
        <a:lstStyle/>
        <a:p>
          <a:r>
            <a:rPr lang="en-US" altLang="zh-TW" dirty="0" smtClean="0"/>
            <a:t>Literature Gap</a:t>
          </a:r>
          <a:endParaRPr lang="zh-TW" altLang="zh-TW" dirty="0" smtClean="0"/>
        </a:p>
      </dgm:t>
    </dgm:pt>
    <dgm:pt modelId="{9C6F31B6-241E-451F-B833-DED23232AFAC}" type="parTrans" cxnId="{10324EF8-E4EA-4E38-B0A8-0F7ABFC8675F}">
      <dgm:prSet/>
      <dgm:spPr/>
      <dgm:t>
        <a:bodyPr/>
        <a:lstStyle/>
        <a:p>
          <a:endParaRPr lang="zh-TW" altLang="en-US"/>
        </a:p>
      </dgm:t>
    </dgm:pt>
    <dgm:pt modelId="{143436D6-2B35-4D9E-A031-6A63FCA05646}" type="sibTrans" cxnId="{10324EF8-E4EA-4E38-B0A8-0F7ABFC8675F}">
      <dgm:prSet/>
      <dgm:spPr/>
      <dgm:t>
        <a:bodyPr/>
        <a:lstStyle/>
        <a:p>
          <a:endParaRPr lang="zh-TW" altLang="en-US"/>
        </a:p>
      </dgm:t>
    </dgm:pt>
    <dgm:pt modelId="{541AE608-F533-44ED-AC1B-16835710FBD0}">
      <dgm:prSet/>
      <dgm:spPr/>
      <dgm:t>
        <a:bodyPr/>
        <a:lstStyle/>
        <a:p>
          <a:r>
            <a:rPr lang="en-US" altLang="zh-TW" dirty="0" smtClean="0"/>
            <a:t>Research hypothesis or Research question</a:t>
          </a:r>
          <a:endParaRPr lang="zh-TW" altLang="zh-TW" dirty="0" smtClean="0"/>
        </a:p>
      </dgm:t>
    </dgm:pt>
    <dgm:pt modelId="{8E796CEB-BC6C-4915-934E-2C02C4171D05}" type="parTrans" cxnId="{AFB43A28-6861-44C1-AD64-BA6EFE9B9517}">
      <dgm:prSet/>
      <dgm:spPr/>
      <dgm:t>
        <a:bodyPr/>
        <a:lstStyle/>
        <a:p>
          <a:endParaRPr lang="zh-TW" altLang="en-US"/>
        </a:p>
      </dgm:t>
    </dgm:pt>
    <dgm:pt modelId="{396F138C-C3F9-4459-BFEA-2DCEC0013AE0}" type="sibTrans" cxnId="{AFB43A28-6861-44C1-AD64-BA6EFE9B9517}">
      <dgm:prSet/>
      <dgm:spPr/>
      <dgm:t>
        <a:bodyPr/>
        <a:lstStyle/>
        <a:p>
          <a:endParaRPr lang="zh-TW" altLang="en-US"/>
        </a:p>
      </dgm:t>
    </dgm:pt>
    <dgm:pt modelId="{0FB95548-C1B8-4157-BF31-B10005DA4122}">
      <dgm:prSet/>
      <dgm:spPr/>
      <dgm:t>
        <a:bodyPr/>
        <a:lstStyle/>
        <a:p>
          <a:r>
            <a:rPr lang="en-US" altLang="zh-TW" dirty="0" smtClean="0"/>
            <a:t>Methodology</a:t>
          </a:r>
          <a:endParaRPr lang="zh-TW" altLang="zh-TW" dirty="0" smtClean="0"/>
        </a:p>
      </dgm:t>
    </dgm:pt>
    <dgm:pt modelId="{1974B9A4-87D8-49E0-8721-7DEFC5B4434C}" type="parTrans" cxnId="{9925619D-CE28-481D-B7FB-74CFE7C415C0}">
      <dgm:prSet/>
      <dgm:spPr/>
      <dgm:t>
        <a:bodyPr/>
        <a:lstStyle/>
        <a:p>
          <a:endParaRPr lang="zh-TW" altLang="en-US"/>
        </a:p>
      </dgm:t>
    </dgm:pt>
    <dgm:pt modelId="{0DD065BB-12E4-4830-AEDA-C32E6322AA34}" type="sibTrans" cxnId="{9925619D-CE28-481D-B7FB-74CFE7C415C0}">
      <dgm:prSet/>
      <dgm:spPr/>
      <dgm:t>
        <a:bodyPr/>
        <a:lstStyle/>
        <a:p>
          <a:endParaRPr lang="zh-TW" altLang="en-US"/>
        </a:p>
      </dgm:t>
    </dgm:pt>
    <dgm:pt modelId="{899B38B6-8898-451C-9ADA-043FEA5CF5BC}">
      <dgm:prSet/>
      <dgm:spPr/>
      <dgm:t>
        <a:bodyPr/>
        <a:lstStyle/>
        <a:p>
          <a:r>
            <a:rPr lang="en-US" altLang="zh-TW" dirty="0" smtClean="0"/>
            <a:t>Target population- Descriptive analysis</a:t>
          </a:r>
          <a:endParaRPr lang="zh-TW" altLang="zh-TW" dirty="0" smtClean="0"/>
        </a:p>
      </dgm:t>
    </dgm:pt>
    <dgm:pt modelId="{F3A68A06-453C-405B-82B6-31D5FEA54EAC}" type="parTrans" cxnId="{4495D3B0-8DF0-473A-BEE4-7DE8BC3FC6F1}">
      <dgm:prSet/>
      <dgm:spPr/>
      <dgm:t>
        <a:bodyPr/>
        <a:lstStyle/>
        <a:p>
          <a:endParaRPr lang="zh-TW" altLang="en-US"/>
        </a:p>
      </dgm:t>
    </dgm:pt>
    <dgm:pt modelId="{C7092BE7-8048-4315-AA83-7581E633EC71}" type="sibTrans" cxnId="{4495D3B0-8DF0-473A-BEE4-7DE8BC3FC6F1}">
      <dgm:prSet/>
      <dgm:spPr/>
      <dgm:t>
        <a:bodyPr/>
        <a:lstStyle/>
        <a:p>
          <a:endParaRPr lang="zh-TW" altLang="en-US"/>
        </a:p>
      </dgm:t>
    </dgm:pt>
    <dgm:pt modelId="{ECD18031-7213-4A00-A241-627935FA5505}">
      <dgm:prSet/>
      <dgm:spPr/>
      <dgm:t>
        <a:bodyPr/>
        <a:lstStyle/>
        <a:p>
          <a:r>
            <a:rPr lang="en-US" altLang="zh-TW" dirty="0" smtClean="0"/>
            <a:t>Sampling= sampling method, size, procedure, justification</a:t>
          </a:r>
          <a:endParaRPr lang="zh-TW" altLang="zh-TW" dirty="0" smtClean="0"/>
        </a:p>
      </dgm:t>
    </dgm:pt>
    <dgm:pt modelId="{133120C9-F07C-4ED5-A05D-EFE87ECBA7D4}" type="parTrans" cxnId="{39F0CD72-DFE3-41EC-BCFF-B0B547950BF6}">
      <dgm:prSet/>
      <dgm:spPr/>
      <dgm:t>
        <a:bodyPr/>
        <a:lstStyle/>
        <a:p>
          <a:endParaRPr lang="zh-TW" altLang="en-US"/>
        </a:p>
      </dgm:t>
    </dgm:pt>
    <dgm:pt modelId="{BA2DC4AB-7BE3-4920-8E8E-80BB506A16D2}" type="sibTrans" cxnId="{39F0CD72-DFE3-41EC-BCFF-B0B547950BF6}">
      <dgm:prSet/>
      <dgm:spPr/>
      <dgm:t>
        <a:bodyPr/>
        <a:lstStyle/>
        <a:p>
          <a:endParaRPr lang="zh-TW" altLang="en-US"/>
        </a:p>
      </dgm:t>
    </dgm:pt>
    <dgm:pt modelId="{35CB9D94-0180-429A-BA2D-750E0527E8FC}">
      <dgm:prSet/>
      <dgm:spPr/>
      <dgm:t>
        <a:bodyPr/>
        <a:lstStyle/>
        <a:p>
          <a:r>
            <a:rPr lang="en-US" altLang="zh-TW" dirty="0" smtClean="0"/>
            <a:t>Instrumentation (Reliability &amp; Validity)</a:t>
          </a:r>
          <a:endParaRPr lang="zh-TW" altLang="zh-TW" dirty="0" smtClean="0"/>
        </a:p>
      </dgm:t>
    </dgm:pt>
    <dgm:pt modelId="{1BE9242E-F9DD-4A8B-84A1-5B057FEE3544}" type="parTrans" cxnId="{2DD73A5A-0C2D-498F-A525-674C6D8F5113}">
      <dgm:prSet/>
      <dgm:spPr/>
      <dgm:t>
        <a:bodyPr/>
        <a:lstStyle/>
        <a:p>
          <a:endParaRPr lang="zh-TW" altLang="en-US"/>
        </a:p>
      </dgm:t>
    </dgm:pt>
    <dgm:pt modelId="{00948716-C457-40F6-93E1-3AAC70562A3E}" type="sibTrans" cxnId="{2DD73A5A-0C2D-498F-A525-674C6D8F5113}">
      <dgm:prSet/>
      <dgm:spPr/>
      <dgm:t>
        <a:bodyPr/>
        <a:lstStyle/>
        <a:p>
          <a:endParaRPr lang="zh-TW" altLang="en-US"/>
        </a:p>
      </dgm:t>
    </dgm:pt>
    <dgm:pt modelId="{00C96140-A7A3-4233-8898-DAA97CEE0B90}">
      <dgm:prSet/>
      <dgm:spPr/>
      <dgm:t>
        <a:bodyPr/>
        <a:lstStyle/>
        <a:p>
          <a:r>
            <a:rPr lang="en-US" altLang="zh-TW" dirty="0" smtClean="0"/>
            <a:t>Data treatment (code in SPSS)</a:t>
          </a:r>
          <a:endParaRPr lang="zh-TW" altLang="zh-TW" dirty="0" smtClean="0"/>
        </a:p>
      </dgm:t>
    </dgm:pt>
    <dgm:pt modelId="{A485AAA3-32D0-4CAF-AA9C-CACCD162E38B}" type="parTrans" cxnId="{61487B58-39CD-4382-A062-0FA9D3093411}">
      <dgm:prSet/>
      <dgm:spPr/>
      <dgm:t>
        <a:bodyPr/>
        <a:lstStyle/>
        <a:p>
          <a:endParaRPr lang="zh-TW" altLang="en-US"/>
        </a:p>
      </dgm:t>
    </dgm:pt>
    <dgm:pt modelId="{06A50B0E-F9D9-4ABF-93FA-08F69617C32F}" type="sibTrans" cxnId="{61487B58-39CD-4382-A062-0FA9D3093411}">
      <dgm:prSet/>
      <dgm:spPr/>
      <dgm:t>
        <a:bodyPr/>
        <a:lstStyle/>
        <a:p>
          <a:endParaRPr lang="zh-TW" altLang="en-US"/>
        </a:p>
      </dgm:t>
    </dgm:pt>
    <dgm:pt modelId="{6BE7FA62-1F65-4FE4-B962-AD12F3C0DD34}">
      <dgm:prSet/>
      <dgm:spPr/>
      <dgm:t>
        <a:bodyPr/>
        <a:lstStyle/>
        <a:p>
          <a:r>
            <a:rPr lang="en-US" altLang="zh-TW" dirty="0" smtClean="0"/>
            <a:t>Data Analysis method (e.g. T-Test, ANOVA)</a:t>
          </a:r>
          <a:endParaRPr lang="zh-TW" altLang="zh-TW" dirty="0" smtClean="0"/>
        </a:p>
      </dgm:t>
    </dgm:pt>
    <dgm:pt modelId="{90CEF7EA-9794-47E5-AAF2-BEF224B97A14}" type="parTrans" cxnId="{1B9BF85E-1642-450A-9488-D9B71DC923DF}">
      <dgm:prSet/>
      <dgm:spPr/>
      <dgm:t>
        <a:bodyPr/>
        <a:lstStyle/>
        <a:p>
          <a:endParaRPr lang="zh-TW" altLang="en-US"/>
        </a:p>
      </dgm:t>
    </dgm:pt>
    <dgm:pt modelId="{4584FB81-BF10-4D4C-8C0D-175C1825DBE6}" type="sibTrans" cxnId="{1B9BF85E-1642-450A-9488-D9B71DC923DF}">
      <dgm:prSet/>
      <dgm:spPr/>
      <dgm:t>
        <a:bodyPr/>
        <a:lstStyle/>
        <a:p>
          <a:endParaRPr lang="zh-TW" altLang="en-US"/>
        </a:p>
      </dgm:t>
    </dgm:pt>
    <dgm:pt modelId="{6528571D-36A6-421B-9190-5D7B83C848D1}">
      <dgm:prSet/>
      <dgm:spPr/>
      <dgm:t>
        <a:bodyPr/>
        <a:lstStyle/>
        <a:p>
          <a:r>
            <a:rPr lang="en-US" altLang="zh-TW" dirty="0" smtClean="0"/>
            <a:t>Result</a:t>
          </a:r>
          <a:endParaRPr lang="zh-TW" altLang="zh-TW" dirty="0" smtClean="0"/>
        </a:p>
      </dgm:t>
    </dgm:pt>
    <dgm:pt modelId="{AEA63E97-2367-458A-9D9A-4BC5D049BF70}" type="parTrans" cxnId="{E7BA984A-8B3E-44BD-8903-14BFDC722B1E}">
      <dgm:prSet/>
      <dgm:spPr/>
      <dgm:t>
        <a:bodyPr/>
        <a:lstStyle/>
        <a:p>
          <a:endParaRPr lang="zh-TW" altLang="en-US"/>
        </a:p>
      </dgm:t>
    </dgm:pt>
    <dgm:pt modelId="{39C9A601-2919-4BC6-A034-2848B7DEDD17}" type="sibTrans" cxnId="{E7BA984A-8B3E-44BD-8903-14BFDC722B1E}">
      <dgm:prSet/>
      <dgm:spPr/>
      <dgm:t>
        <a:bodyPr/>
        <a:lstStyle/>
        <a:p>
          <a:endParaRPr lang="zh-TW" altLang="en-US"/>
        </a:p>
      </dgm:t>
    </dgm:pt>
    <dgm:pt modelId="{7BF3718E-829A-4F79-9C62-46EB72162D27}">
      <dgm:prSet/>
      <dgm:spPr/>
      <dgm:t>
        <a:bodyPr/>
        <a:lstStyle/>
        <a:p>
          <a:r>
            <a:rPr lang="en-US" altLang="zh-TW" dirty="0" smtClean="0"/>
            <a:t>Demographic test (e.g. comparison or difference)</a:t>
          </a:r>
          <a:endParaRPr lang="zh-TW" altLang="zh-TW" dirty="0" smtClean="0"/>
        </a:p>
      </dgm:t>
    </dgm:pt>
    <dgm:pt modelId="{B6294583-CEA5-4ACB-9DAB-DA7208F25F55}" type="parTrans" cxnId="{652647F4-25BE-4DA1-AA82-C4A2AB75D4A8}">
      <dgm:prSet/>
      <dgm:spPr/>
      <dgm:t>
        <a:bodyPr/>
        <a:lstStyle/>
        <a:p>
          <a:endParaRPr lang="zh-TW" altLang="en-US"/>
        </a:p>
      </dgm:t>
    </dgm:pt>
    <dgm:pt modelId="{EB7139E2-99AA-45D2-8650-E5C9DA68C5F7}" type="sibTrans" cxnId="{652647F4-25BE-4DA1-AA82-C4A2AB75D4A8}">
      <dgm:prSet/>
      <dgm:spPr/>
      <dgm:t>
        <a:bodyPr/>
        <a:lstStyle/>
        <a:p>
          <a:endParaRPr lang="zh-TW" altLang="en-US"/>
        </a:p>
      </dgm:t>
    </dgm:pt>
    <dgm:pt modelId="{8BA2422F-0B77-4BF5-A7E6-B5634D1145A4}">
      <dgm:prSet/>
      <dgm:spPr/>
      <dgm:t>
        <a:bodyPr/>
        <a:lstStyle/>
        <a:p>
          <a:r>
            <a:rPr lang="en-US" altLang="zh-TW" dirty="0" smtClean="0"/>
            <a:t>H1 or RQ1: statistic method + result + interpretation</a:t>
          </a:r>
          <a:endParaRPr lang="zh-TW" altLang="zh-TW" dirty="0" smtClean="0"/>
        </a:p>
      </dgm:t>
    </dgm:pt>
    <dgm:pt modelId="{701237E4-3F07-400A-9F2C-5DC79B41FF09}" type="parTrans" cxnId="{48F403A6-2378-4889-9921-75E1145CA7AF}">
      <dgm:prSet/>
      <dgm:spPr/>
      <dgm:t>
        <a:bodyPr/>
        <a:lstStyle/>
        <a:p>
          <a:endParaRPr lang="zh-TW" altLang="en-US"/>
        </a:p>
      </dgm:t>
    </dgm:pt>
    <dgm:pt modelId="{B72995DD-AE4E-45E6-8ACE-9230DDAACCE1}" type="sibTrans" cxnId="{48F403A6-2378-4889-9921-75E1145CA7AF}">
      <dgm:prSet/>
      <dgm:spPr/>
      <dgm:t>
        <a:bodyPr/>
        <a:lstStyle/>
        <a:p>
          <a:endParaRPr lang="zh-TW" altLang="en-US"/>
        </a:p>
      </dgm:t>
    </dgm:pt>
    <dgm:pt modelId="{B8F385E8-9966-47CB-9A22-CCD549F04475}">
      <dgm:prSet/>
      <dgm:spPr/>
      <dgm:t>
        <a:bodyPr/>
        <a:lstStyle/>
        <a:p>
          <a:r>
            <a:rPr lang="en-US" altLang="zh-TW" dirty="0" smtClean="0"/>
            <a:t>H2 or RQ2: statistic method + result + interpretation</a:t>
          </a:r>
          <a:endParaRPr lang="zh-TW" altLang="zh-TW" dirty="0" smtClean="0"/>
        </a:p>
      </dgm:t>
    </dgm:pt>
    <dgm:pt modelId="{88DCE49D-9138-4F95-837F-8804F312F463}" type="parTrans" cxnId="{2A12260F-950C-4D87-9DEF-7227BA864496}">
      <dgm:prSet/>
      <dgm:spPr/>
      <dgm:t>
        <a:bodyPr/>
        <a:lstStyle/>
        <a:p>
          <a:endParaRPr lang="zh-TW" altLang="en-US"/>
        </a:p>
      </dgm:t>
    </dgm:pt>
    <dgm:pt modelId="{A9B70736-135A-41E2-ACCF-C650CCFD11A2}" type="sibTrans" cxnId="{2A12260F-950C-4D87-9DEF-7227BA864496}">
      <dgm:prSet/>
      <dgm:spPr/>
      <dgm:t>
        <a:bodyPr/>
        <a:lstStyle/>
        <a:p>
          <a:endParaRPr lang="zh-TW" altLang="en-US"/>
        </a:p>
      </dgm:t>
    </dgm:pt>
    <dgm:pt modelId="{1853C2CE-C400-4169-8168-5A04F3B8FE18}">
      <dgm:prSet/>
      <dgm:spPr/>
      <dgm:t>
        <a:bodyPr/>
        <a:lstStyle/>
        <a:p>
          <a:r>
            <a:rPr lang="en-US" altLang="zh-TW" dirty="0" smtClean="0"/>
            <a:t>H3 or RQ3: statistic method + result + interpretation</a:t>
          </a:r>
          <a:endParaRPr lang="zh-TW" altLang="zh-TW" dirty="0" smtClean="0"/>
        </a:p>
      </dgm:t>
    </dgm:pt>
    <dgm:pt modelId="{8DCD532E-4CA2-4A33-8CB7-E01BB40F6E67}" type="parTrans" cxnId="{1AD495AE-0C47-4DCB-B905-D54D2EDCA148}">
      <dgm:prSet/>
      <dgm:spPr/>
      <dgm:t>
        <a:bodyPr/>
        <a:lstStyle/>
        <a:p>
          <a:endParaRPr lang="zh-TW" altLang="en-US"/>
        </a:p>
      </dgm:t>
    </dgm:pt>
    <dgm:pt modelId="{04AAC5D3-010F-4436-BCE1-8CFF4768D1BF}" type="sibTrans" cxnId="{1AD495AE-0C47-4DCB-B905-D54D2EDCA148}">
      <dgm:prSet/>
      <dgm:spPr/>
      <dgm:t>
        <a:bodyPr/>
        <a:lstStyle/>
        <a:p>
          <a:endParaRPr lang="zh-TW" altLang="en-US"/>
        </a:p>
      </dgm:t>
    </dgm:pt>
    <dgm:pt modelId="{2FA89C4B-D7CB-42A9-9CC9-7AC52DEE1DF2}">
      <dgm:prSet/>
      <dgm:spPr/>
      <dgm:t>
        <a:bodyPr/>
        <a:lstStyle/>
        <a:p>
          <a:r>
            <a:rPr lang="en-US" altLang="zh-TW" dirty="0" smtClean="0"/>
            <a:t>Discussion &amp; Conclusion</a:t>
          </a:r>
          <a:endParaRPr lang="zh-TW" altLang="zh-TW" dirty="0" smtClean="0"/>
        </a:p>
      </dgm:t>
    </dgm:pt>
    <dgm:pt modelId="{C4C49484-F202-4DFF-9348-F0FA1DAFBE22}" type="parTrans" cxnId="{FBA77681-2814-47D2-A4B4-EEF0A34F18ED}">
      <dgm:prSet/>
      <dgm:spPr/>
      <dgm:t>
        <a:bodyPr/>
        <a:lstStyle/>
        <a:p>
          <a:endParaRPr lang="zh-TW" altLang="en-US"/>
        </a:p>
      </dgm:t>
    </dgm:pt>
    <dgm:pt modelId="{1B57E509-1A80-4A04-9AF9-9DC0BDCCFA09}" type="sibTrans" cxnId="{FBA77681-2814-47D2-A4B4-EEF0A34F18ED}">
      <dgm:prSet/>
      <dgm:spPr/>
      <dgm:t>
        <a:bodyPr/>
        <a:lstStyle/>
        <a:p>
          <a:endParaRPr lang="zh-TW" altLang="en-US"/>
        </a:p>
      </dgm:t>
    </dgm:pt>
    <dgm:pt modelId="{74448649-4F10-4748-947F-212DCCF99BBE}">
      <dgm:prSet/>
      <dgm:spPr/>
      <dgm:t>
        <a:bodyPr/>
        <a:lstStyle/>
        <a:p>
          <a:r>
            <a:rPr lang="en-US" altLang="zh-TW" dirty="0" smtClean="0"/>
            <a:t>Result 1: meaning interpretation</a:t>
          </a:r>
          <a:r>
            <a:rPr lang="en-US" altLang="zh-TW" dirty="0" smtClean="0">
              <a:sym typeface="Wingdings"/>
            </a:rPr>
            <a:t></a:t>
          </a:r>
          <a:r>
            <a:rPr lang="en-US" altLang="zh-TW" dirty="0" smtClean="0"/>
            <a:t> </a:t>
          </a:r>
          <a:r>
            <a:rPr lang="en-US" altLang="zh-TW" dirty="0" err="1" smtClean="0"/>
            <a:t>vs</a:t>
          </a:r>
          <a:r>
            <a:rPr lang="en-US" altLang="zh-TW" dirty="0" smtClean="0"/>
            <a:t> Gap (literature)</a:t>
          </a:r>
          <a:endParaRPr lang="zh-TW" altLang="zh-TW" dirty="0" smtClean="0"/>
        </a:p>
      </dgm:t>
    </dgm:pt>
    <dgm:pt modelId="{C263CC61-1E31-4A93-BA44-59A93887951D}" type="parTrans" cxnId="{6513BA64-CB34-4EAC-AC02-7A817AAACD48}">
      <dgm:prSet/>
      <dgm:spPr/>
      <dgm:t>
        <a:bodyPr/>
        <a:lstStyle/>
        <a:p>
          <a:endParaRPr lang="zh-TW" altLang="en-US"/>
        </a:p>
      </dgm:t>
    </dgm:pt>
    <dgm:pt modelId="{D75611FA-13DB-4D5D-9826-81AEC1BB27D4}" type="sibTrans" cxnId="{6513BA64-CB34-4EAC-AC02-7A817AAACD48}">
      <dgm:prSet/>
      <dgm:spPr/>
      <dgm:t>
        <a:bodyPr/>
        <a:lstStyle/>
        <a:p>
          <a:endParaRPr lang="zh-TW" altLang="en-US"/>
        </a:p>
      </dgm:t>
    </dgm:pt>
    <dgm:pt modelId="{E62A81B3-43FF-44E9-A9B8-CA74275A6DC5}">
      <dgm:prSet/>
      <dgm:spPr/>
      <dgm:t>
        <a:bodyPr/>
        <a:lstStyle/>
        <a:p>
          <a:r>
            <a:rPr lang="en-US" altLang="zh-TW" dirty="0" smtClean="0"/>
            <a:t>Result 2: meaning interpretation</a:t>
          </a:r>
          <a:r>
            <a:rPr lang="en-US" altLang="zh-TW" dirty="0" smtClean="0">
              <a:sym typeface="Wingdings"/>
            </a:rPr>
            <a:t></a:t>
          </a:r>
          <a:r>
            <a:rPr lang="en-US" altLang="zh-TW" dirty="0" smtClean="0"/>
            <a:t> </a:t>
          </a:r>
          <a:r>
            <a:rPr lang="en-US" altLang="zh-TW" dirty="0" err="1" smtClean="0"/>
            <a:t>vs</a:t>
          </a:r>
          <a:r>
            <a:rPr lang="en-US" altLang="zh-TW" dirty="0" smtClean="0"/>
            <a:t> Gap (literature)</a:t>
          </a:r>
          <a:endParaRPr lang="zh-TW" altLang="zh-TW" dirty="0" smtClean="0"/>
        </a:p>
      </dgm:t>
    </dgm:pt>
    <dgm:pt modelId="{9BECDF74-E629-4153-90DD-D05A01D6FA60}" type="parTrans" cxnId="{19741C6B-22F1-4AB1-AB6A-3AC11825E83B}">
      <dgm:prSet/>
      <dgm:spPr/>
      <dgm:t>
        <a:bodyPr/>
        <a:lstStyle/>
        <a:p>
          <a:endParaRPr lang="zh-TW" altLang="en-US"/>
        </a:p>
      </dgm:t>
    </dgm:pt>
    <dgm:pt modelId="{0F704F02-DE92-4E11-AC57-7764B8A63D8A}" type="sibTrans" cxnId="{19741C6B-22F1-4AB1-AB6A-3AC11825E83B}">
      <dgm:prSet/>
      <dgm:spPr/>
      <dgm:t>
        <a:bodyPr/>
        <a:lstStyle/>
        <a:p>
          <a:endParaRPr lang="zh-TW" altLang="en-US"/>
        </a:p>
      </dgm:t>
    </dgm:pt>
    <dgm:pt modelId="{D423A8C4-B002-4F16-8A4E-6F88BCC3B2ED}">
      <dgm:prSet/>
      <dgm:spPr/>
      <dgm:t>
        <a:bodyPr/>
        <a:lstStyle/>
        <a:p>
          <a:r>
            <a:rPr lang="en-US" altLang="zh-TW" dirty="0" smtClean="0"/>
            <a:t>Result 3: meaning interpretation</a:t>
          </a:r>
          <a:r>
            <a:rPr lang="en-US" altLang="zh-TW" dirty="0" smtClean="0">
              <a:sym typeface="Wingdings"/>
            </a:rPr>
            <a:t></a:t>
          </a:r>
          <a:r>
            <a:rPr lang="en-US" altLang="zh-TW" dirty="0" smtClean="0"/>
            <a:t> </a:t>
          </a:r>
          <a:r>
            <a:rPr lang="en-US" altLang="zh-TW" dirty="0" err="1" smtClean="0"/>
            <a:t>vs</a:t>
          </a:r>
          <a:r>
            <a:rPr lang="en-US" altLang="zh-TW" dirty="0" smtClean="0"/>
            <a:t> Gap (literature)</a:t>
          </a:r>
          <a:endParaRPr lang="zh-TW" altLang="zh-TW" dirty="0" smtClean="0"/>
        </a:p>
      </dgm:t>
    </dgm:pt>
    <dgm:pt modelId="{1F3C66A6-E186-4181-8AF0-3F2770AC9263}" type="parTrans" cxnId="{0E05EE5C-9781-4D16-A98A-4A8C72396604}">
      <dgm:prSet/>
      <dgm:spPr/>
      <dgm:t>
        <a:bodyPr/>
        <a:lstStyle/>
        <a:p>
          <a:endParaRPr lang="zh-TW" altLang="en-US"/>
        </a:p>
      </dgm:t>
    </dgm:pt>
    <dgm:pt modelId="{C435195B-FF92-48DB-BA9A-CD9F2F792B1B}" type="sibTrans" cxnId="{0E05EE5C-9781-4D16-A98A-4A8C72396604}">
      <dgm:prSet/>
      <dgm:spPr/>
      <dgm:t>
        <a:bodyPr/>
        <a:lstStyle/>
        <a:p>
          <a:endParaRPr lang="zh-TW" altLang="en-US"/>
        </a:p>
      </dgm:t>
    </dgm:pt>
    <dgm:pt modelId="{5DF05F07-D2AD-4A50-BBE4-D675A409E5D5}">
      <dgm:prSet/>
      <dgm:spPr/>
      <dgm:t>
        <a:bodyPr/>
        <a:lstStyle/>
        <a:p>
          <a:r>
            <a:rPr lang="en-US" altLang="zh-TW" dirty="0" smtClean="0"/>
            <a:t>Synthesis: context + phenomena (cause-effect)+ results (Gap) + literature + Significance</a:t>
          </a:r>
          <a:endParaRPr lang="zh-TW" altLang="zh-TW" dirty="0" smtClean="0"/>
        </a:p>
      </dgm:t>
    </dgm:pt>
    <dgm:pt modelId="{A340E70E-D016-4A6B-837F-0F9F40D1E6D9}" type="parTrans" cxnId="{FCE9778B-690C-4197-8B27-CE43D7559BB5}">
      <dgm:prSet/>
      <dgm:spPr/>
      <dgm:t>
        <a:bodyPr/>
        <a:lstStyle/>
        <a:p>
          <a:endParaRPr lang="zh-TW" altLang="en-US"/>
        </a:p>
      </dgm:t>
    </dgm:pt>
    <dgm:pt modelId="{D13F5345-6FE9-4E77-B5FA-494F766D227E}" type="sibTrans" cxnId="{FCE9778B-690C-4197-8B27-CE43D7559BB5}">
      <dgm:prSet/>
      <dgm:spPr/>
      <dgm:t>
        <a:bodyPr/>
        <a:lstStyle/>
        <a:p>
          <a:endParaRPr lang="zh-TW" altLang="en-US"/>
        </a:p>
      </dgm:t>
    </dgm:pt>
    <dgm:pt modelId="{AE6886F0-2A8F-4DF0-B0FB-55AA50974622}">
      <dgm:prSet/>
      <dgm:spPr/>
      <dgm:t>
        <a:bodyPr/>
        <a:lstStyle/>
        <a:p>
          <a:r>
            <a:rPr lang="en-US" altLang="zh-TW" dirty="0" smtClean="0"/>
            <a:t>Further study suggestions</a:t>
          </a:r>
          <a:endParaRPr lang="zh-TW" altLang="zh-TW" dirty="0" smtClean="0"/>
        </a:p>
      </dgm:t>
    </dgm:pt>
    <dgm:pt modelId="{D76DC728-C99A-4320-8701-9DD3D9C2B514}" type="parTrans" cxnId="{A3FC8F31-E880-45BE-A07F-22D2BFDE4217}">
      <dgm:prSet/>
      <dgm:spPr/>
      <dgm:t>
        <a:bodyPr/>
        <a:lstStyle/>
        <a:p>
          <a:endParaRPr lang="zh-TW" altLang="en-US"/>
        </a:p>
      </dgm:t>
    </dgm:pt>
    <dgm:pt modelId="{D4882A67-ECB5-4D4E-8DCD-2CE9CA487CCE}" type="sibTrans" cxnId="{A3FC8F31-E880-45BE-A07F-22D2BFDE4217}">
      <dgm:prSet/>
      <dgm:spPr/>
      <dgm:t>
        <a:bodyPr/>
        <a:lstStyle/>
        <a:p>
          <a:endParaRPr lang="zh-TW" altLang="en-US"/>
        </a:p>
      </dgm:t>
    </dgm:pt>
    <dgm:pt modelId="{47D20A22-1A2D-4850-8B81-76CD149E9CC1}" type="pres">
      <dgm:prSet presAssocID="{9D07127E-F50E-4CE5-B67D-3E58BA3331C8}" presName="Name0" presStyleCnt="0">
        <dgm:presLayoutVars>
          <dgm:dir/>
          <dgm:animLvl val="lvl"/>
          <dgm:resizeHandles val="exact"/>
        </dgm:presLayoutVars>
      </dgm:prSet>
      <dgm:spPr/>
      <dgm:t>
        <a:bodyPr/>
        <a:lstStyle/>
        <a:p>
          <a:endParaRPr lang="zh-TW" altLang="en-US"/>
        </a:p>
      </dgm:t>
    </dgm:pt>
    <dgm:pt modelId="{C895FD54-2D21-48E1-BDF8-84B1F2263B6B}" type="pres">
      <dgm:prSet presAssocID="{8EB5547B-1D43-4A48-AA99-BDCC8B344723}" presName="composite" presStyleCnt="0"/>
      <dgm:spPr/>
    </dgm:pt>
    <dgm:pt modelId="{92FCAA3F-06E5-4E45-9F37-5108302CFDD4}" type="pres">
      <dgm:prSet presAssocID="{8EB5547B-1D43-4A48-AA99-BDCC8B344723}" presName="parTx" presStyleLbl="alignNode1" presStyleIdx="0" presStyleCnt="5">
        <dgm:presLayoutVars>
          <dgm:chMax val="0"/>
          <dgm:chPref val="0"/>
          <dgm:bulletEnabled val="1"/>
        </dgm:presLayoutVars>
      </dgm:prSet>
      <dgm:spPr/>
      <dgm:t>
        <a:bodyPr/>
        <a:lstStyle/>
        <a:p>
          <a:endParaRPr lang="zh-TW" altLang="en-US"/>
        </a:p>
      </dgm:t>
    </dgm:pt>
    <dgm:pt modelId="{885F4F04-E409-43AA-8B00-CA91DA45ED4E}" type="pres">
      <dgm:prSet presAssocID="{8EB5547B-1D43-4A48-AA99-BDCC8B344723}" presName="desTx" presStyleLbl="alignAccFollowNode1" presStyleIdx="0" presStyleCnt="5" custLinFactNeighborX="-2453" custLinFactNeighborY="2311">
        <dgm:presLayoutVars>
          <dgm:bulletEnabled val="1"/>
        </dgm:presLayoutVars>
      </dgm:prSet>
      <dgm:spPr/>
      <dgm:t>
        <a:bodyPr/>
        <a:lstStyle/>
        <a:p>
          <a:endParaRPr lang="zh-TW" altLang="en-US"/>
        </a:p>
      </dgm:t>
    </dgm:pt>
    <dgm:pt modelId="{89BF8DA4-CED3-4F1F-8ECE-AB6A288D47AC}" type="pres">
      <dgm:prSet presAssocID="{6E6E7FB4-9100-4277-9DD0-0915D1F8F316}" presName="space" presStyleCnt="0"/>
      <dgm:spPr/>
    </dgm:pt>
    <dgm:pt modelId="{6687BD60-86CB-4714-9675-8A4CFA68B8B8}" type="pres">
      <dgm:prSet presAssocID="{7BA8B32B-50E8-4FD2-B361-D69B64C42042}" presName="composite" presStyleCnt="0"/>
      <dgm:spPr/>
    </dgm:pt>
    <dgm:pt modelId="{0C1D8399-79A4-44A0-B248-C146F03960C1}" type="pres">
      <dgm:prSet presAssocID="{7BA8B32B-50E8-4FD2-B361-D69B64C42042}" presName="parTx" presStyleLbl="alignNode1" presStyleIdx="1" presStyleCnt="5">
        <dgm:presLayoutVars>
          <dgm:chMax val="0"/>
          <dgm:chPref val="0"/>
          <dgm:bulletEnabled val="1"/>
        </dgm:presLayoutVars>
      </dgm:prSet>
      <dgm:spPr/>
      <dgm:t>
        <a:bodyPr/>
        <a:lstStyle/>
        <a:p>
          <a:endParaRPr lang="zh-TW" altLang="en-US"/>
        </a:p>
      </dgm:t>
    </dgm:pt>
    <dgm:pt modelId="{C5C32ECB-3165-4E46-9665-66AB6B9C4CDD}" type="pres">
      <dgm:prSet presAssocID="{7BA8B32B-50E8-4FD2-B361-D69B64C42042}" presName="desTx" presStyleLbl="alignAccFollowNode1" presStyleIdx="1" presStyleCnt="5">
        <dgm:presLayoutVars>
          <dgm:bulletEnabled val="1"/>
        </dgm:presLayoutVars>
      </dgm:prSet>
      <dgm:spPr/>
      <dgm:t>
        <a:bodyPr/>
        <a:lstStyle/>
        <a:p>
          <a:endParaRPr lang="zh-TW" altLang="en-US"/>
        </a:p>
      </dgm:t>
    </dgm:pt>
    <dgm:pt modelId="{AA82A0E6-E9E7-4568-92C8-997FCC6093D7}" type="pres">
      <dgm:prSet presAssocID="{6007B48C-322B-4C9D-A04D-2AB351AB6286}" presName="space" presStyleCnt="0"/>
      <dgm:spPr/>
    </dgm:pt>
    <dgm:pt modelId="{B723512F-C7AD-4CB0-869F-F9F32593609F}" type="pres">
      <dgm:prSet presAssocID="{0FB95548-C1B8-4157-BF31-B10005DA4122}" presName="composite" presStyleCnt="0"/>
      <dgm:spPr/>
    </dgm:pt>
    <dgm:pt modelId="{FE3E0CD1-1CD0-4F33-B3D2-93EE5A395FEB}" type="pres">
      <dgm:prSet presAssocID="{0FB95548-C1B8-4157-BF31-B10005DA4122}" presName="parTx" presStyleLbl="alignNode1" presStyleIdx="2" presStyleCnt="5">
        <dgm:presLayoutVars>
          <dgm:chMax val="0"/>
          <dgm:chPref val="0"/>
          <dgm:bulletEnabled val="1"/>
        </dgm:presLayoutVars>
      </dgm:prSet>
      <dgm:spPr/>
      <dgm:t>
        <a:bodyPr/>
        <a:lstStyle/>
        <a:p>
          <a:endParaRPr lang="zh-TW" altLang="en-US"/>
        </a:p>
      </dgm:t>
    </dgm:pt>
    <dgm:pt modelId="{8183DA8A-463E-4BBA-B338-BAD745C66DCD}" type="pres">
      <dgm:prSet presAssocID="{0FB95548-C1B8-4157-BF31-B10005DA4122}" presName="desTx" presStyleLbl="alignAccFollowNode1" presStyleIdx="2" presStyleCnt="5">
        <dgm:presLayoutVars>
          <dgm:bulletEnabled val="1"/>
        </dgm:presLayoutVars>
      </dgm:prSet>
      <dgm:spPr/>
      <dgm:t>
        <a:bodyPr/>
        <a:lstStyle/>
        <a:p>
          <a:endParaRPr lang="zh-TW" altLang="en-US"/>
        </a:p>
      </dgm:t>
    </dgm:pt>
    <dgm:pt modelId="{5F369350-8035-4CDD-92DA-0A539A912B2B}" type="pres">
      <dgm:prSet presAssocID="{0DD065BB-12E4-4830-AEDA-C32E6322AA34}" presName="space" presStyleCnt="0"/>
      <dgm:spPr/>
    </dgm:pt>
    <dgm:pt modelId="{56D7D053-D524-4535-A962-7AD009F677A2}" type="pres">
      <dgm:prSet presAssocID="{6528571D-36A6-421B-9190-5D7B83C848D1}" presName="composite" presStyleCnt="0"/>
      <dgm:spPr/>
    </dgm:pt>
    <dgm:pt modelId="{FF808084-BC67-48EC-81FF-40EC76D2D2CB}" type="pres">
      <dgm:prSet presAssocID="{6528571D-36A6-421B-9190-5D7B83C848D1}" presName="parTx" presStyleLbl="alignNode1" presStyleIdx="3" presStyleCnt="5">
        <dgm:presLayoutVars>
          <dgm:chMax val="0"/>
          <dgm:chPref val="0"/>
          <dgm:bulletEnabled val="1"/>
        </dgm:presLayoutVars>
      </dgm:prSet>
      <dgm:spPr/>
      <dgm:t>
        <a:bodyPr/>
        <a:lstStyle/>
        <a:p>
          <a:endParaRPr lang="zh-TW" altLang="en-US"/>
        </a:p>
      </dgm:t>
    </dgm:pt>
    <dgm:pt modelId="{D3BB2E5C-4241-4677-BBE4-7BA1DA509D5E}" type="pres">
      <dgm:prSet presAssocID="{6528571D-36A6-421B-9190-5D7B83C848D1}" presName="desTx" presStyleLbl="alignAccFollowNode1" presStyleIdx="3" presStyleCnt="5">
        <dgm:presLayoutVars>
          <dgm:bulletEnabled val="1"/>
        </dgm:presLayoutVars>
      </dgm:prSet>
      <dgm:spPr/>
      <dgm:t>
        <a:bodyPr/>
        <a:lstStyle/>
        <a:p>
          <a:endParaRPr lang="zh-TW" altLang="en-US"/>
        </a:p>
      </dgm:t>
    </dgm:pt>
    <dgm:pt modelId="{EDB660BF-07C5-455D-B084-34EFB0478B04}" type="pres">
      <dgm:prSet presAssocID="{39C9A601-2919-4BC6-A034-2848B7DEDD17}" presName="space" presStyleCnt="0"/>
      <dgm:spPr/>
    </dgm:pt>
    <dgm:pt modelId="{91DF2C52-D0FD-4C55-8048-62662ABB23DB}" type="pres">
      <dgm:prSet presAssocID="{2FA89C4B-D7CB-42A9-9CC9-7AC52DEE1DF2}" presName="composite" presStyleCnt="0"/>
      <dgm:spPr/>
    </dgm:pt>
    <dgm:pt modelId="{355B255C-5062-42F8-BAEF-37FB5FA3F3E9}" type="pres">
      <dgm:prSet presAssocID="{2FA89C4B-D7CB-42A9-9CC9-7AC52DEE1DF2}" presName="parTx" presStyleLbl="alignNode1" presStyleIdx="4" presStyleCnt="5">
        <dgm:presLayoutVars>
          <dgm:chMax val="0"/>
          <dgm:chPref val="0"/>
          <dgm:bulletEnabled val="1"/>
        </dgm:presLayoutVars>
      </dgm:prSet>
      <dgm:spPr/>
      <dgm:t>
        <a:bodyPr/>
        <a:lstStyle/>
        <a:p>
          <a:endParaRPr lang="zh-TW" altLang="en-US"/>
        </a:p>
      </dgm:t>
    </dgm:pt>
    <dgm:pt modelId="{30AF5275-7266-43B7-8EBB-B6EC571241AA}" type="pres">
      <dgm:prSet presAssocID="{2FA89C4B-D7CB-42A9-9CC9-7AC52DEE1DF2}" presName="desTx" presStyleLbl="alignAccFollowNode1" presStyleIdx="4" presStyleCnt="5">
        <dgm:presLayoutVars>
          <dgm:bulletEnabled val="1"/>
        </dgm:presLayoutVars>
      </dgm:prSet>
      <dgm:spPr/>
      <dgm:t>
        <a:bodyPr/>
        <a:lstStyle/>
        <a:p>
          <a:endParaRPr lang="zh-TW" altLang="en-US"/>
        </a:p>
      </dgm:t>
    </dgm:pt>
  </dgm:ptLst>
  <dgm:cxnLst>
    <dgm:cxn modelId="{38114272-8118-4148-A1CD-3B45915FF16D}" type="presOf" srcId="{5DF05F07-D2AD-4A50-BBE4-D675A409E5D5}" destId="{30AF5275-7266-43B7-8EBB-B6EC571241AA}" srcOrd="0" destOrd="3" presId="urn:microsoft.com/office/officeart/2005/8/layout/hList1"/>
    <dgm:cxn modelId="{61487B58-39CD-4382-A062-0FA9D3093411}" srcId="{0FB95548-C1B8-4157-BF31-B10005DA4122}" destId="{00C96140-A7A3-4233-8898-DAA97CEE0B90}" srcOrd="3" destOrd="0" parTransId="{A485AAA3-32D0-4CAF-AA9C-CACCD162E38B}" sibTransId="{06A50B0E-F9D9-4ABF-93FA-08F69617C32F}"/>
    <dgm:cxn modelId="{1AD495AE-0C47-4DCB-B905-D54D2EDCA148}" srcId="{6528571D-36A6-421B-9190-5D7B83C848D1}" destId="{1853C2CE-C400-4169-8168-5A04F3B8FE18}" srcOrd="3" destOrd="0" parTransId="{8DCD532E-4CA2-4A33-8CB7-E01BB40F6E67}" sibTransId="{04AAC5D3-010F-4436-BCE1-8CFF4768D1BF}"/>
    <dgm:cxn modelId="{98134AD7-690C-422B-AD85-5A9CAD2BC6BD}" type="presOf" srcId="{61C3327B-C4FF-4B13-B29C-D79F8168CF34}" destId="{C5C32ECB-3165-4E46-9665-66AB6B9C4CDD}" srcOrd="0" destOrd="12" presId="urn:microsoft.com/office/officeart/2005/8/layout/hList1"/>
    <dgm:cxn modelId="{E91FF8C4-9B90-4F5B-B5BB-CB445078AAB6}" type="presOf" srcId="{1853C2CE-C400-4169-8168-5A04F3B8FE18}" destId="{D3BB2E5C-4241-4677-BBE4-7BA1DA509D5E}" srcOrd="0" destOrd="3" presId="urn:microsoft.com/office/officeart/2005/8/layout/hList1"/>
    <dgm:cxn modelId="{358E77B5-3D3D-4933-A776-275B2A2C3315}" srcId="{8901B979-350B-4489-9E86-68DF181E35F0}" destId="{BC441CFD-A3DF-493A-8CB3-699B71262DB4}" srcOrd="3" destOrd="0" parTransId="{DAEFF4A7-1ED1-4684-9527-06DA89250804}" sibTransId="{3A492C21-39AA-45A0-9CEE-FB94DADB02A2}"/>
    <dgm:cxn modelId="{C3496872-F7D0-41D8-9D4E-278558B8E274}" type="presOf" srcId="{6935C29D-EBCD-4CEF-ACEA-C89518E6E4EB}" destId="{C5C32ECB-3165-4E46-9665-66AB6B9C4CDD}" srcOrd="0" destOrd="11" presId="urn:microsoft.com/office/officeart/2005/8/layout/hList1"/>
    <dgm:cxn modelId="{D99CF94F-34A2-4A10-A396-63E58BF9A546}" type="presOf" srcId="{ECD18031-7213-4A00-A241-627935FA5505}" destId="{8183DA8A-463E-4BBA-B338-BAD745C66DCD}" srcOrd="0" destOrd="1" presId="urn:microsoft.com/office/officeart/2005/8/layout/hList1"/>
    <dgm:cxn modelId="{9E38E665-147C-4016-A1FB-5F9324D593A8}" type="presOf" srcId="{35CB9D94-0180-429A-BA2D-750E0527E8FC}" destId="{8183DA8A-463E-4BBA-B338-BAD745C66DCD}" srcOrd="0" destOrd="2" presId="urn:microsoft.com/office/officeart/2005/8/layout/hList1"/>
    <dgm:cxn modelId="{AC56FD4E-555B-4E6A-BDD1-5EED48214E59}" type="presOf" srcId="{D423A8C4-B002-4F16-8A4E-6F88BCC3B2ED}" destId="{30AF5275-7266-43B7-8EBB-B6EC571241AA}" srcOrd="0" destOrd="2" presId="urn:microsoft.com/office/officeart/2005/8/layout/hList1"/>
    <dgm:cxn modelId="{ACF8EDE1-EDEC-4488-B786-7580B5D72D99}" type="presOf" srcId="{1C7737FB-2836-4B07-8A5F-ED46E42BDB3F}" destId="{885F4F04-E409-43AA-8B00-CA91DA45ED4E}" srcOrd="0" destOrd="0" presId="urn:microsoft.com/office/officeart/2005/8/layout/hList1"/>
    <dgm:cxn modelId="{D07E23C4-2066-480A-A26C-31428CDFAA47}" srcId="{61C3327B-C4FF-4B13-B29C-D79F8168CF34}" destId="{A4E87D2C-E325-4F6C-BFE3-3B9A6CCC9092}" srcOrd="2" destOrd="0" parTransId="{5B968528-2D80-4694-B9DA-8F19007114C7}" sibTransId="{70034FFE-FEC3-4A3B-958C-301143C03046}"/>
    <dgm:cxn modelId="{EE34FDC6-0E78-49F3-AF7F-089652AA309E}" srcId="{8EB5547B-1D43-4A48-AA99-BDCC8B344723}" destId="{55A2D76C-D050-4105-B47B-A1B8207101E1}" srcOrd="4" destOrd="0" parTransId="{CEAFDE8C-BB6D-4550-8F84-88CC09F7FE5C}" sibTransId="{C0F2F715-D19C-47F4-984D-739BD8A2D981}"/>
    <dgm:cxn modelId="{FCE9778B-690C-4197-8B27-CE43D7559BB5}" srcId="{2FA89C4B-D7CB-42A9-9CC9-7AC52DEE1DF2}" destId="{5DF05F07-D2AD-4A50-BBE4-D675A409E5D5}" srcOrd="3" destOrd="0" parTransId="{A340E70E-D016-4A6B-837F-0F9F40D1E6D9}" sibTransId="{D13F5345-6FE9-4E77-B5FA-494F766D227E}"/>
    <dgm:cxn modelId="{8F164D22-ACB7-41C1-A05D-712ED8DFC78B}" type="presOf" srcId="{9D07127E-F50E-4CE5-B67D-3E58BA3331C8}" destId="{47D20A22-1A2D-4850-8B81-76CD149E9CC1}" srcOrd="0" destOrd="0" presId="urn:microsoft.com/office/officeart/2005/8/layout/hList1"/>
    <dgm:cxn modelId="{C6772138-02E0-40C0-BDB2-BDE59B50C14B}" type="presOf" srcId="{A4E87D2C-E325-4F6C-BFE3-3B9A6CCC9092}" destId="{C5C32ECB-3165-4E46-9665-66AB6B9C4CDD}" srcOrd="0" destOrd="15" presId="urn:microsoft.com/office/officeart/2005/8/layout/hList1"/>
    <dgm:cxn modelId="{E87B8352-CA81-4A22-8EC2-A92848B65772}" type="presOf" srcId="{2806A8CC-ED09-496F-BA67-4963C65B1BAC}" destId="{C5C32ECB-3165-4E46-9665-66AB6B9C4CDD}" srcOrd="0" destOrd="14" presId="urn:microsoft.com/office/officeart/2005/8/layout/hList1"/>
    <dgm:cxn modelId="{2DD73A5A-0C2D-498F-A525-674C6D8F5113}" srcId="{0FB95548-C1B8-4157-BF31-B10005DA4122}" destId="{35CB9D94-0180-429A-BA2D-750E0527E8FC}" srcOrd="2" destOrd="0" parTransId="{1BE9242E-F9DD-4A8B-84A1-5B057FEE3544}" sibTransId="{00948716-C457-40F6-93E1-3AAC70562A3E}"/>
    <dgm:cxn modelId="{1B9BF85E-1642-450A-9488-D9B71DC923DF}" srcId="{0FB95548-C1B8-4157-BF31-B10005DA4122}" destId="{6BE7FA62-1F65-4FE4-B962-AD12F3C0DD34}" srcOrd="4" destOrd="0" parTransId="{90CEF7EA-9794-47E5-AAF2-BEF224B97A14}" sibTransId="{4584FB81-BF10-4D4C-8C0D-175C1825DBE6}"/>
    <dgm:cxn modelId="{D2E20F53-388F-4FB2-8278-852FC46FB5C1}" srcId="{8901B979-350B-4489-9E86-68DF181E35F0}" destId="{CAF1173E-B9CC-4880-9698-89996AD88D76}" srcOrd="0" destOrd="0" parTransId="{6CA44A9C-E22A-446C-A589-7497DD6AEF9A}" sibTransId="{C048CFF4-54F2-4EC7-AC7E-C4051014A035}"/>
    <dgm:cxn modelId="{E1F4AED2-C60B-4AC2-B500-A006D05E9DE2}" srcId="{8EB5547B-1D43-4A48-AA99-BDCC8B344723}" destId="{1C7737FB-2836-4B07-8A5F-ED46E42BDB3F}" srcOrd="0" destOrd="0" parTransId="{2DB74D5C-1658-4A74-8651-699E63C6DF40}" sibTransId="{DBC9B926-3AC0-4F96-B1F9-D119B6A7C5D5}"/>
    <dgm:cxn modelId="{80C4535D-EF87-4446-B0C1-A0AE176CD03B}" type="presOf" srcId="{C2536E22-9AD8-456E-BD15-DD1831910671}" destId="{C5C32ECB-3165-4E46-9665-66AB6B9C4CDD}" srcOrd="0" destOrd="9" presId="urn:microsoft.com/office/officeart/2005/8/layout/hList1"/>
    <dgm:cxn modelId="{39F0CD72-DFE3-41EC-BCFF-B0B547950BF6}" srcId="{0FB95548-C1B8-4157-BF31-B10005DA4122}" destId="{ECD18031-7213-4A00-A241-627935FA5505}" srcOrd="1" destOrd="0" parTransId="{133120C9-F07C-4ED5-A05D-EFE87ECBA7D4}" sibTransId="{BA2DC4AB-7BE3-4920-8E8E-80BB506A16D2}"/>
    <dgm:cxn modelId="{728A13B9-64C3-405D-B963-CDD3F1020CBC}" type="presOf" srcId="{AE6886F0-2A8F-4DF0-B0FB-55AA50974622}" destId="{30AF5275-7266-43B7-8EBB-B6EC571241AA}" srcOrd="0" destOrd="4" presId="urn:microsoft.com/office/officeart/2005/8/layout/hList1"/>
    <dgm:cxn modelId="{2EF877D9-C879-47BD-AF2E-C6C4DE025356}" type="presOf" srcId="{00C96140-A7A3-4233-8898-DAA97CEE0B90}" destId="{8183DA8A-463E-4BBA-B338-BAD745C66DCD}" srcOrd="0" destOrd="3" presId="urn:microsoft.com/office/officeart/2005/8/layout/hList1"/>
    <dgm:cxn modelId="{58B19DD8-E3F9-4F7D-8AD0-4056EF633FC4}" type="presOf" srcId="{A2EDF1E2-F1F2-4162-92AC-F06BEA761919}" destId="{885F4F04-E409-43AA-8B00-CA91DA45ED4E}" srcOrd="0" destOrd="2" presId="urn:microsoft.com/office/officeart/2005/8/layout/hList1"/>
    <dgm:cxn modelId="{DBDFB256-95D4-4150-AAF6-38B9DE1B72E7}" type="presOf" srcId="{8EB5547B-1D43-4A48-AA99-BDCC8B344723}" destId="{92FCAA3F-06E5-4E45-9F37-5108302CFDD4}" srcOrd="0" destOrd="0" presId="urn:microsoft.com/office/officeart/2005/8/layout/hList1"/>
    <dgm:cxn modelId="{F394773B-1A04-49F2-875B-6AA416180C95}" srcId="{370A8F0B-5C35-411A-9899-45201E5A9F14}" destId="{C2536E22-9AD8-456E-BD15-DD1831910671}" srcOrd="2" destOrd="0" parTransId="{01D23968-B9EA-41DE-9856-12193095F14B}" sibTransId="{BCBB27AD-1E4D-4AF2-9C77-AE1B7E406D4A}"/>
    <dgm:cxn modelId="{F2C0F891-7A50-40A7-B8B0-A4ACE261936F}" type="presOf" srcId="{74448649-4F10-4748-947F-212DCCF99BBE}" destId="{30AF5275-7266-43B7-8EBB-B6EC571241AA}" srcOrd="0" destOrd="0" presId="urn:microsoft.com/office/officeart/2005/8/layout/hList1"/>
    <dgm:cxn modelId="{47509A78-0881-47A1-8FC3-628E11D6D5BA}" type="presOf" srcId="{E62A81B3-43FF-44E9-A9B8-CA74275A6DC5}" destId="{30AF5275-7266-43B7-8EBB-B6EC571241AA}" srcOrd="0" destOrd="1" presId="urn:microsoft.com/office/officeart/2005/8/layout/hList1"/>
    <dgm:cxn modelId="{1BFAB4F8-8ECE-401D-BB4D-ACAE37148A14}" type="presOf" srcId="{8901B979-350B-4489-9E86-68DF181E35F0}" destId="{C5C32ECB-3165-4E46-9665-66AB6B9C4CDD}" srcOrd="0" destOrd="0" presId="urn:microsoft.com/office/officeart/2005/8/layout/hList1"/>
    <dgm:cxn modelId="{00E333B5-4DA6-4C60-B4E0-9F96318FC492}" type="presOf" srcId="{930207D3-2FAC-4782-9220-BF58E035D162}" destId="{C5C32ECB-3165-4E46-9665-66AB6B9C4CDD}" srcOrd="0" destOrd="17" presId="urn:microsoft.com/office/officeart/2005/8/layout/hList1"/>
    <dgm:cxn modelId="{E7BA984A-8B3E-44BD-8903-14BFDC722B1E}" srcId="{9D07127E-F50E-4CE5-B67D-3E58BA3331C8}" destId="{6528571D-36A6-421B-9190-5D7B83C848D1}" srcOrd="3" destOrd="0" parTransId="{AEA63E97-2367-458A-9D9A-4BC5D049BF70}" sibTransId="{39C9A601-2919-4BC6-A034-2848B7DEDD17}"/>
    <dgm:cxn modelId="{85EAC4C6-BC76-4640-8433-A32E3FBE0114}" type="presOf" srcId="{8BA2422F-0B77-4BF5-A7E6-B5634D1145A4}" destId="{D3BB2E5C-4241-4677-BBE4-7BA1DA509D5E}" srcOrd="0" destOrd="1" presId="urn:microsoft.com/office/officeart/2005/8/layout/hList1"/>
    <dgm:cxn modelId="{D37AAE42-A305-4FC3-942A-EF8DDE2898D1}" type="presOf" srcId="{B9673ED8-8862-4924-95BF-9AEB1A767584}" destId="{885F4F04-E409-43AA-8B00-CA91DA45ED4E}" srcOrd="0" destOrd="1" presId="urn:microsoft.com/office/officeart/2005/8/layout/hList1"/>
    <dgm:cxn modelId="{42188E22-A1C0-4007-BFA5-70AFD537E785}" type="presOf" srcId="{899B38B6-8898-451C-9ADA-043FEA5CF5BC}" destId="{8183DA8A-463E-4BBA-B338-BAD745C66DCD}" srcOrd="0" destOrd="0" presId="urn:microsoft.com/office/officeart/2005/8/layout/hList1"/>
    <dgm:cxn modelId="{BC41335F-6EEA-414D-AEF8-AFAE92868F17}" type="presOf" srcId="{541AE608-F533-44ED-AC1B-16835710FBD0}" destId="{C5C32ECB-3165-4E46-9665-66AB6B9C4CDD}" srcOrd="0" destOrd="18" presId="urn:microsoft.com/office/officeart/2005/8/layout/hList1"/>
    <dgm:cxn modelId="{6DE6AA54-8F97-4F5A-8853-D2FFE9719B16}" srcId="{8EB5547B-1D43-4A48-AA99-BDCC8B344723}" destId="{B9673ED8-8862-4924-95BF-9AEB1A767584}" srcOrd="1" destOrd="0" parTransId="{909D8349-5781-4A46-BB1E-CC0E30F653AF}" sibTransId="{3E940FE0-B0BE-4DA0-9FFC-92518593738C}"/>
    <dgm:cxn modelId="{843D3434-5F20-4BD5-A321-81BBF7FD6136}" type="presOf" srcId="{BC441CFD-A3DF-493A-8CB3-699B71262DB4}" destId="{C5C32ECB-3165-4E46-9665-66AB6B9C4CDD}" srcOrd="0" destOrd="4" presId="urn:microsoft.com/office/officeart/2005/8/layout/hList1"/>
    <dgm:cxn modelId="{E0F75224-C964-4716-898A-FDFEAD33A74B}" srcId="{9D07127E-F50E-4CE5-B67D-3E58BA3331C8}" destId="{8EB5547B-1D43-4A48-AA99-BDCC8B344723}" srcOrd="0" destOrd="0" parTransId="{F1633919-D8C7-44DF-A654-2B152E4671A7}" sibTransId="{6E6E7FB4-9100-4277-9DD0-0915D1F8F316}"/>
    <dgm:cxn modelId="{DF4BC201-EEB7-480F-9539-216F84874C81}" srcId="{370A8F0B-5C35-411A-9899-45201E5A9F14}" destId="{B947D649-9F85-4BF2-A6C7-8BBDEB76F973}" srcOrd="1" destOrd="0" parTransId="{0FD2ABEF-98D6-4A74-9C7D-05E5A6314A10}" sibTransId="{DE5965FF-99A5-47BC-A53D-5F09C708E289}"/>
    <dgm:cxn modelId="{A341F428-1542-4498-9027-3DD4DAFF6483}" type="presOf" srcId="{B8F385E8-9966-47CB-9A22-CCD549F04475}" destId="{D3BB2E5C-4241-4677-BBE4-7BA1DA509D5E}" srcOrd="0" destOrd="2" presId="urn:microsoft.com/office/officeart/2005/8/layout/hList1"/>
    <dgm:cxn modelId="{8C75DC40-5F13-4757-B639-B63EF807D288}" srcId="{9D07127E-F50E-4CE5-B67D-3E58BA3331C8}" destId="{7BA8B32B-50E8-4FD2-B361-D69B64C42042}" srcOrd="1" destOrd="0" parTransId="{D09449BC-2BDE-4154-89CB-9E81EAA21488}" sibTransId="{6007B48C-322B-4C9D-A04D-2AB351AB6286}"/>
    <dgm:cxn modelId="{213B48B5-3B0C-4245-8CF0-039CFB26F29F}" type="presOf" srcId="{6F96945A-BEB4-4474-A86C-9107468F0D0E}" destId="{C5C32ECB-3165-4E46-9665-66AB6B9C4CDD}" srcOrd="0" destOrd="3" presId="urn:microsoft.com/office/officeart/2005/8/layout/hList1"/>
    <dgm:cxn modelId="{D8AE2D5A-FC2A-4E74-B052-8A78A883EED3}" srcId="{61C3327B-C4FF-4B13-B29C-D79F8168CF34}" destId="{2806A8CC-ED09-496F-BA67-4963C65B1BAC}" srcOrd="1" destOrd="0" parTransId="{BAFCA625-FC6D-4CA4-A117-7E75DFCB0848}" sibTransId="{AB45AD8C-57E8-41C9-ACBF-271357C77C4D}"/>
    <dgm:cxn modelId="{0E05EE5C-9781-4D16-A98A-4A8C72396604}" srcId="{2FA89C4B-D7CB-42A9-9CC9-7AC52DEE1DF2}" destId="{D423A8C4-B002-4F16-8A4E-6F88BCC3B2ED}" srcOrd="2" destOrd="0" parTransId="{1F3C66A6-E186-4181-8AF0-3F2770AC9263}" sibTransId="{C435195B-FF92-48DB-BA9A-CD9F2F792B1B}"/>
    <dgm:cxn modelId="{19741C6B-22F1-4AB1-AB6A-3AC11825E83B}" srcId="{2FA89C4B-D7CB-42A9-9CC9-7AC52DEE1DF2}" destId="{E62A81B3-43FF-44E9-A9B8-CA74275A6DC5}" srcOrd="1" destOrd="0" parTransId="{9BECDF74-E629-4153-90DD-D05A01D6FA60}" sibTransId="{0F704F02-DE92-4E11-AC57-7764B8A63D8A}"/>
    <dgm:cxn modelId="{4977303A-38BF-475B-AFCE-D08AA04279A9}" type="presOf" srcId="{2FA89C4B-D7CB-42A9-9CC9-7AC52DEE1DF2}" destId="{355B255C-5062-42F8-BAEF-37FB5FA3F3E9}" srcOrd="0" destOrd="0" presId="urn:microsoft.com/office/officeart/2005/8/layout/hList1"/>
    <dgm:cxn modelId="{32B0A81D-09F6-49AF-8AB6-DC1D487C702D}" type="presOf" srcId="{6BE7FA62-1F65-4FE4-B962-AD12F3C0DD34}" destId="{8183DA8A-463E-4BBA-B338-BAD745C66DCD}" srcOrd="0" destOrd="4" presId="urn:microsoft.com/office/officeart/2005/8/layout/hList1"/>
    <dgm:cxn modelId="{9925619D-CE28-481D-B7FB-74CFE7C415C0}" srcId="{9D07127E-F50E-4CE5-B67D-3E58BA3331C8}" destId="{0FB95548-C1B8-4157-BF31-B10005DA4122}" srcOrd="2" destOrd="0" parTransId="{1974B9A4-87D8-49E0-8721-7DEFC5B4434C}" sibTransId="{0DD065BB-12E4-4830-AEDA-C32E6322AA34}"/>
    <dgm:cxn modelId="{48F403A6-2378-4889-9921-75E1145CA7AF}" srcId="{6528571D-36A6-421B-9190-5D7B83C848D1}" destId="{8BA2422F-0B77-4BF5-A7E6-B5634D1145A4}" srcOrd="1" destOrd="0" parTransId="{701237E4-3F07-400A-9F2C-5DC79B41FF09}" sibTransId="{B72995DD-AE4E-45E6-8ACE-9230DDAACCE1}"/>
    <dgm:cxn modelId="{941C7D36-CACE-4418-AA2C-6F6918D16776}" type="presOf" srcId="{F3D16CD9-F301-48DE-B4D6-6E0CB6CA389D}" destId="{C5C32ECB-3165-4E46-9665-66AB6B9C4CDD}" srcOrd="0" destOrd="16" presId="urn:microsoft.com/office/officeart/2005/8/layout/hList1"/>
    <dgm:cxn modelId="{6C1FA51C-4B32-4014-83DA-560A0AC949DE}" srcId="{370A8F0B-5C35-411A-9899-45201E5A9F14}" destId="{8EAFF968-AA63-43FC-AF0A-AC8297269430}" srcOrd="0" destOrd="0" parTransId="{5964AD49-D2CE-4011-9FD5-D3CDB34C733E}" sibTransId="{954EFC8E-10C8-42CB-850D-5C3244890650}"/>
    <dgm:cxn modelId="{652647F4-25BE-4DA1-AA82-C4A2AB75D4A8}" srcId="{6528571D-36A6-421B-9190-5D7B83C848D1}" destId="{7BF3718E-829A-4F79-9C62-46EB72162D27}" srcOrd="0" destOrd="0" parTransId="{B6294583-CEA5-4ACB-9DAB-DA7208F25F55}" sibTransId="{EB7139E2-99AA-45D2-8650-E5C9DA68C5F7}"/>
    <dgm:cxn modelId="{6066489A-020F-4782-A95A-B358CE924718}" type="presOf" srcId="{ABA5C558-22D8-40D8-9F6F-9B3E047EAA63}" destId="{C5C32ECB-3165-4E46-9665-66AB6B9C4CDD}" srcOrd="0" destOrd="13" presId="urn:microsoft.com/office/officeart/2005/8/layout/hList1"/>
    <dgm:cxn modelId="{5938215F-46EC-4B4D-AF04-A4BDA81A5424}" type="presOf" srcId="{F8CA2FE1-7F91-4DF6-ACF5-8E89E2D04436}" destId="{C5C32ECB-3165-4E46-9665-66AB6B9C4CDD}" srcOrd="0" destOrd="5" presId="urn:microsoft.com/office/officeart/2005/8/layout/hList1"/>
    <dgm:cxn modelId="{243BFDC5-7593-4774-91BD-EC285C46FB96}" type="presOf" srcId="{0FB95548-C1B8-4157-BF31-B10005DA4122}" destId="{FE3E0CD1-1CD0-4F33-B3D2-93EE5A395FEB}" srcOrd="0" destOrd="0" presId="urn:microsoft.com/office/officeart/2005/8/layout/hList1"/>
    <dgm:cxn modelId="{A3FBCF9D-F75D-4589-BA64-49033B50477C}" srcId="{7BA8B32B-50E8-4FD2-B361-D69B64C42042}" destId="{8901B979-350B-4489-9E86-68DF181E35F0}" srcOrd="0" destOrd="0" parTransId="{72262FBC-BCC3-457C-9EF1-97C296B80164}" sibTransId="{9103B003-BACF-41F6-8DA9-AAD253C03B6D}"/>
    <dgm:cxn modelId="{FCD49A59-3890-4E67-9FC9-B486825F5FC5}" type="presOf" srcId="{370A8F0B-5C35-411A-9899-45201E5A9F14}" destId="{C5C32ECB-3165-4E46-9665-66AB6B9C4CDD}" srcOrd="0" destOrd="6" presId="urn:microsoft.com/office/officeart/2005/8/layout/hList1"/>
    <dgm:cxn modelId="{6513BA64-CB34-4EAC-AC02-7A817AAACD48}" srcId="{2FA89C4B-D7CB-42A9-9CC9-7AC52DEE1DF2}" destId="{74448649-4F10-4748-947F-212DCCF99BBE}" srcOrd="0" destOrd="0" parTransId="{C263CC61-1E31-4A93-BA44-59A93887951D}" sibTransId="{D75611FA-13DB-4D5D-9826-81AEC1BB27D4}"/>
    <dgm:cxn modelId="{7B80C070-2D67-4FE8-967A-3CC326766C1E}" type="presOf" srcId="{CAF1173E-B9CC-4880-9698-89996AD88D76}" destId="{C5C32ECB-3165-4E46-9665-66AB6B9C4CDD}" srcOrd="0" destOrd="1" presId="urn:microsoft.com/office/officeart/2005/8/layout/hList1"/>
    <dgm:cxn modelId="{4495D3B0-8DF0-473A-BEE4-7DE8BC3FC6F1}" srcId="{0FB95548-C1B8-4157-BF31-B10005DA4122}" destId="{899B38B6-8898-451C-9ADA-043FEA5CF5BC}" srcOrd="0" destOrd="0" parTransId="{F3A68A06-453C-405B-82B6-31D5FEA54EAC}" sibTransId="{C7092BE7-8048-4315-AA83-7581E633EC71}"/>
    <dgm:cxn modelId="{E8105A97-2FAE-4BBC-9A46-4520393847D8}" type="presOf" srcId="{512BEADF-B5B7-411A-BFE0-6159B109ADCC}" destId="{885F4F04-E409-43AA-8B00-CA91DA45ED4E}" srcOrd="0" destOrd="3" presId="urn:microsoft.com/office/officeart/2005/8/layout/hList1"/>
    <dgm:cxn modelId="{1B5991F6-050D-4C07-8299-AFEE54CC0FC2}" type="presOf" srcId="{986064BB-C754-43DD-B6C0-BFD0C78ED730}" destId="{C5C32ECB-3165-4E46-9665-66AB6B9C4CDD}" srcOrd="0" destOrd="10" presId="urn:microsoft.com/office/officeart/2005/8/layout/hList1"/>
    <dgm:cxn modelId="{10324EF8-E4EA-4E38-B0A8-0F7ABFC8675F}" srcId="{61C3327B-C4FF-4B13-B29C-D79F8168CF34}" destId="{930207D3-2FAC-4782-9220-BF58E035D162}" srcOrd="4" destOrd="0" parTransId="{9C6F31B6-241E-451F-B833-DED23232AFAC}" sibTransId="{143436D6-2B35-4D9E-A031-6A63FCA05646}"/>
    <dgm:cxn modelId="{3DF16363-8C36-4732-8A9A-1ECE080FCE9C}" type="presOf" srcId="{8EAFF968-AA63-43FC-AF0A-AC8297269430}" destId="{C5C32ECB-3165-4E46-9665-66AB6B9C4CDD}" srcOrd="0" destOrd="7" presId="urn:microsoft.com/office/officeart/2005/8/layout/hList1"/>
    <dgm:cxn modelId="{9CDE770B-EDB7-49E8-966D-867A969A9167}" type="presOf" srcId="{7BF3718E-829A-4F79-9C62-46EB72162D27}" destId="{D3BB2E5C-4241-4677-BBE4-7BA1DA509D5E}" srcOrd="0" destOrd="0" presId="urn:microsoft.com/office/officeart/2005/8/layout/hList1"/>
    <dgm:cxn modelId="{F1E79B72-2E58-41A0-B8C0-C7952147642A}" type="presOf" srcId="{7BA8B32B-50E8-4FD2-B361-D69B64C42042}" destId="{0C1D8399-79A4-44A0-B248-C146F03960C1}" srcOrd="0" destOrd="0" presId="urn:microsoft.com/office/officeart/2005/8/layout/hList1"/>
    <dgm:cxn modelId="{293CDDEA-2243-47CC-9D1A-E5167FD41051}" srcId="{7BA8B32B-50E8-4FD2-B361-D69B64C42042}" destId="{370A8F0B-5C35-411A-9899-45201E5A9F14}" srcOrd="1" destOrd="0" parTransId="{036D020A-B772-42C6-9942-6CE396977FC9}" sibTransId="{8D72DF9C-BC3C-4AD7-9FC5-2526E5C577AC}"/>
    <dgm:cxn modelId="{1E500D17-6D0B-40CA-B927-AFFC6BB2CB20}" srcId="{8901B979-350B-4489-9E86-68DF181E35F0}" destId="{F8CA2FE1-7F91-4DF6-ACF5-8E89E2D04436}" srcOrd="4" destOrd="0" parTransId="{1B4FAA83-EFBB-40AC-8937-83D64B5068EB}" sibTransId="{58264731-8B87-408C-80AF-7FF630502B5C}"/>
    <dgm:cxn modelId="{4416C261-1F46-433A-BFC9-BC52A5B50A16}" srcId="{61C3327B-C4FF-4B13-B29C-D79F8168CF34}" destId="{ABA5C558-22D8-40D8-9F6F-9B3E047EAA63}" srcOrd="0" destOrd="0" parTransId="{08D5FE76-891B-40AF-AAC0-25E6FB6BDCEF}" sibTransId="{33CC1B50-3D14-4E23-81E4-73C17CC02906}"/>
    <dgm:cxn modelId="{2E6978D9-2559-4F85-8EFB-AFB00724E2FE}" type="presOf" srcId="{55A2D76C-D050-4105-B47B-A1B8207101E1}" destId="{885F4F04-E409-43AA-8B00-CA91DA45ED4E}" srcOrd="0" destOrd="4" presId="urn:microsoft.com/office/officeart/2005/8/layout/hList1"/>
    <dgm:cxn modelId="{B12900AD-0257-42E7-B599-B2BEF577060D}" srcId="{7BA8B32B-50E8-4FD2-B361-D69B64C42042}" destId="{61C3327B-C4FF-4B13-B29C-D79F8168CF34}" srcOrd="2" destOrd="0" parTransId="{F76B89B6-6641-4179-BE93-F96EE0237E14}" sibTransId="{515BFAF5-6595-436B-AE28-8AF8C70EEE9F}"/>
    <dgm:cxn modelId="{6AEE1625-D1CE-4E1F-ABEE-01D0E14FC119}" srcId="{8EB5547B-1D43-4A48-AA99-BDCC8B344723}" destId="{A2EDF1E2-F1F2-4162-92AC-F06BEA761919}" srcOrd="2" destOrd="0" parTransId="{938C3832-596A-433D-B661-1425FB1047DB}" sibTransId="{2C225243-1D10-4781-BC9A-D7EA9BC4FBF6}"/>
    <dgm:cxn modelId="{A3FC8F31-E880-45BE-A07F-22D2BFDE4217}" srcId="{2FA89C4B-D7CB-42A9-9CC9-7AC52DEE1DF2}" destId="{AE6886F0-2A8F-4DF0-B0FB-55AA50974622}" srcOrd="4" destOrd="0" parTransId="{D76DC728-C99A-4320-8701-9DD3D9C2B514}" sibTransId="{D4882A67-ECB5-4D4E-8DCD-2CE9CA487CCE}"/>
    <dgm:cxn modelId="{790B85E4-70DC-438B-9D7F-BB3FE1252BF4}" type="presOf" srcId="{B947D649-9F85-4BF2-A6C7-8BBDEB76F973}" destId="{C5C32ECB-3165-4E46-9665-66AB6B9C4CDD}" srcOrd="0" destOrd="8" presId="urn:microsoft.com/office/officeart/2005/8/layout/hList1"/>
    <dgm:cxn modelId="{C4C21689-7584-4C0E-BDDA-A7D45C9EA956}" srcId="{8EB5547B-1D43-4A48-AA99-BDCC8B344723}" destId="{512BEADF-B5B7-411A-BFE0-6159B109ADCC}" srcOrd="3" destOrd="0" parTransId="{E94452E6-867E-4250-9D16-D519186E1C40}" sibTransId="{C33CFCC9-E1C4-4090-89A1-190C9BFFBD5D}"/>
    <dgm:cxn modelId="{E9661CC6-CC7C-4A52-BC79-74C9589246B7}" type="presOf" srcId="{6528571D-36A6-421B-9190-5D7B83C848D1}" destId="{FF808084-BC67-48EC-81FF-40EC76D2D2CB}" srcOrd="0" destOrd="0" presId="urn:microsoft.com/office/officeart/2005/8/layout/hList1"/>
    <dgm:cxn modelId="{15ADD464-87A1-4490-9596-2FA8579A2649}" srcId="{8901B979-350B-4489-9E86-68DF181E35F0}" destId="{1F4C7708-AA45-40DD-AE31-65954774BD36}" srcOrd="1" destOrd="0" parTransId="{570DAC8D-80C8-4ED8-BE13-4F22F3F4C893}" sibTransId="{3DA3C996-9635-4B62-B71A-2A75D031381A}"/>
    <dgm:cxn modelId="{3F776DBB-CF23-4D50-8216-26192CA4A3FF}" srcId="{8901B979-350B-4489-9E86-68DF181E35F0}" destId="{6F96945A-BEB4-4474-A86C-9107468F0D0E}" srcOrd="2" destOrd="0" parTransId="{E021536F-29FE-491B-B5B0-54FD66821329}" sibTransId="{1CC9920B-31DB-4013-AF7D-51572C808921}"/>
    <dgm:cxn modelId="{514EF8B9-222B-4259-AF27-949F8534D6CD}" srcId="{370A8F0B-5C35-411A-9899-45201E5A9F14}" destId="{986064BB-C754-43DD-B6C0-BFD0C78ED730}" srcOrd="3" destOrd="0" parTransId="{45888ACE-887C-4FEC-BAF7-79CEFC5C0C22}" sibTransId="{2B7C193B-9CF3-4C8F-80D3-9F1CE5414F14}"/>
    <dgm:cxn modelId="{AFB43A28-6861-44C1-AD64-BA6EFE9B9517}" srcId="{7BA8B32B-50E8-4FD2-B361-D69B64C42042}" destId="{541AE608-F533-44ED-AC1B-16835710FBD0}" srcOrd="3" destOrd="0" parTransId="{8E796CEB-BC6C-4915-934E-2C02C4171D05}" sibTransId="{396F138C-C3F9-4459-BFEA-2DCEC0013AE0}"/>
    <dgm:cxn modelId="{2A12260F-950C-4D87-9DEF-7227BA864496}" srcId="{6528571D-36A6-421B-9190-5D7B83C848D1}" destId="{B8F385E8-9966-47CB-9A22-CCD549F04475}" srcOrd="2" destOrd="0" parTransId="{88DCE49D-9138-4F95-837F-8804F312F463}" sibTransId="{A9B70736-135A-41E2-ACCF-C650CCFD11A2}"/>
    <dgm:cxn modelId="{37C731B6-996E-4D97-B34D-9F34A3C0B74C}" type="presOf" srcId="{1F4C7708-AA45-40DD-AE31-65954774BD36}" destId="{C5C32ECB-3165-4E46-9665-66AB6B9C4CDD}" srcOrd="0" destOrd="2" presId="urn:microsoft.com/office/officeart/2005/8/layout/hList1"/>
    <dgm:cxn modelId="{FBA77681-2814-47D2-A4B4-EEF0A34F18ED}" srcId="{9D07127E-F50E-4CE5-B67D-3E58BA3331C8}" destId="{2FA89C4B-D7CB-42A9-9CC9-7AC52DEE1DF2}" srcOrd="4" destOrd="0" parTransId="{C4C49484-F202-4DFF-9348-F0FA1DAFBE22}" sibTransId="{1B57E509-1A80-4A04-9AF9-9DC0BDCCFA09}"/>
    <dgm:cxn modelId="{FE2997A8-2847-4297-B0F1-C962D98B1B1F}" srcId="{370A8F0B-5C35-411A-9899-45201E5A9F14}" destId="{6935C29D-EBCD-4CEF-ACEA-C89518E6E4EB}" srcOrd="4" destOrd="0" parTransId="{E032C966-2907-4BFC-B75E-D7A214EE40FD}" sibTransId="{524B62FF-7CF6-4BB2-832C-283B02C321A9}"/>
    <dgm:cxn modelId="{11081D9A-47C6-42EA-9B93-2BEB12B85FCE}" srcId="{61C3327B-C4FF-4B13-B29C-D79F8168CF34}" destId="{F3D16CD9-F301-48DE-B4D6-6E0CB6CA389D}" srcOrd="3" destOrd="0" parTransId="{AD139115-BF0B-46CC-8C7B-7697A9F06466}" sibTransId="{50E24915-E136-477C-BC25-08F97E95AD1F}"/>
    <dgm:cxn modelId="{E038BA05-4B6E-4455-9CB8-820E55020EFA}" type="presParOf" srcId="{47D20A22-1A2D-4850-8B81-76CD149E9CC1}" destId="{C895FD54-2D21-48E1-BDF8-84B1F2263B6B}" srcOrd="0" destOrd="0" presId="urn:microsoft.com/office/officeart/2005/8/layout/hList1"/>
    <dgm:cxn modelId="{92F8FF68-A234-4119-810C-5A4C1123FD5A}" type="presParOf" srcId="{C895FD54-2D21-48E1-BDF8-84B1F2263B6B}" destId="{92FCAA3F-06E5-4E45-9F37-5108302CFDD4}" srcOrd="0" destOrd="0" presId="urn:microsoft.com/office/officeart/2005/8/layout/hList1"/>
    <dgm:cxn modelId="{0D3C0A5D-9864-4C32-BB12-8ED19DDF909A}" type="presParOf" srcId="{C895FD54-2D21-48E1-BDF8-84B1F2263B6B}" destId="{885F4F04-E409-43AA-8B00-CA91DA45ED4E}" srcOrd="1" destOrd="0" presId="urn:microsoft.com/office/officeart/2005/8/layout/hList1"/>
    <dgm:cxn modelId="{9DAFC20E-5D4E-4835-847F-DC89E9D26AF5}" type="presParOf" srcId="{47D20A22-1A2D-4850-8B81-76CD149E9CC1}" destId="{89BF8DA4-CED3-4F1F-8ECE-AB6A288D47AC}" srcOrd="1" destOrd="0" presId="urn:microsoft.com/office/officeart/2005/8/layout/hList1"/>
    <dgm:cxn modelId="{DB519878-8A60-45EA-8776-D178306D23B7}" type="presParOf" srcId="{47D20A22-1A2D-4850-8B81-76CD149E9CC1}" destId="{6687BD60-86CB-4714-9675-8A4CFA68B8B8}" srcOrd="2" destOrd="0" presId="urn:microsoft.com/office/officeart/2005/8/layout/hList1"/>
    <dgm:cxn modelId="{9461BA83-2F17-44E3-8273-6A7D804983DC}" type="presParOf" srcId="{6687BD60-86CB-4714-9675-8A4CFA68B8B8}" destId="{0C1D8399-79A4-44A0-B248-C146F03960C1}" srcOrd="0" destOrd="0" presId="urn:microsoft.com/office/officeart/2005/8/layout/hList1"/>
    <dgm:cxn modelId="{950571DD-E65C-4D21-B0C2-3DF4FA83A6C0}" type="presParOf" srcId="{6687BD60-86CB-4714-9675-8A4CFA68B8B8}" destId="{C5C32ECB-3165-4E46-9665-66AB6B9C4CDD}" srcOrd="1" destOrd="0" presId="urn:microsoft.com/office/officeart/2005/8/layout/hList1"/>
    <dgm:cxn modelId="{F37183EC-C944-4F0D-8D7E-9C1124D86AEA}" type="presParOf" srcId="{47D20A22-1A2D-4850-8B81-76CD149E9CC1}" destId="{AA82A0E6-E9E7-4568-92C8-997FCC6093D7}" srcOrd="3" destOrd="0" presId="urn:microsoft.com/office/officeart/2005/8/layout/hList1"/>
    <dgm:cxn modelId="{3B89D641-667D-4320-A7D5-4DF36CCB25CF}" type="presParOf" srcId="{47D20A22-1A2D-4850-8B81-76CD149E9CC1}" destId="{B723512F-C7AD-4CB0-869F-F9F32593609F}" srcOrd="4" destOrd="0" presId="urn:microsoft.com/office/officeart/2005/8/layout/hList1"/>
    <dgm:cxn modelId="{AC919929-EFBE-4538-BF96-A78A8EE25A96}" type="presParOf" srcId="{B723512F-C7AD-4CB0-869F-F9F32593609F}" destId="{FE3E0CD1-1CD0-4F33-B3D2-93EE5A395FEB}" srcOrd="0" destOrd="0" presId="urn:microsoft.com/office/officeart/2005/8/layout/hList1"/>
    <dgm:cxn modelId="{759E57C3-6BB0-4DCA-AAAF-14B97A15F825}" type="presParOf" srcId="{B723512F-C7AD-4CB0-869F-F9F32593609F}" destId="{8183DA8A-463E-4BBA-B338-BAD745C66DCD}" srcOrd="1" destOrd="0" presId="urn:microsoft.com/office/officeart/2005/8/layout/hList1"/>
    <dgm:cxn modelId="{C8317ACC-E178-4A67-BA4F-CD8B0D88C588}" type="presParOf" srcId="{47D20A22-1A2D-4850-8B81-76CD149E9CC1}" destId="{5F369350-8035-4CDD-92DA-0A539A912B2B}" srcOrd="5" destOrd="0" presId="urn:microsoft.com/office/officeart/2005/8/layout/hList1"/>
    <dgm:cxn modelId="{76D9C2CE-E9C6-4C51-85AF-F46F46F4B11E}" type="presParOf" srcId="{47D20A22-1A2D-4850-8B81-76CD149E9CC1}" destId="{56D7D053-D524-4535-A962-7AD009F677A2}" srcOrd="6" destOrd="0" presId="urn:microsoft.com/office/officeart/2005/8/layout/hList1"/>
    <dgm:cxn modelId="{BB1049A6-BFCE-4276-BAB9-E76DB41E3451}" type="presParOf" srcId="{56D7D053-D524-4535-A962-7AD009F677A2}" destId="{FF808084-BC67-48EC-81FF-40EC76D2D2CB}" srcOrd="0" destOrd="0" presId="urn:microsoft.com/office/officeart/2005/8/layout/hList1"/>
    <dgm:cxn modelId="{A2FAA633-EB30-47BA-A6C1-B004EB918FB7}" type="presParOf" srcId="{56D7D053-D524-4535-A962-7AD009F677A2}" destId="{D3BB2E5C-4241-4677-BBE4-7BA1DA509D5E}" srcOrd="1" destOrd="0" presId="urn:microsoft.com/office/officeart/2005/8/layout/hList1"/>
    <dgm:cxn modelId="{C90DE86E-B063-44AA-8973-6FA6553FCDFE}" type="presParOf" srcId="{47D20A22-1A2D-4850-8B81-76CD149E9CC1}" destId="{EDB660BF-07C5-455D-B084-34EFB0478B04}" srcOrd="7" destOrd="0" presId="urn:microsoft.com/office/officeart/2005/8/layout/hList1"/>
    <dgm:cxn modelId="{12B803AF-94F7-4396-8FD0-6C990ABDBDCE}" type="presParOf" srcId="{47D20A22-1A2D-4850-8B81-76CD149E9CC1}" destId="{91DF2C52-D0FD-4C55-8048-62662ABB23DB}" srcOrd="8" destOrd="0" presId="urn:microsoft.com/office/officeart/2005/8/layout/hList1"/>
    <dgm:cxn modelId="{156B2796-242F-493A-ABC1-89682B4C68D0}" type="presParOf" srcId="{91DF2C52-D0FD-4C55-8048-62662ABB23DB}" destId="{355B255C-5062-42F8-BAEF-37FB5FA3F3E9}" srcOrd="0" destOrd="0" presId="urn:microsoft.com/office/officeart/2005/8/layout/hList1"/>
    <dgm:cxn modelId="{34A3D62A-F42E-4477-8A35-9B96406BB0D8}" type="presParOf" srcId="{91DF2C52-D0FD-4C55-8048-62662ABB23DB}" destId="{30AF5275-7266-43B7-8EBB-B6EC571241A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43F008-FA14-413D-AA97-1DC413508B5C}">
      <dsp:nvSpPr>
        <dsp:cNvPr id="0" name=""/>
        <dsp:cNvSpPr/>
      </dsp:nvSpPr>
      <dsp:spPr>
        <a:xfrm>
          <a:off x="3857" y="432840"/>
          <a:ext cx="1478756" cy="531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微軟正黑體" pitchFamily="34" charset="-120"/>
              <a:ea typeface="微軟正黑體" pitchFamily="34" charset="-120"/>
            </a:rPr>
            <a:t>第一章 前言</a:t>
          </a:r>
          <a:endParaRPr lang="zh-TW" altLang="en-US" sz="1100" kern="1200" dirty="0">
            <a:latin typeface="微軟正黑體" pitchFamily="34" charset="-120"/>
            <a:ea typeface="微軟正黑體" pitchFamily="34" charset="-120"/>
          </a:endParaRPr>
        </a:p>
      </dsp:txBody>
      <dsp:txXfrm>
        <a:off x="3857" y="432840"/>
        <a:ext cx="1478756" cy="531411"/>
      </dsp:txXfrm>
    </dsp:sp>
    <dsp:sp modelId="{A2D496FE-8202-4205-A499-7806CD1FABF9}">
      <dsp:nvSpPr>
        <dsp:cNvPr id="0" name=""/>
        <dsp:cNvSpPr/>
      </dsp:nvSpPr>
      <dsp:spPr>
        <a:xfrm>
          <a:off x="3857" y="964251"/>
          <a:ext cx="1478756" cy="3128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研究背景</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研究議題</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研究方法簡介</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研究限制</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名詞解釋</a:t>
          </a:r>
          <a:endParaRPr lang="zh-TW" altLang="en-US" sz="1100" kern="1200" dirty="0">
            <a:latin typeface="微軟正黑體" pitchFamily="34" charset="-120"/>
            <a:ea typeface="微軟正黑體" pitchFamily="34" charset="-120"/>
          </a:endParaRPr>
        </a:p>
      </dsp:txBody>
      <dsp:txXfrm>
        <a:off x="3857" y="964251"/>
        <a:ext cx="1478756" cy="3128870"/>
      </dsp:txXfrm>
    </dsp:sp>
    <dsp:sp modelId="{6CB13601-B3E5-48BF-A035-AC2F6BA73D17}">
      <dsp:nvSpPr>
        <dsp:cNvPr id="0" name=""/>
        <dsp:cNvSpPr/>
      </dsp:nvSpPr>
      <dsp:spPr>
        <a:xfrm>
          <a:off x="1689639" y="432840"/>
          <a:ext cx="1478756" cy="531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微軟正黑體" pitchFamily="34" charset="-120"/>
              <a:ea typeface="微軟正黑體" pitchFamily="34" charset="-120"/>
            </a:rPr>
            <a:t>第二章 文獻探討</a:t>
          </a:r>
          <a:endParaRPr lang="zh-TW" altLang="en-US" sz="1100" kern="1200" dirty="0">
            <a:latin typeface="微軟正黑體" pitchFamily="34" charset="-120"/>
            <a:ea typeface="微軟正黑體" pitchFamily="34" charset="-120"/>
          </a:endParaRPr>
        </a:p>
      </dsp:txBody>
      <dsp:txXfrm>
        <a:off x="1689639" y="432840"/>
        <a:ext cx="1478756" cy="531411"/>
      </dsp:txXfrm>
    </dsp:sp>
    <dsp:sp modelId="{4E1EB08F-E214-4D8B-8EF0-D8B2B535037A}">
      <dsp:nvSpPr>
        <dsp:cNvPr id="0" name=""/>
        <dsp:cNvSpPr/>
      </dsp:nvSpPr>
      <dsp:spPr>
        <a:xfrm>
          <a:off x="1689639" y="964251"/>
          <a:ext cx="1478756" cy="3128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理論架構</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構念</a:t>
          </a:r>
          <a:r>
            <a:rPr lang="en-US" altLang="zh-TW" sz="1100" kern="1200" dirty="0" smtClean="0">
              <a:latin typeface="微軟正黑體" pitchFamily="34" charset="-120"/>
              <a:ea typeface="微軟正黑體" pitchFamily="34" charset="-120"/>
            </a:rPr>
            <a:t>/</a:t>
          </a:r>
          <a:r>
            <a:rPr lang="zh-TW" altLang="en-US" sz="1100" kern="1200" dirty="0" smtClean="0">
              <a:latin typeface="微軟正黑體" pitchFamily="34" charset="-120"/>
              <a:ea typeface="微軟正黑體" pitchFamily="34" charset="-120"/>
            </a:rPr>
            <a:t>變數</a:t>
          </a:r>
          <a:r>
            <a:rPr lang="en-US" altLang="zh-TW" sz="1100" kern="1200" dirty="0" smtClean="0">
              <a:latin typeface="微軟正黑體" pitchFamily="34" charset="-120"/>
              <a:ea typeface="微軟正黑體" pitchFamily="34" charset="-120"/>
            </a:rPr>
            <a:t>1</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構念</a:t>
          </a:r>
          <a:r>
            <a:rPr lang="en-US" altLang="zh-TW" sz="1100" kern="1200" dirty="0" smtClean="0">
              <a:latin typeface="微軟正黑體" pitchFamily="34" charset="-120"/>
              <a:ea typeface="微軟正黑體" pitchFamily="34" charset="-120"/>
            </a:rPr>
            <a:t>/</a:t>
          </a:r>
          <a:r>
            <a:rPr lang="zh-TW" altLang="en-US" sz="1100" kern="1200" dirty="0" smtClean="0">
              <a:latin typeface="微軟正黑體" pitchFamily="34" charset="-120"/>
              <a:ea typeface="微軟正黑體" pitchFamily="34" charset="-120"/>
            </a:rPr>
            <a:t>變數</a:t>
          </a:r>
          <a:r>
            <a:rPr lang="en-US" altLang="zh-TW" sz="1100" kern="1200" dirty="0" smtClean="0">
              <a:latin typeface="微軟正黑體" pitchFamily="34" charset="-120"/>
              <a:ea typeface="微軟正黑體" pitchFamily="34" charset="-120"/>
            </a:rPr>
            <a:t>1</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構念</a:t>
          </a:r>
          <a:r>
            <a:rPr lang="en-US" altLang="zh-TW" sz="1100" kern="1200" dirty="0" smtClean="0">
              <a:latin typeface="微軟正黑體" pitchFamily="34" charset="-120"/>
              <a:ea typeface="微軟正黑體" pitchFamily="34" charset="-120"/>
            </a:rPr>
            <a:t>/</a:t>
          </a:r>
          <a:r>
            <a:rPr lang="zh-TW" altLang="en-US" sz="1100" kern="1200" dirty="0" smtClean="0">
              <a:latin typeface="微軟正黑體" pitchFamily="34" charset="-120"/>
              <a:ea typeface="微軟正黑體" pitchFamily="34" charset="-120"/>
            </a:rPr>
            <a:t>變數</a:t>
          </a:r>
          <a:r>
            <a:rPr lang="en-US" altLang="zh-TW" sz="1100" kern="1200" dirty="0" smtClean="0">
              <a:latin typeface="微軟正黑體" pitchFamily="34" charset="-120"/>
              <a:ea typeface="微軟正黑體" pitchFamily="34" charset="-120"/>
            </a:rPr>
            <a:t>1</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提出研究架構與研究問題</a:t>
          </a:r>
          <a:endParaRPr lang="zh-TW" altLang="en-US" sz="1100" kern="1200" dirty="0">
            <a:latin typeface="微軟正黑體" pitchFamily="34" charset="-120"/>
            <a:ea typeface="微軟正黑體" pitchFamily="34" charset="-120"/>
          </a:endParaRPr>
        </a:p>
      </dsp:txBody>
      <dsp:txXfrm>
        <a:off x="1689639" y="964251"/>
        <a:ext cx="1478756" cy="3128870"/>
      </dsp:txXfrm>
    </dsp:sp>
    <dsp:sp modelId="{A294335B-6D43-4E3D-9911-76ACFDA52F9D}">
      <dsp:nvSpPr>
        <dsp:cNvPr id="0" name=""/>
        <dsp:cNvSpPr/>
      </dsp:nvSpPr>
      <dsp:spPr>
        <a:xfrm>
          <a:off x="3375421" y="432840"/>
          <a:ext cx="1478756" cy="531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微軟正黑體" pitchFamily="34" charset="-120"/>
              <a:ea typeface="微軟正黑體" pitchFamily="34" charset="-120"/>
            </a:rPr>
            <a:t>第三章 資料收集</a:t>
          </a:r>
          <a:endParaRPr lang="zh-TW" altLang="en-US" sz="1100" kern="1200" dirty="0">
            <a:latin typeface="微軟正黑體" pitchFamily="34" charset="-120"/>
            <a:ea typeface="微軟正黑體" pitchFamily="34" charset="-120"/>
          </a:endParaRPr>
        </a:p>
      </dsp:txBody>
      <dsp:txXfrm>
        <a:off x="3375421" y="432840"/>
        <a:ext cx="1478756" cy="531411"/>
      </dsp:txXfrm>
    </dsp:sp>
    <dsp:sp modelId="{F9F6BF4C-5531-459F-8E71-B98941710D7A}">
      <dsp:nvSpPr>
        <dsp:cNvPr id="0" name=""/>
        <dsp:cNvSpPr/>
      </dsp:nvSpPr>
      <dsp:spPr>
        <a:xfrm>
          <a:off x="3375421" y="964251"/>
          <a:ext cx="1478756" cy="3128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樣本與取樣</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研究工具</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分析方法</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RQ1:A </a:t>
          </a:r>
          <a:r>
            <a:rPr lang="en-US" altLang="zh-TW" sz="1100" kern="1200" dirty="0" err="1" smtClean="0">
              <a:latin typeface="微軟正黑體" pitchFamily="34" charset="-120"/>
              <a:ea typeface="微軟正黑體" pitchFamily="34" charset="-120"/>
            </a:rPr>
            <a:t>vs</a:t>
          </a:r>
          <a:r>
            <a:rPr lang="en-US" altLang="zh-TW" sz="1100" kern="1200" dirty="0" smtClean="0">
              <a:latin typeface="微軟正黑體" pitchFamily="34" charset="-120"/>
              <a:ea typeface="微軟正黑體" pitchFamily="34" charset="-120"/>
            </a:rPr>
            <a:t> B : T-test</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RQ2:A </a:t>
          </a:r>
          <a:r>
            <a:rPr lang="en-US" altLang="zh-TW" sz="1100" kern="1200" dirty="0" err="1" smtClean="0">
              <a:latin typeface="微軟正黑體" pitchFamily="34" charset="-120"/>
              <a:ea typeface="微軟正黑體" pitchFamily="34" charset="-120"/>
            </a:rPr>
            <a:t>vs</a:t>
          </a:r>
          <a:r>
            <a:rPr lang="en-US" altLang="zh-TW" sz="1100" kern="1200" dirty="0" smtClean="0">
              <a:latin typeface="微軟正黑體" pitchFamily="34" charset="-120"/>
              <a:ea typeface="微軟正黑體" pitchFamily="34" charset="-120"/>
            </a:rPr>
            <a:t> B </a:t>
          </a:r>
          <a:r>
            <a:rPr lang="en-US" altLang="zh-TW" sz="1100" kern="1200" dirty="0" err="1" smtClean="0">
              <a:latin typeface="微軟正黑體" pitchFamily="34" charset="-120"/>
              <a:ea typeface="微軟正黑體" pitchFamily="34" charset="-120"/>
            </a:rPr>
            <a:t>vs</a:t>
          </a:r>
          <a:r>
            <a:rPr lang="en-US" altLang="zh-TW" sz="1100" kern="1200" dirty="0" smtClean="0">
              <a:latin typeface="微軟正黑體" pitchFamily="34" charset="-120"/>
              <a:ea typeface="微軟正黑體" pitchFamily="34" charset="-120"/>
            </a:rPr>
            <a:t> C :</a:t>
          </a:r>
          <a:r>
            <a:rPr lang="en-US" altLang="zh-TW" sz="1100" kern="1200" dirty="0" smtClean="0">
              <a:latin typeface="微軟正黑體" pitchFamily="34" charset="-120"/>
              <a:ea typeface="微軟正黑體" pitchFamily="34" charset="-120"/>
              <a:sym typeface="Wingdings" pitchFamily="2" charset="2"/>
            </a:rPr>
            <a:t> </a:t>
          </a:r>
          <a:r>
            <a:rPr lang="en-US" altLang="zh-TW" sz="1100" kern="1200" dirty="0" smtClean="0">
              <a:latin typeface="微軟正黑體" pitchFamily="34" charset="-120"/>
              <a:ea typeface="微軟正黑體" pitchFamily="34" charset="-120"/>
            </a:rPr>
            <a:t>RQ3:</a:t>
          </a:r>
          <a:r>
            <a:rPr lang="en-US" altLang="zh-TW" sz="1100" kern="1200" dirty="0" smtClean="0">
              <a:latin typeface="微軟正黑體" pitchFamily="34" charset="-120"/>
              <a:ea typeface="微軟正黑體" pitchFamily="34" charset="-120"/>
              <a:sym typeface="Wingdings" pitchFamily="2" charset="2"/>
            </a:rPr>
            <a:t>ANOVA</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RQ4:</a:t>
          </a:r>
          <a:r>
            <a:rPr lang="zh-TW" altLang="en-US" sz="1100" kern="1200" dirty="0" smtClean="0">
              <a:latin typeface="微軟正黑體" pitchFamily="34" charset="-120"/>
              <a:ea typeface="微軟正黑體" pitchFamily="34" charset="-120"/>
            </a:rPr>
            <a:t> </a:t>
          </a:r>
          <a:r>
            <a:rPr lang="en-US" altLang="zh-TW" sz="1100" kern="1200" dirty="0" smtClean="0">
              <a:latin typeface="微軟正黑體" pitchFamily="34" charset="-120"/>
              <a:ea typeface="微軟正黑體" pitchFamily="34" charset="-120"/>
            </a:rPr>
            <a:t>D</a:t>
          </a:r>
          <a:r>
            <a:rPr lang="en-US" altLang="zh-TW" sz="1100" kern="1200" dirty="0" smtClean="0">
              <a:latin typeface="微軟正黑體" pitchFamily="34" charset="-120"/>
              <a:ea typeface="微軟正黑體" pitchFamily="34" charset="-120"/>
              <a:sym typeface="Wingdings" pitchFamily="2" charset="2"/>
            </a:rPr>
            <a:t>E : </a:t>
          </a:r>
          <a:r>
            <a:rPr lang="zh-TW" altLang="en-US" sz="1100" kern="1200" dirty="0" smtClean="0">
              <a:latin typeface="微軟正黑體" pitchFamily="34" charset="-120"/>
              <a:ea typeface="微軟正黑體" pitchFamily="34" charset="-120"/>
              <a:sym typeface="Wingdings" pitchFamily="2" charset="2"/>
            </a:rPr>
            <a:t>相關</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RQ5:</a:t>
          </a:r>
          <a:r>
            <a:rPr lang="zh-TW" altLang="en-US" sz="1100" kern="1200" dirty="0" smtClean="0">
              <a:latin typeface="微軟正黑體" pitchFamily="34" charset="-120"/>
              <a:ea typeface="微軟正黑體" pitchFamily="34" charset="-120"/>
            </a:rPr>
            <a:t> </a:t>
          </a:r>
          <a:r>
            <a:rPr lang="en-US" altLang="zh-TW" sz="1100" kern="1200" dirty="0" smtClean="0">
              <a:latin typeface="微軟正黑體" pitchFamily="34" charset="-120"/>
              <a:ea typeface="微軟正黑體" pitchFamily="34" charset="-120"/>
            </a:rPr>
            <a:t>D</a:t>
          </a:r>
          <a:r>
            <a:rPr lang="en-US" altLang="zh-TW" sz="1100" kern="1200" dirty="0" smtClean="0">
              <a:latin typeface="微軟正黑體" pitchFamily="34" charset="-120"/>
              <a:ea typeface="微軟正黑體" pitchFamily="34" charset="-120"/>
              <a:sym typeface="Wingdings" pitchFamily="2" charset="2"/>
            </a:rPr>
            <a:t>E :</a:t>
          </a:r>
          <a:r>
            <a:rPr lang="zh-TW" altLang="en-US" sz="1100" kern="1200" dirty="0" smtClean="0">
              <a:latin typeface="微軟正黑體" pitchFamily="34" charset="-120"/>
              <a:ea typeface="微軟正黑體" pitchFamily="34" charset="-120"/>
              <a:sym typeface="Wingdings" pitchFamily="2" charset="2"/>
            </a:rPr>
            <a:t>單迴歸</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RQ6:</a:t>
          </a:r>
          <a:r>
            <a:rPr lang="zh-TW" altLang="en-US" sz="1100" kern="1200" dirty="0" smtClean="0">
              <a:latin typeface="微軟正黑體" pitchFamily="34" charset="-120"/>
              <a:ea typeface="微軟正黑體" pitchFamily="34" charset="-120"/>
            </a:rPr>
            <a:t> </a:t>
          </a:r>
          <a:r>
            <a:rPr lang="en-US" altLang="zh-TW" sz="1100" kern="1200" dirty="0" smtClean="0">
              <a:latin typeface="微軟正黑體" pitchFamily="34" charset="-120"/>
              <a:ea typeface="微軟正黑體" pitchFamily="34" charset="-120"/>
            </a:rPr>
            <a:t>D&amp;E</a:t>
          </a:r>
          <a:r>
            <a:rPr lang="en-US" altLang="zh-TW" sz="1100" kern="1200" dirty="0" smtClean="0">
              <a:latin typeface="微軟正黑體" pitchFamily="34" charset="-120"/>
              <a:ea typeface="微軟正黑體" pitchFamily="34" charset="-120"/>
              <a:sym typeface="Wingdings" pitchFamily="2" charset="2"/>
            </a:rPr>
            <a:t>F:</a:t>
          </a:r>
          <a:r>
            <a:rPr lang="zh-TW" altLang="en-US" sz="1100" kern="1200" dirty="0" smtClean="0">
              <a:latin typeface="微軟正黑體" pitchFamily="34" charset="-120"/>
              <a:ea typeface="微軟正黑體" pitchFamily="34" charset="-120"/>
              <a:sym typeface="Wingdings" pitchFamily="2" charset="2"/>
            </a:rPr>
            <a:t> 複回歸</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RQ7:</a:t>
          </a:r>
          <a:r>
            <a:rPr lang="zh-TW" altLang="en-US" sz="1100" kern="1200" dirty="0" smtClean="0">
              <a:latin typeface="微軟正黑體" pitchFamily="34" charset="-120"/>
              <a:ea typeface="微軟正黑體" pitchFamily="34" charset="-120"/>
            </a:rPr>
            <a:t> 行為模式</a:t>
          </a:r>
          <a:r>
            <a:rPr lang="en-US" altLang="zh-TW" sz="1100" kern="1200" dirty="0" smtClean="0">
              <a:latin typeface="微軟正黑體" pitchFamily="34" charset="-120"/>
              <a:ea typeface="微軟正黑體" pitchFamily="34" charset="-120"/>
            </a:rPr>
            <a:t>: SEM</a:t>
          </a:r>
          <a:endParaRPr lang="zh-TW" altLang="en-US" sz="1100" kern="1200" dirty="0">
            <a:latin typeface="微軟正黑體" pitchFamily="34" charset="-120"/>
            <a:ea typeface="微軟正黑體" pitchFamily="34" charset="-120"/>
          </a:endParaRPr>
        </a:p>
      </dsp:txBody>
      <dsp:txXfrm>
        <a:off x="3375421" y="964251"/>
        <a:ext cx="1478756" cy="3128870"/>
      </dsp:txXfrm>
    </dsp:sp>
    <dsp:sp modelId="{04EFADB1-3336-49DE-B11E-7460F62BBF2A}">
      <dsp:nvSpPr>
        <dsp:cNvPr id="0" name=""/>
        <dsp:cNvSpPr/>
      </dsp:nvSpPr>
      <dsp:spPr>
        <a:xfrm>
          <a:off x="5061204" y="432840"/>
          <a:ext cx="1478756" cy="531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微軟正黑體" pitchFamily="34" charset="-120"/>
              <a:ea typeface="微軟正黑體" pitchFamily="34" charset="-120"/>
            </a:rPr>
            <a:t>第四章 分析結果</a:t>
          </a:r>
          <a:endParaRPr lang="zh-TW" altLang="en-US" sz="1100" kern="1200" dirty="0">
            <a:latin typeface="微軟正黑體" pitchFamily="34" charset="-120"/>
            <a:ea typeface="微軟正黑體" pitchFamily="34" charset="-120"/>
          </a:endParaRPr>
        </a:p>
      </dsp:txBody>
      <dsp:txXfrm>
        <a:off x="5061204" y="432840"/>
        <a:ext cx="1478756" cy="531411"/>
      </dsp:txXfrm>
    </dsp:sp>
    <dsp:sp modelId="{9F0F0A5E-4FDC-4B52-8D0E-F9D70D186BD9}">
      <dsp:nvSpPr>
        <dsp:cNvPr id="0" name=""/>
        <dsp:cNvSpPr/>
      </dsp:nvSpPr>
      <dsp:spPr>
        <a:xfrm>
          <a:off x="5061204" y="964251"/>
          <a:ext cx="1478756" cy="3128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RQ1:</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RQ2:</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RQ3:</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RQ4:</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RQ5:</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RQ6:</a:t>
          </a:r>
          <a:r>
            <a:rPr lang="zh-TW" altLang="en-US" sz="1100" kern="1200" dirty="0" smtClean="0">
              <a:latin typeface="微軟正黑體" pitchFamily="34" charset="-120"/>
              <a:ea typeface="微軟正黑體" pitchFamily="34" charset="-120"/>
            </a:rPr>
            <a:t> 分析數據</a:t>
          </a:r>
          <a:endParaRPr lang="zh-TW" altLang="en-US" sz="1100" kern="1200" dirty="0">
            <a:latin typeface="微軟正黑體" pitchFamily="34" charset="-120"/>
            <a:ea typeface="微軟正黑體" pitchFamily="34" charset="-120"/>
          </a:endParaRPr>
        </a:p>
      </dsp:txBody>
      <dsp:txXfrm>
        <a:off x="5061204" y="964251"/>
        <a:ext cx="1478756" cy="3128870"/>
      </dsp:txXfrm>
    </dsp:sp>
    <dsp:sp modelId="{AFA606EA-C2F4-4AA9-B0E3-12173383CEE7}">
      <dsp:nvSpPr>
        <dsp:cNvPr id="0" name=""/>
        <dsp:cNvSpPr/>
      </dsp:nvSpPr>
      <dsp:spPr>
        <a:xfrm>
          <a:off x="6746986" y="432840"/>
          <a:ext cx="1478756" cy="531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zh-TW" altLang="en-US" sz="1100" kern="1200" dirty="0" smtClean="0">
              <a:latin typeface="微軟正黑體" pitchFamily="34" charset="-120"/>
              <a:ea typeface="微軟正黑體" pitchFamily="34" charset="-120"/>
            </a:rPr>
            <a:t>第五章 討論、結論與建議</a:t>
          </a:r>
          <a:endParaRPr lang="zh-TW" altLang="en-US" sz="1100" kern="1200" dirty="0">
            <a:latin typeface="微軟正黑體" pitchFamily="34" charset="-120"/>
            <a:ea typeface="微軟正黑體" pitchFamily="34" charset="-120"/>
          </a:endParaRPr>
        </a:p>
      </dsp:txBody>
      <dsp:txXfrm>
        <a:off x="6746986" y="432840"/>
        <a:ext cx="1478756" cy="531411"/>
      </dsp:txXfrm>
    </dsp:sp>
    <dsp:sp modelId="{A3E26AAF-4533-4BE2-91DF-C9452FE24CB6}">
      <dsp:nvSpPr>
        <dsp:cNvPr id="0" name=""/>
        <dsp:cNvSpPr/>
      </dsp:nvSpPr>
      <dsp:spPr>
        <a:xfrm>
          <a:off x="6746986" y="964251"/>
          <a:ext cx="1478756" cy="3128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討論</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RQ1:</a:t>
          </a:r>
          <a:r>
            <a:rPr lang="zh-TW" altLang="en-US" sz="1100" kern="1200" dirty="0" smtClean="0">
              <a:latin typeface="微軟正黑體" pitchFamily="34" charset="-120"/>
              <a:ea typeface="微軟正黑體" pitchFamily="34" charset="-120"/>
            </a:rPr>
            <a:t> 結果與文獻</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RQ2:</a:t>
          </a:r>
          <a:r>
            <a:rPr lang="zh-TW" altLang="en-US" sz="1100" kern="1200" dirty="0" smtClean="0">
              <a:latin typeface="微軟正黑體" pitchFamily="34" charset="-120"/>
              <a:ea typeface="微軟正黑體" pitchFamily="34" charset="-120"/>
            </a:rPr>
            <a:t> 結果與文獻</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en-US" altLang="zh-TW" sz="1100" kern="1200" dirty="0" smtClean="0">
              <a:latin typeface="微軟正黑體" pitchFamily="34" charset="-120"/>
              <a:ea typeface="微軟正黑體" pitchFamily="34" charset="-120"/>
            </a:rPr>
            <a:t>RQ3:</a:t>
          </a:r>
          <a:r>
            <a:rPr lang="zh-TW" altLang="en-US" sz="1100" kern="1200" dirty="0" smtClean="0">
              <a:latin typeface="微軟正黑體" pitchFamily="34" charset="-120"/>
              <a:ea typeface="微軟正黑體" pitchFamily="34" charset="-120"/>
            </a:rPr>
            <a:t>結果與文獻</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結論</a:t>
          </a:r>
          <a:r>
            <a:rPr lang="en-US" altLang="zh-TW" sz="1100" kern="1200" dirty="0" smtClean="0">
              <a:latin typeface="微軟正黑體" pitchFamily="34" charset="-120"/>
              <a:ea typeface="微軟正黑體" pitchFamily="34" charset="-120"/>
            </a:rPr>
            <a:t>:</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與文獻和背景做綜合討論</a:t>
          </a:r>
          <a:endParaRPr lang="zh-TW" altLang="en-US" sz="1100" kern="1200" dirty="0">
            <a:latin typeface="微軟正黑體" pitchFamily="34" charset="-120"/>
            <a:ea typeface="微軟正黑體" pitchFamily="34" charset="-120"/>
          </a:endParaRPr>
        </a:p>
        <a:p>
          <a:pPr marL="57150" lvl="1"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建議</a:t>
          </a:r>
          <a:r>
            <a:rPr lang="en-US" altLang="zh-TW" sz="1100" kern="1200" dirty="0" smtClean="0">
              <a:latin typeface="微軟正黑體" pitchFamily="34" charset="-120"/>
              <a:ea typeface="微軟正黑體" pitchFamily="34" charset="-120"/>
            </a:rPr>
            <a:t>:</a:t>
          </a:r>
          <a:endParaRPr lang="zh-TW" altLang="en-US" sz="1100" kern="1200" dirty="0">
            <a:latin typeface="微軟正黑體" pitchFamily="34" charset="-120"/>
            <a:ea typeface="微軟正黑體" pitchFamily="34" charset="-120"/>
          </a:endParaRPr>
        </a:p>
        <a:p>
          <a:pPr marL="114300" lvl="2" indent="-57150" algn="l" defTabSz="488950">
            <a:lnSpc>
              <a:spcPct val="90000"/>
            </a:lnSpc>
            <a:spcBef>
              <a:spcPct val="0"/>
            </a:spcBef>
            <a:spcAft>
              <a:spcPct val="15000"/>
            </a:spcAft>
            <a:buChar char="••"/>
          </a:pPr>
          <a:r>
            <a:rPr lang="zh-TW" altLang="en-US" sz="1100" kern="1200" dirty="0" smtClean="0">
              <a:latin typeface="微軟正黑體" pitchFamily="34" charset="-120"/>
              <a:ea typeface="微軟正黑體" pitchFamily="34" charset="-120"/>
            </a:rPr>
            <a:t>對學術理論、業者、目標對象、及未來研究之建議</a:t>
          </a:r>
          <a:endParaRPr lang="zh-TW" altLang="en-US" sz="1100" kern="1200" dirty="0">
            <a:latin typeface="微軟正黑體" pitchFamily="34" charset="-120"/>
            <a:ea typeface="微軟正黑體" pitchFamily="34" charset="-120"/>
          </a:endParaRPr>
        </a:p>
      </dsp:txBody>
      <dsp:txXfrm>
        <a:off x="6746986" y="964251"/>
        <a:ext cx="1478756" cy="31288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FCAA3F-06E5-4E45-9F37-5108302CFDD4}">
      <dsp:nvSpPr>
        <dsp:cNvPr id="0" name=""/>
        <dsp:cNvSpPr/>
      </dsp:nvSpPr>
      <dsp:spPr>
        <a:xfrm>
          <a:off x="4224" y="89789"/>
          <a:ext cx="1619225" cy="316800"/>
        </a:xfrm>
        <a:prstGeom prst="rect">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w="12700" cap="flat" cmpd="sng" algn="ctr">
          <a:solidFill>
            <a:schemeClr val="accent1">
              <a:hueOff val="0"/>
              <a:satOff val="0"/>
              <a:lumOff val="0"/>
              <a:alphaOff val="0"/>
            </a:schemeClr>
          </a:solidFill>
          <a:prstDash val="solid"/>
        </a:ln>
        <a:effectLst>
          <a:glow>
            <a:schemeClr val="accent1">
              <a:hueOff val="0"/>
              <a:satOff val="0"/>
              <a:lumOff val="0"/>
              <a:alphaOff val="0"/>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TW" sz="1100" kern="1200" dirty="0" smtClean="0"/>
            <a:t>Introduction</a:t>
          </a:r>
          <a:endParaRPr lang="zh-TW" altLang="en-US" sz="1100" kern="1200" dirty="0"/>
        </a:p>
      </dsp:txBody>
      <dsp:txXfrm>
        <a:off x="4224" y="89789"/>
        <a:ext cx="1619225" cy="316800"/>
      </dsp:txXfrm>
    </dsp:sp>
    <dsp:sp modelId="{885F4F04-E409-43AA-8B00-CA91DA45ED4E}">
      <dsp:nvSpPr>
        <dsp:cNvPr id="0" name=""/>
        <dsp:cNvSpPr/>
      </dsp:nvSpPr>
      <dsp:spPr>
        <a:xfrm>
          <a:off x="0" y="496379"/>
          <a:ext cx="1619225"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glow>
            <a:schemeClr val="accent1">
              <a:alpha val="90000"/>
              <a:tint val="40000"/>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t>Context + Research goal</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Phenomena</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Concept 1+2+3 </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Target place or population information</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Significance &amp; Limitation</a:t>
          </a:r>
          <a:endParaRPr lang="zh-TW" altLang="zh-TW" sz="1100" kern="1200" dirty="0" smtClean="0"/>
        </a:p>
      </dsp:txBody>
      <dsp:txXfrm>
        <a:off x="0" y="496379"/>
        <a:ext cx="1619225" cy="4619835"/>
      </dsp:txXfrm>
    </dsp:sp>
    <dsp:sp modelId="{0C1D8399-79A4-44A0-B248-C146F03960C1}">
      <dsp:nvSpPr>
        <dsp:cNvPr id="0" name=""/>
        <dsp:cNvSpPr/>
      </dsp:nvSpPr>
      <dsp:spPr>
        <a:xfrm>
          <a:off x="1850141" y="89789"/>
          <a:ext cx="1619225" cy="316800"/>
        </a:xfrm>
        <a:prstGeom prst="rect">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w="12700" cap="flat" cmpd="sng" algn="ctr">
          <a:solidFill>
            <a:schemeClr val="accent1">
              <a:hueOff val="0"/>
              <a:satOff val="0"/>
              <a:lumOff val="0"/>
              <a:alphaOff val="0"/>
            </a:schemeClr>
          </a:solidFill>
          <a:prstDash val="solid"/>
        </a:ln>
        <a:effectLst>
          <a:glow>
            <a:schemeClr val="accent1">
              <a:hueOff val="0"/>
              <a:satOff val="0"/>
              <a:lumOff val="0"/>
              <a:alphaOff val="0"/>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TW" sz="1100" kern="1200" dirty="0" smtClean="0"/>
            <a:t>Literature Review</a:t>
          </a:r>
          <a:endParaRPr lang="zh-TW" altLang="zh-TW" sz="1100" kern="1200" dirty="0" smtClean="0"/>
        </a:p>
      </dsp:txBody>
      <dsp:txXfrm>
        <a:off x="1850141" y="89789"/>
        <a:ext cx="1619225" cy="316800"/>
      </dsp:txXfrm>
    </dsp:sp>
    <dsp:sp modelId="{C5C32ECB-3165-4E46-9665-66AB6B9C4CDD}">
      <dsp:nvSpPr>
        <dsp:cNvPr id="0" name=""/>
        <dsp:cNvSpPr/>
      </dsp:nvSpPr>
      <dsp:spPr>
        <a:xfrm>
          <a:off x="1850141" y="406589"/>
          <a:ext cx="1619225"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glow>
            <a:schemeClr val="accent1">
              <a:alpha val="90000"/>
              <a:tint val="40000"/>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t>Concept 1- in A context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Definition</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Description- cause and effect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Examples</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Related research in A context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Literature gap</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Concept 2- in A context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Definition</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Description- cause and effect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Examples</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Related research in A context = concept 1+2</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Literature Gap</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Concept 3- in A context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Definition</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Description- cause and effect</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Examples</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Related research in A context = concept 1+2+3</a:t>
          </a:r>
          <a:endParaRPr lang="zh-TW" altLang="zh-TW" sz="1100" kern="1200" dirty="0" smtClean="0"/>
        </a:p>
        <a:p>
          <a:pPr marL="114300" lvl="2" indent="-57150" algn="l" defTabSz="488950">
            <a:lnSpc>
              <a:spcPct val="90000"/>
            </a:lnSpc>
            <a:spcBef>
              <a:spcPct val="0"/>
            </a:spcBef>
            <a:spcAft>
              <a:spcPct val="15000"/>
            </a:spcAft>
            <a:buChar char="••"/>
          </a:pPr>
          <a:r>
            <a:rPr lang="en-US" altLang="zh-TW" sz="1100" kern="1200" dirty="0" smtClean="0"/>
            <a:t>Literature Gap</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Research hypothesis or Research question</a:t>
          </a:r>
          <a:endParaRPr lang="zh-TW" altLang="zh-TW" sz="1100" kern="1200" dirty="0" smtClean="0"/>
        </a:p>
      </dsp:txBody>
      <dsp:txXfrm>
        <a:off x="1850141" y="406589"/>
        <a:ext cx="1619225" cy="4619835"/>
      </dsp:txXfrm>
    </dsp:sp>
    <dsp:sp modelId="{FE3E0CD1-1CD0-4F33-B3D2-93EE5A395FEB}">
      <dsp:nvSpPr>
        <dsp:cNvPr id="0" name=""/>
        <dsp:cNvSpPr/>
      </dsp:nvSpPr>
      <dsp:spPr>
        <a:xfrm>
          <a:off x="3696059" y="89789"/>
          <a:ext cx="1619225" cy="316800"/>
        </a:xfrm>
        <a:prstGeom prst="rect">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w="12700" cap="flat" cmpd="sng" algn="ctr">
          <a:solidFill>
            <a:schemeClr val="accent1">
              <a:hueOff val="0"/>
              <a:satOff val="0"/>
              <a:lumOff val="0"/>
              <a:alphaOff val="0"/>
            </a:schemeClr>
          </a:solidFill>
          <a:prstDash val="solid"/>
        </a:ln>
        <a:effectLst>
          <a:glow>
            <a:schemeClr val="accent1">
              <a:hueOff val="0"/>
              <a:satOff val="0"/>
              <a:lumOff val="0"/>
              <a:alphaOff val="0"/>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TW" sz="1100" kern="1200" dirty="0" smtClean="0"/>
            <a:t>Methodology</a:t>
          </a:r>
          <a:endParaRPr lang="zh-TW" altLang="zh-TW" sz="1100" kern="1200" dirty="0" smtClean="0"/>
        </a:p>
      </dsp:txBody>
      <dsp:txXfrm>
        <a:off x="3696059" y="89789"/>
        <a:ext cx="1619225" cy="316800"/>
      </dsp:txXfrm>
    </dsp:sp>
    <dsp:sp modelId="{8183DA8A-463E-4BBA-B338-BAD745C66DCD}">
      <dsp:nvSpPr>
        <dsp:cNvPr id="0" name=""/>
        <dsp:cNvSpPr/>
      </dsp:nvSpPr>
      <dsp:spPr>
        <a:xfrm>
          <a:off x="3696059" y="406589"/>
          <a:ext cx="1619225"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glow>
            <a:schemeClr val="accent1">
              <a:alpha val="90000"/>
              <a:tint val="40000"/>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t>Target population- Descriptive analysis</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Sampling= sampling method, size, procedure, justification</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Instrumentation (Reliability &amp; Validity)</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Data treatment (code in SPSS)</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Data Analysis method (e.g. T-Test, ANOVA)</a:t>
          </a:r>
          <a:endParaRPr lang="zh-TW" altLang="zh-TW" sz="1100" kern="1200" dirty="0" smtClean="0"/>
        </a:p>
      </dsp:txBody>
      <dsp:txXfrm>
        <a:off x="3696059" y="406589"/>
        <a:ext cx="1619225" cy="4619835"/>
      </dsp:txXfrm>
    </dsp:sp>
    <dsp:sp modelId="{FF808084-BC67-48EC-81FF-40EC76D2D2CB}">
      <dsp:nvSpPr>
        <dsp:cNvPr id="0" name=""/>
        <dsp:cNvSpPr/>
      </dsp:nvSpPr>
      <dsp:spPr>
        <a:xfrm>
          <a:off x="5541976" y="89789"/>
          <a:ext cx="1619225" cy="316800"/>
        </a:xfrm>
        <a:prstGeom prst="rect">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w="12700" cap="flat" cmpd="sng" algn="ctr">
          <a:solidFill>
            <a:schemeClr val="accent1">
              <a:hueOff val="0"/>
              <a:satOff val="0"/>
              <a:lumOff val="0"/>
              <a:alphaOff val="0"/>
            </a:schemeClr>
          </a:solidFill>
          <a:prstDash val="solid"/>
        </a:ln>
        <a:effectLst>
          <a:glow>
            <a:schemeClr val="accent1">
              <a:hueOff val="0"/>
              <a:satOff val="0"/>
              <a:lumOff val="0"/>
              <a:alphaOff val="0"/>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TW" sz="1100" kern="1200" dirty="0" smtClean="0"/>
            <a:t>Result</a:t>
          </a:r>
          <a:endParaRPr lang="zh-TW" altLang="zh-TW" sz="1100" kern="1200" dirty="0" smtClean="0"/>
        </a:p>
      </dsp:txBody>
      <dsp:txXfrm>
        <a:off x="5541976" y="89789"/>
        <a:ext cx="1619225" cy="316800"/>
      </dsp:txXfrm>
    </dsp:sp>
    <dsp:sp modelId="{D3BB2E5C-4241-4677-BBE4-7BA1DA509D5E}">
      <dsp:nvSpPr>
        <dsp:cNvPr id="0" name=""/>
        <dsp:cNvSpPr/>
      </dsp:nvSpPr>
      <dsp:spPr>
        <a:xfrm>
          <a:off x="5541976" y="406589"/>
          <a:ext cx="1619225"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glow>
            <a:schemeClr val="accent1">
              <a:alpha val="90000"/>
              <a:tint val="40000"/>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t>Demographic test (e.g. comparison or difference)</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H1 or RQ1: statistic method + result + interpretation</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H2 or RQ2: statistic method + result + interpretation</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H3 or RQ3: statistic method + result + interpretation</a:t>
          </a:r>
          <a:endParaRPr lang="zh-TW" altLang="zh-TW" sz="1100" kern="1200" dirty="0" smtClean="0"/>
        </a:p>
      </dsp:txBody>
      <dsp:txXfrm>
        <a:off x="5541976" y="406589"/>
        <a:ext cx="1619225" cy="4619835"/>
      </dsp:txXfrm>
    </dsp:sp>
    <dsp:sp modelId="{355B255C-5062-42F8-BAEF-37FB5FA3F3E9}">
      <dsp:nvSpPr>
        <dsp:cNvPr id="0" name=""/>
        <dsp:cNvSpPr/>
      </dsp:nvSpPr>
      <dsp:spPr>
        <a:xfrm>
          <a:off x="7387894" y="89789"/>
          <a:ext cx="1619225" cy="316800"/>
        </a:xfrm>
        <a:prstGeom prst="rect">
          <a:avLst/>
        </a:prstGeom>
        <a:blipFill rotWithShape="0">
          <a:blip xmlns:r="http://schemas.openxmlformats.org/officeDocument/2006/relationships" r:embed="rId1">
            <a:duotone>
              <a:schemeClr val="accent1">
                <a:hueOff val="0"/>
                <a:satOff val="0"/>
                <a:lumOff val="0"/>
                <a:alphaOff val="0"/>
                <a:tint val="100000"/>
                <a:shade val="50000"/>
                <a:hueMod val="100000"/>
                <a:satMod val="100000"/>
              </a:schemeClr>
              <a:schemeClr val="accent1">
                <a:hueOff val="0"/>
                <a:satOff val="0"/>
                <a:lumOff val="0"/>
                <a:alphaOff val="0"/>
                <a:tint val="100000"/>
                <a:shade val="75000"/>
                <a:hueMod val="100000"/>
                <a:satMod val="100000"/>
              </a:schemeClr>
            </a:duotone>
          </a:blip>
          <a:tile tx="0" ty="0" sx="50000" sy="50000" flip="none" algn="ctr"/>
        </a:blipFill>
        <a:ln w="12700" cap="flat" cmpd="sng" algn="ctr">
          <a:solidFill>
            <a:schemeClr val="accent1">
              <a:hueOff val="0"/>
              <a:satOff val="0"/>
              <a:lumOff val="0"/>
              <a:alphaOff val="0"/>
            </a:schemeClr>
          </a:solidFill>
          <a:prstDash val="solid"/>
        </a:ln>
        <a:effectLst>
          <a:glow>
            <a:schemeClr val="accent1">
              <a:hueOff val="0"/>
              <a:satOff val="0"/>
              <a:lumOff val="0"/>
              <a:alphaOff val="0"/>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accent1">
              <a:hueOff val="0"/>
              <a:satOff val="0"/>
              <a:lumOff val="0"/>
              <a:alphaOff val="0"/>
              <a:tint val="100000"/>
              <a:shade val="100000"/>
              <a:hueMod val="100000"/>
              <a:satMod val="1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altLang="zh-TW" sz="1100" kern="1200" dirty="0" smtClean="0"/>
            <a:t>Discussion &amp; Conclusion</a:t>
          </a:r>
          <a:endParaRPr lang="zh-TW" altLang="zh-TW" sz="1100" kern="1200" dirty="0" smtClean="0"/>
        </a:p>
      </dsp:txBody>
      <dsp:txXfrm>
        <a:off x="7387894" y="89789"/>
        <a:ext cx="1619225" cy="316800"/>
      </dsp:txXfrm>
    </dsp:sp>
    <dsp:sp modelId="{30AF5275-7266-43B7-8EBB-B6EC571241AA}">
      <dsp:nvSpPr>
        <dsp:cNvPr id="0" name=""/>
        <dsp:cNvSpPr/>
      </dsp:nvSpPr>
      <dsp:spPr>
        <a:xfrm>
          <a:off x="7387894" y="406589"/>
          <a:ext cx="1619225" cy="46198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glow>
            <a:schemeClr val="accent1">
              <a:alpha val="90000"/>
              <a:tint val="40000"/>
              <a:hueOff val="0"/>
              <a:satOff val="0"/>
              <a:lumOff val="0"/>
              <a:alphaOff val="0"/>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accent1">
              <a:alpha val="90000"/>
              <a:tint val="4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altLang="zh-TW" sz="1100" kern="1200" dirty="0" smtClean="0"/>
            <a:t>Result 1: meaning interpretation</a:t>
          </a:r>
          <a:r>
            <a:rPr lang="en-US" altLang="zh-TW" sz="1100" kern="1200" dirty="0" smtClean="0">
              <a:sym typeface="Wingdings"/>
            </a:rPr>
            <a:t></a:t>
          </a:r>
          <a:r>
            <a:rPr lang="en-US" altLang="zh-TW" sz="1100" kern="1200" dirty="0" smtClean="0"/>
            <a:t> </a:t>
          </a:r>
          <a:r>
            <a:rPr lang="en-US" altLang="zh-TW" sz="1100" kern="1200" dirty="0" err="1" smtClean="0"/>
            <a:t>vs</a:t>
          </a:r>
          <a:r>
            <a:rPr lang="en-US" altLang="zh-TW" sz="1100" kern="1200" dirty="0" smtClean="0"/>
            <a:t> Gap (literature)</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Result 2: meaning interpretation</a:t>
          </a:r>
          <a:r>
            <a:rPr lang="en-US" altLang="zh-TW" sz="1100" kern="1200" dirty="0" smtClean="0">
              <a:sym typeface="Wingdings"/>
            </a:rPr>
            <a:t></a:t>
          </a:r>
          <a:r>
            <a:rPr lang="en-US" altLang="zh-TW" sz="1100" kern="1200" dirty="0" smtClean="0"/>
            <a:t> </a:t>
          </a:r>
          <a:r>
            <a:rPr lang="en-US" altLang="zh-TW" sz="1100" kern="1200" dirty="0" err="1" smtClean="0"/>
            <a:t>vs</a:t>
          </a:r>
          <a:r>
            <a:rPr lang="en-US" altLang="zh-TW" sz="1100" kern="1200" dirty="0" smtClean="0"/>
            <a:t> Gap (literature)</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Result 3: meaning interpretation</a:t>
          </a:r>
          <a:r>
            <a:rPr lang="en-US" altLang="zh-TW" sz="1100" kern="1200" dirty="0" smtClean="0">
              <a:sym typeface="Wingdings"/>
            </a:rPr>
            <a:t></a:t>
          </a:r>
          <a:r>
            <a:rPr lang="en-US" altLang="zh-TW" sz="1100" kern="1200" dirty="0" smtClean="0"/>
            <a:t> </a:t>
          </a:r>
          <a:r>
            <a:rPr lang="en-US" altLang="zh-TW" sz="1100" kern="1200" dirty="0" err="1" smtClean="0"/>
            <a:t>vs</a:t>
          </a:r>
          <a:r>
            <a:rPr lang="en-US" altLang="zh-TW" sz="1100" kern="1200" dirty="0" smtClean="0"/>
            <a:t> Gap (literature)</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Synthesis: context + phenomena (cause-effect)+ results (Gap) + literature + Significance</a:t>
          </a:r>
          <a:endParaRPr lang="zh-TW" altLang="zh-TW" sz="1100" kern="1200" dirty="0" smtClean="0"/>
        </a:p>
        <a:p>
          <a:pPr marL="57150" lvl="1" indent="-57150" algn="l" defTabSz="488950">
            <a:lnSpc>
              <a:spcPct val="90000"/>
            </a:lnSpc>
            <a:spcBef>
              <a:spcPct val="0"/>
            </a:spcBef>
            <a:spcAft>
              <a:spcPct val="15000"/>
            </a:spcAft>
            <a:buChar char="••"/>
          </a:pPr>
          <a:r>
            <a:rPr lang="en-US" altLang="zh-TW" sz="1100" kern="1200" dirty="0" smtClean="0"/>
            <a:t>Further study suggestions</a:t>
          </a:r>
          <a:endParaRPr lang="zh-TW" altLang="zh-TW" sz="1100" kern="1200" dirty="0" smtClean="0"/>
        </a:p>
      </dsp:txBody>
      <dsp:txXfrm>
        <a:off x="7387894" y="406589"/>
        <a:ext cx="1619225" cy="46198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94A38D0-C676-467D-988C-25B9E9F5FB5C}" type="slidenum">
              <a:rPr lang="zh-TW" altLang="en-US" smtClean="0"/>
              <a:pPr/>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09092E17-5E07-4F89-BCDA-91EA348EBC2D}" type="datetimeFigureOut">
              <a:rPr lang="zh-TW" altLang="en-US" smtClean="0"/>
              <a:pPr/>
              <a:t>2013/5/18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94A38D0-C676-467D-988C-25B9E9F5FB5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9092E17-5E07-4F89-BCDA-91EA348EBC2D}" type="datetimeFigureOut">
              <a:rPr lang="zh-TW" altLang="en-US" smtClean="0"/>
              <a:pPr/>
              <a:t>2013/5/18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D94A38D0-C676-467D-988C-25B9E9F5FB5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mj-ea"/>
                <a:ea typeface="+mj-ea"/>
              </a:rPr>
              <a:t>研究流程與論文架構</a:t>
            </a:r>
            <a:endParaRPr lang="zh-TW" altLang="en-US" dirty="0">
              <a:latin typeface="+mj-ea"/>
              <a:ea typeface="+mj-ea"/>
            </a:endParaRPr>
          </a:p>
        </p:txBody>
      </p:sp>
      <p:sp>
        <p:nvSpPr>
          <p:cNvPr id="3" name="副標題 2"/>
          <p:cNvSpPr>
            <a:spLocks noGrp="1"/>
          </p:cNvSpPr>
          <p:nvPr>
            <p:ph type="subTitle" idx="1"/>
          </p:nvPr>
        </p:nvSpPr>
        <p:spPr/>
        <p:txBody>
          <a:bodyPr/>
          <a:lstStyle/>
          <a:p>
            <a:r>
              <a:rPr lang="zh-TW" altLang="en-US" dirty="0" smtClean="0">
                <a:latin typeface="+mj-ea"/>
                <a:ea typeface="+mj-ea"/>
              </a:rPr>
              <a:t>黃露鋒</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統計分析判斷</a:t>
            </a:r>
            <a:endParaRPr lang="zh-TW" altLang="en-US" dirty="0"/>
          </a:p>
        </p:txBody>
      </p:sp>
      <p:sp>
        <p:nvSpPr>
          <p:cNvPr id="4" name="文字方塊 3"/>
          <p:cNvSpPr txBox="1"/>
          <p:nvPr/>
        </p:nvSpPr>
        <p:spPr>
          <a:xfrm>
            <a:off x="899592" y="2708920"/>
            <a:ext cx="1486304" cy="369332"/>
          </a:xfrm>
          <a:prstGeom prst="rect">
            <a:avLst/>
          </a:prstGeom>
          <a:noFill/>
          <a:ln>
            <a:solidFill>
              <a:schemeClr val="tx1"/>
            </a:solidFill>
          </a:ln>
        </p:spPr>
        <p:txBody>
          <a:bodyPr wrap="none" rtlCol="0">
            <a:spAutoFit/>
          </a:bodyPr>
          <a:lstStyle/>
          <a:p>
            <a:r>
              <a:rPr lang="zh-TW" altLang="en-US" dirty="0" smtClean="0">
                <a:latin typeface="+mj-ea"/>
                <a:ea typeface="+mj-ea"/>
              </a:rPr>
              <a:t>比較</a:t>
            </a:r>
            <a:r>
              <a:rPr lang="en-US" altLang="zh-TW" dirty="0" smtClean="0">
                <a:latin typeface="+mj-ea"/>
                <a:ea typeface="+mj-ea"/>
              </a:rPr>
              <a:t>(</a:t>
            </a:r>
            <a:r>
              <a:rPr lang="zh-TW" altLang="en-US" dirty="0" smtClean="0">
                <a:latin typeface="+mj-ea"/>
                <a:ea typeface="+mj-ea"/>
              </a:rPr>
              <a:t>平均數</a:t>
            </a:r>
            <a:r>
              <a:rPr lang="en-US" altLang="zh-TW" dirty="0" smtClean="0">
                <a:latin typeface="+mj-ea"/>
                <a:ea typeface="+mj-ea"/>
              </a:rPr>
              <a:t>)</a:t>
            </a:r>
            <a:endParaRPr lang="zh-TW" altLang="en-US" dirty="0">
              <a:latin typeface="+mj-ea"/>
              <a:ea typeface="+mj-ea"/>
            </a:endParaRPr>
          </a:p>
        </p:txBody>
      </p:sp>
      <p:sp>
        <p:nvSpPr>
          <p:cNvPr id="5" name="文字方塊 4"/>
          <p:cNvSpPr txBox="1"/>
          <p:nvPr/>
        </p:nvSpPr>
        <p:spPr>
          <a:xfrm>
            <a:off x="2987824" y="1772816"/>
            <a:ext cx="1107996" cy="369332"/>
          </a:xfrm>
          <a:prstGeom prst="rect">
            <a:avLst/>
          </a:prstGeom>
          <a:noFill/>
          <a:ln>
            <a:solidFill>
              <a:schemeClr val="tx1"/>
            </a:solidFill>
          </a:ln>
        </p:spPr>
        <p:txBody>
          <a:bodyPr wrap="none" rtlCol="0">
            <a:spAutoFit/>
          </a:bodyPr>
          <a:lstStyle/>
          <a:p>
            <a:r>
              <a:rPr lang="zh-TW" altLang="en-US" dirty="0" smtClean="0">
                <a:latin typeface="+mj-ea"/>
                <a:ea typeface="+mj-ea"/>
              </a:rPr>
              <a:t>研究問題</a:t>
            </a:r>
            <a:endParaRPr lang="zh-TW" altLang="en-US" dirty="0">
              <a:latin typeface="+mj-ea"/>
              <a:ea typeface="+mj-ea"/>
            </a:endParaRPr>
          </a:p>
        </p:txBody>
      </p:sp>
      <p:sp>
        <p:nvSpPr>
          <p:cNvPr id="6" name="文字方塊 5"/>
          <p:cNvSpPr txBox="1"/>
          <p:nvPr/>
        </p:nvSpPr>
        <p:spPr>
          <a:xfrm>
            <a:off x="323528" y="3501008"/>
            <a:ext cx="779381" cy="369332"/>
          </a:xfrm>
          <a:prstGeom prst="rect">
            <a:avLst/>
          </a:prstGeom>
          <a:noFill/>
          <a:ln>
            <a:solidFill>
              <a:schemeClr val="tx1"/>
            </a:solidFill>
          </a:ln>
        </p:spPr>
        <p:txBody>
          <a:bodyPr wrap="none" rtlCol="0">
            <a:spAutoFit/>
          </a:bodyPr>
          <a:lstStyle/>
          <a:p>
            <a:r>
              <a:rPr lang="en-US" altLang="zh-TW" dirty="0" smtClean="0">
                <a:latin typeface="+mj-ea"/>
                <a:ea typeface="+mj-ea"/>
              </a:rPr>
              <a:t>2</a:t>
            </a:r>
            <a:r>
              <a:rPr lang="zh-TW" altLang="en-US" dirty="0" smtClean="0">
                <a:latin typeface="+mj-ea"/>
              </a:rPr>
              <a:t>群</a:t>
            </a:r>
            <a:r>
              <a:rPr lang="zh-TW" altLang="en-US" dirty="0" smtClean="0">
                <a:latin typeface="+mj-ea"/>
                <a:ea typeface="+mj-ea"/>
              </a:rPr>
              <a:t>體</a:t>
            </a:r>
            <a:endParaRPr lang="zh-TW" altLang="en-US" dirty="0">
              <a:latin typeface="+mj-ea"/>
              <a:ea typeface="+mj-ea"/>
            </a:endParaRPr>
          </a:p>
        </p:txBody>
      </p:sp>
      <p:sp>
        <p:nvSpPr>
          <p:cNvPr id="7" name="文字方塊 6"/>
          <p:cNvSpPr txBox="1"/>
          <p:nvPr/>
        </p:nvSpPr>
        <p:spPr>
          <a:xfrm>
            <a:off x="1691680" y="3501008"/>
            <a:ext cx="1241045" cy="369332"/>
          </a:xfrm>
          <a:prstGeom prst="rect">
            <a:avLst/>
          </a:prstGeom>
          <a:noFill/>
          <a:ln>
            <a:solidFill>
              <a:schemeClr val="tx1"/>
            </a:solidFill>
          </a:ln>
        </p:spPr>
        <p:txBody>
          <a:bodyPr wrap="none" rtlCol="0">
            <a:spAutoFit/>
          </a:bodyPr>
          <a:lstStyle/>
          <a:p>
            <a:r>
              <a:rPr lang="en-US" altLang="zh-TW" dirty="0" smtClean="0">
                <a:latin typeface="+mj-ea"/>
                <a:ea typeface="+mj-ea"/>
              </a:rPr>
              <a:t>3</a:t>
            </a:r>
            <a:r>
              <a:rPr lang="zh-TW" altLang="en-US" dirty="0" smtClean="0">
                <a:latin typeface="+mj-ea"/>
                <a:ea typeface="+mj-ea"/>
              </a:rPr>
              <a:t>群體以上</a:t>
            </a:r>
            <a:endParaRPr lang="zh-TW" altLang="en-US" dirty="0">
              <a:latin typeface="+mj-ea"/>
              <a:ea typeface="+mj-ea"/>
            </a:endParaRPr>
          </a:p>
        </p:txBody>
      </p:sp>
      <p:sp>
        <p:nvSpPr>
          <p:cNvPr id="8" name="文字方塊 7"/>
          <p:cNvSpPr txBox="1"/>
          <p:nvPr/>
        </p:nvSpPr>
        <p:spPr>
          <a:xfrm>
            <a:off x="285720" y="4304129"/>
            <a:ext cx="994183" cy="276999"/>
          </a:xfrm>
          <a:prstGeom prst="rect">
            <a:avLst/>
          </a:prstGeom>
          <a:noFill/>
          <a:ln>
            <a:solidFill>
              <a:schemeClr val="tx1"/>
            </a:solidFill>
          </a:ln>
        </p:spPr>
        <p:txBody>
          <a:bodyPr wrap="none" rtlCol="0">
            <a:spAutoFit/>
          </a:bodyPr>
          <a:lstStyle/>
          <a:p>
            <a:r>
              <a:rPr lang="zh-TW" altLang="en-US" sz="1200" dirty="0" smtClean="0">
                <a:latin typeface="+mj-ea"/>
                <a:ea typeface="+mj-ea"/>
              </a:rPr>
              <a:t>尺度</a:t>
            </a:r>
            <a:r>
              <a:rPr lang="en-US" altLang="zh-TW" sz="1200" dirty="0" smtClean="0">
                <a:latin typeface="+mj-ea"/>
                <a:ea typeface="+mj-ea"/>
              </a:rPr>
              <a:t>or </a:t>
            </a:r>
            <a:r>
              <a:rPr lang="zh-TW" altLang="en-US" sz="1200" dirty="0" smtClean="0">
                <a:latin typeface="+mj-ea"/>
                <a:ea typeface="+mj-ea"/>
              </a:rPr>
              <a:t>數值</a:t>
            </a:r>
            <a:endParaRPr lang="zh-TW" altLang="en-US" sz="1200" dirty="0">
              <a:latin typeface="+mj-ea"/>
              <a:ea typeface="+mj-ea"/>
            </a:endParaRPr>
          </a:p>
        </p:txBody>
      </p:sp>
      <p:sp>
        <p:nvSpPr>
          <p:cNvPr id="9" name="文字方塊 8"/>
          <p:cNvSpPr txBox="1"/>
          <p:nvPr/>
        </p:nvSpPr>
        <p:spPr>
          <a:xfrm>
            <a:off x="1436351" y="4293096"/>
            <a:ext cx="800219" cy="276999"/>
          </a:xfrm>
          <a:prstGeom prst="rect">
            <a:avLst/>
          </a:prstGeom>
          <a:noFill/>
          <a:ln>
            <a:solidFill>
              <a:schemeClr val="tx1"/>
            </a:solidFill>
          </a:ln>
        </p:spPr>
        <p:txBody>
          <a:bodyPr wrap="none" rtlCol="0">
            <a:spAutoFit/>
          </a:bodyPr>
          <a:lstStyle/>
          <a:p>
            <a:r>
              <a:rPr lang="zh-TW" altLang="en-US" sz="1200" dirty="0" smtClean="0">
                <a:latin typeface="+mj-ea"/>
                <a:ea typeface="+mj-ea"/>
              </a:rPr>
              <a:t>名義類別</a:t>
            </a:r>
            <a:endParaRPr lang="zh-TW" altLang="en-US" sz="1200" dirty="0">
              <a:latin typeface="+mj-ea"/>
              <a:ea typeface="+mj-ea"/>
            </a:endParaRPr>
          </a:p>
        </p:txBody>
      </p:sp>
      <p:cxnSp>
        <p:nvCxnSpPr>
          <p:cNvPr id="11" name="肘形接點 10"/>
          <p:cNvCxnSpPr>
            <a:stCxn id="5" idx="2"/>
            <a:endCxn id="4" idx="0"/>
          </p:cNvCxnSpPr>
          <p:nvPr/>
        </p:nvCxnSpPr>
        <p:spPr>
          <a:xfrm rot="5400000">
            <a:off x="2308897" y="1475995"/>
            <a:ext cx="566772" cy="18990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肘形接點 12"/>
          <p:cNvCxnSpPr>
            <a:stCxn id="4" idx="2"/>
            <a:endCxn id="6" idx="0"/>
          </p:cNvCxnSpPr>
          <p:nvPr/>
        </p:nvCxnSpPr>
        <p:spPr>
          <a:xfrm rot="5400000">
            <a:off x="966604" y="2824868"/>
            <a:ext cx="422756" cy="9295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肘形接點 15"/>
          <p:cNvCxnSpPr>
            <a:stCxn id="4" idx="2"/>
            <a:endCxn id="7" idx="0"/>
          </p:cNvCxnSpPr>
          <p:nvPr/>
        </p:nvCxnSpPr>
        <p:spPr>
          <a:xfrm rot="16200000" flipH="1">
            <a:off x="1766095" y="2954900"/>
            <a:ext cx="422756" cy="66945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395536" y="4941168"/>
            <a:ext cx="604974" cy="276999"/>
          </a:xfrm>
          <a:prstGeom prst="rect">
            <a:avLst/>
          </a:prstGeom>
          <a:noFill/>
          <a:ln>
            <a:solidFill>
              <a:schemeClr val="tx1"/>
            </a:solidFill>
          </a:ln>
        </p:spPr>
        <p:txBody>
          <a:bodyPr wrap="none" rtlCol="0">
            <a:spAutoFit/>
          </a:bodyPr>
          <a:lstStyle/>
          <a:p>
            <a:r>
              <a:rPr lang="en-US" altLang="zh-TW" sz="1200" dirty="0" smtClean="0">
                <a:latin typeface="+mj-ea"/>
                <a:ea typeface="+mj-ea"/>
              </a:rPr>
              <a:t>T-test</a:t>
            </a:r>
            <a:endParaRPr lang="zh-TW" altLang="en-US" sz="1200" dirty="0">
              <a:latin typeface="+mj-ea"/>
              <a:ea typeface="+mj-ea"/>
            </a:endParaRPr>
          </a:p>
        </p:txBody>
      </p:sp>
      <p:cxnSp>
        <p:nvCxnSpPr>
          <p:cNvPr id="22" name="肘形接點 21"/>
          <p:cNvCxnSpPr>
            <a:stCxn id="6" idx="2"/>
            <a:endCxn id="8" idx="0"/>
          </p:cNvCxnSpPr>
          <p:nvPr/>
        </p:nvCxnSpPr>
        <p:spPr>
          <a:xfrm rot="16200000" flipH="1">
            <a:off x="531121" y="4052437"/>
            <a:ext cx="433789" cy="695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8" idx="2"/>
            <a:endCxn id="21" idx="0"/>
          </p:cNvCxnSpPr>
          <p:nvPr/>
        </p:nvCxnSpPr>
        <p:spPr>
          <a:xfrm rot="5400000">
            <a:off x="560398" y="4718754"/>
            <a:ext cx="360040" cy="847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肘形接點 27"/>
          <p:cNvCxnSpPr>
            <a:stCxn id="6" idx="2"/>
            <a:endCxn id="9" idx="0"/>
          </p:cNvCxnSpPr>
          <p:nvPr/>
        </p:nvCxnSpPr>
        <p:spPr>
          <a:xfrm rot="16200000" flipH="1">
            <a:off x="1063462" y="3520097"/>
            <a:ext cx="422756" cy="11232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肘形接點 32"/>
          <p:cNvCxnSpPr>
            <a:stCxn id="9" idx="2"/>
            <a:endCxn id="35" idx="0"/>
          </p:cNvCxnSpPr>
          <p:nvPr/>
        </p:nvCxnSpPr>
        <p:spPr>
          <a:xfrm rot="5400000">
            <a:off x="1635444" y="4740150"/>
            <a:ext cx="371073" cy="309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1559277" y="4941168"/>
            <a:ext cx="492443" cy="276999"/>
          </a:xfrm>
          <a:prstGeom prst="rect">
            <a:avLst/>
          </a:prstGeom>
          <a:noFill/>
          <a:ln>
            <a:solidFill>
              <a:schemeClr val="tx1"/>
            </a:solidFill>
          </a:ln>
        </p:spPr>
        <p:txBody>
          <a:bodyPr wrap="none" rtlCol="0">
            <a:spAutoFit/>
          </a:bodyPr>
          <a:lstStyle/>
          <a:p>
            <a:r>
              <a:rPr lang="zh-TW" altLang="en-US" sz="1200" dirty="0" smtClean="0">
                <a:latin typeface="+mj-ea"/>
                <a:ea typeface="+mj-ea"/>
              </a:rPr>
              <a:t>卡方</a:t>
            </a:r>
            <a:endParaRPr lang="zh-TW" altLang="en-US" sz="1200" dirty="0">
              <a:latin typeface="+mj-ea"/>
              <a:ea typeface="+mj-ea"/>
            </a:endParaRPr>
          </a:p>
        </p:txBody>
      </p:sp>
      <p:sp>
        <p:nvSpPr>
          <p:cNvPr id="37" name="文字方塊 36"/>
          <p:cNvSpPr txBox="1"/>
          <p:nvPr/>
        </p:nvSpPr>
        <p:spPr>
          <a:xfrm>
            <a:off x="2423373" y="4293096"/>
            <a:ext cx="994183" cy="276999"/>
          </a:xfrm>
          <a:prstGeom prst="rect">
            <a:avLst/>
          </a:prstGeom>
          <a:noFill/>
          <a:ln>
            <a:solidFill>
              <a:schemeClr val="tx1"/>
            </a:solidFill>
          </a:ln>
        </p:spPr>
        <p:txBody>
          <a:bodyPr wrap="none" rtlCol="0">
            <a:spAutoFit/>
          </a:bodyPr>
          <a:lstStyle/>
          <a:p>
            <a:r>
              <a:rPr lang="zh-TW" altLang="en-US" sz="1200" dirty="0" smtClean="0">
                <a:latin typeface="+mj-ea"/>
                <a:ea typeface="+mj-ea"/>
              </a:rPr>
              <a:t>尺度</a:t>
            </a:r>
            <a:r>
              <a:rPr lang="en-US" altLang="zh-TW" sz="1200" dirty="0" smtClean="0">
                <a:latin typeface="+mj-ea"/>
                <a:ea typeface="+mj-ea"/>
              </a:rPr>
              <a:t>or </a:t>
            </a:r>
            <a:r>
              <a:rPr lang="zh-TW" altLang="en-US" sz="1200" dirty="0" smtClean="0">
                <a:latin typeface="+mj-ea"/>
                <a:ea typeface="+mj-ea"/>
              </a:rPr>
              <a:t>數值</a:t>
            </a:r>
            <a:endParaRPr lang="zh-TW" altLang="en-US" sz="1200" dirty="0">
              <a:latin typeface="+mj-ea"/>
              <a:ea typeface="+mj-ea"/>
            </a:endParaRPr>
          </a:p>
        </p:txBody>
      </p:sp>
      <p:cxnSp>
        <p:nvCxnSpPr>
          <p:cNvPr id="38" name="肘形接點 37"/>
          <p:cNvCxnSpPr>
            <a:stCxn id="7" idx="2"/>
            <a:endCxn id="9" idx="0"/>
          </p:cNvCxnSpPr>
          <p:nvPr/>
        </p:nvCxnSpPr>
        <p:spPr>
          <a:xfrm rot="5400000">
            <a:off x="1862954" y="3843847"/>
            <a:ext cx="422756" cy="47574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2357422" y="4941168"/>
            <a:ext cx="1107996" cy="461665"/>
          </a:xfrm>
          <a:prstGeom prst="rect">
            <a:avLst/>
          </a:prstGeom>
          <a:noFill/>
          <a:ln>
            <a:solidFill>
              <a:schemeClr val="tx1"/>
            </a:solidFill>
          </a:ln>
        </p:spPr>
        <p:txBody>
          <a:bodyPr wrap="none" rtlCol="0">
            <a:spAutoFit/>
          </a:bodyPr>
          <a:lstStyle/>
          <a:p>
            <a:pPr algn="ctr"/>
            <a:r>
              <a:rPr lang="en-US" altLang="zh-TW" sz="1200" dirty="0" smtClean="0">
                <a:latin typeface="+mj-ea"/>
                <a:ea typeface="+mj-ea"/>
              </a:rPr>
              <a:t>ANOVA</a:t>
            </a:r>
          </a:p>
          <a:p>
            <a:pPr algn="ctr"/>
            <a:r>
              <a:rPr lang="zh-TW" altLang="en-US" sz="1200" dirty="0" smtClean="0">
                <a:latin typeface="+mj-ea"/>
                <a:ea typeface="+mj-ea"/>
              </a:rPr>
              <a:t>單因子變異數</a:t>
            </a:r>
            <a:endParaRPr lang="zh-TW" altLang="en-US" sz="1200" dirty="0">
              <a:latin typeface="+mj-ea"/>
              <a:ea typeface="+mj-ea"/>
            </a:endParaRPr>
          </a:p>
        </p:txBody>
      </p:sp>
      <p:cxnSp>
        <p:nvCxnSpPr>
          <p:cNvPr id="45" name="肘形接點 44"/>
          <p:cNvCxnSpPr>
            <a:stCxn id="37" idx="2"/>
            <a:endCxn id="44" idx="0"/>
          </p:cNvCxnSpPr>
          <p:nvPr/>
        </p:nvCxnSpPr>
        <p:spPr>
          <a:xfrm rot="5400000">
            <a:off x="2730407" y="4751109"/>
            <a:ext cx="371073" cy="904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肘形接點 47"/>
          <p:cNvCxnSpPr>
            <a:stCxn id="7" idx="2"/>
            <a:endCxn id="37" idx="0"/>
          </p:cNvCxnSpPr>
          <p:nvPr/>
        </p:nvCxnSpPr>
        <p:spPr>
          <a:xfrm rot="16200000" flipH="1">
            <a:off x="2404956" y="3777587"/>
            <a:ext cx="422756" cy="60826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479157" y="5661248"/>
            <a:ext cx="492443" cy="646331"/>
          </a:xfrm>
          <a:prstGeom prst="rect">
            <a:avLst/>
          </a:prstGeom>
          <a:noFill/>
          <a:ln>
            <a:solidFill>
              <a:schemeClr val="tx1"/>
            </a:solidFill>
          </a:ln>
        </p:spPr>
        <p:txBody>
          <a:bodyPr wrap="none" rtlCol="0">
            <a:spAutoFit/>
          </a:bodyPr>
          <a:lstStyle/>
          <a:p>
            <a:r>
              <a:rPr lang="zh-TW" altLang="en-US" sz="1200" dirty="0" smtClean="0">
                <a:latin typeface="+mj-ea"/>
                <a:ea typeface="+mj-ea"/>
              </a:rPr>
              <a:t>單一</a:t>
            </a:r>
            <a:endParaRPr lang="en-US" altLang="zh-TW" sz="1200" dirty="0" smtClean="0">
              <a:latin typeface="+mj-ea"/>
              <a:ea typeface="+mj-ea"/>
            </a:endParaRPr>
          </a:p>
          <a:p>
            <a:r>
              <a:rPr lang="zh-TW" altLang="en-US" sz="1200" dirty="0" smtClean="0">
                <a:latin typeface="+mj-ea"/>
                <a:ea typeface="+mj-ea"/>
              </a:rPr>
              <a:t>獨立</a:t>
            </a:r>
            <a:endParaRPr lang="en-US" altLang="zh-TW" sz="1200" dirty="0" smtClean="0">
              <a:latin typeface="+mj-ea"/>
              <a:ea typeface="+mj-ea"/>
            </a:endParaRPr>
          </a:p>
          <a:p>
            <a:r>
              <a:rPr lang="zh-TW" altLang="en-US" sz="1200" dirty="0" smtClean="0">
                <a:latin typeface="+mj-ea"/>
                <a:ea typeface="+mj-ea"/>
              </a:rPr>
              <a:t>成對</a:t>
            </a:r>
            <a:endParaRPr lang="zh-TW" altLang="en-US" sz="1200" dirty="0">
              <a:latin typeface="+mj-ea"/>
              <a:ea typeface="+mj-ea"/>
            </a:endParaRPr>
          </a:p>
        </p:txBody>
      </p:sp>
      <p:cxnSp>
        <p:nvCxnSpPr>
          <p:cNvPr id="52" name="肘形接點 51"/>
          <p:cNvCxnSpPr>
            <a:stCxn id="21" idx="2"/>
            <a:endCxn id="51" idx="0"/>
          </p:cNvCxnSpPr>
          <p:nvPr/>
        </p:nvCxnSpPr>
        <p:spPr>
          <a:xfrm rot="16200000" flipH="1">
            <a:off x="490161" y="5426029"/>
            <a:ext cx="443081" cy="273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1559277" y="5672282"/>
            <a:ext cx="492443" cy="830997"/>
          </a:xfrm>
          <a:prstGeom prst="rect">
            <a:avLst/>
          </a:prstGeom>
          <a:noFill/>
          <a:ln>
            <a:solidFill>
              <a:schemeClr val="tx1"/>
            </a:solidFill>
          </a:ln>
        </p:spPr>
        <p:txBody>
          <a:bodyPr wrap="square" rtlCol="0">
            <a:spAutoFit/>
          </a:bodyPr>
          <a:lstStyle/>
          <a:p>
            <a:r>
              <a:rPr lang="zh-TW" altLang="en-US" sz="1200" dirty="0" smtClean="0">
                <a:latin typeface="+mj-ea"/>
                <a:ea typeface="+mj-ea"/>
              </a:rPr>
              <a:t>單一</a:t>
            </a:r>
            <a:endParaRPr lang="en-US" altLang="zh-TW" sz="1200" dirty="0" smtClean="0">
              <a:latin typeface="+mj-ea"/>
              <a:ea typeface="+mj-ea"/>
            </a:endParaRPr>
          </a:p>
          <a:p>
            <a:r>
              <a:rPr lang="zh-TW" altLang="en-US" sz="1200" dirty="0" smtClean="0">
                <a:latin typeface="+mj-ea"/>
                <a:ea typeface="+mj-ea"/>
              </a:rPr>
              <a:t>獨立</a:t>
            </a:r>
            <a:endParaRPr lang="en-US" altLang="zh-TW" sz="1200" dirty="0" smtClean="0">
              <a:latin typeface="+mj-ea"/>
              <a:ea typeface="+mj-ea"/>
            </a:endParaRPr>
          </a:p>
          <a:p>
            <a:r>
              <a:rPr lang="zh-TW" altLang="en-US" sz="1200" dirty="0" smtClean="0">
                <a:latin typeface="+mj-ea"/>
                <a:ea typeface="+mj-ea"/>
              </a:rPr>
              <a:t>相關</a:t>
            </a:r>
            <a:endParaRPr lang="en-US" altLang="zh-TW" sz="1200" dirty="0" smtClean="0">
              <a:latin typeface="+mj-ea"/>
              <a:ea typeface="+mj-ea"/>
            </a:endParaRPr>
          </a:p>
          <a:p>
            <a:r>
              <a:rPr lang="zh-TW" altLang="en-US" sz="1200" dirty="0" smtClean="0">
                <a:latin typeface="+mj-ea"/>
                <a:ea typeface="+mj-ea"/>
              </a:rPr>
              <a:t>交叉</a:t>
            </a:r>
            <a:endParaRPr lang="zh-TW" altLang="en-US" sz="1200" dirty="0">
              <a:latin typeface="+mj-ea"/>
              <a:ea typeface="+mj-ea"/>
            </a:endParaRPr>
          </a:p>
        </p:txBody>
      </p:sp>
      <p:cxnSp>
        <p:nvCxnSpPr>
          <p:cNvPr id="55" name="肘形接點 54"/>
          <p:cNvCxnSpPr>
            <a:stCxn id="35" idx="2"/>
            <a:endCxn id="54" idx="0"/>
          </p:cNvCxnSpPr>
          <p:nvPr/>
        </p:nvCxnSpPr>
        <p:spPr>
          <a:xfrm rot="5400000">
            <a:off x="1578442" y="5445224"/>
            <a:ext cx="454115"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643174" y="5672282"/>
            <a:ext cx="492443" cy="461665"/>
          </a:xfrm>
          <a:prstGeom prst="rect">
            <a:avLst/>
          </a:prstGeom>
          <a:noFill/>
          <a:ln>
            <a:solidFill>
              <a:schemeClr val="tx1"/>
            </a:solidFill>
          </a:ln>
        </p:spPr>
        <p:txBody>
          <a:bodyPr wrap="square" rtlCol="0">
            <a:spAutoFit/>
          </a:bodyPr>
          <a:lstStyle/>
          <a:p>
            <a:r>
              <a:rPr lang="zh-TW" altLang="en-US" sz="1200" dirty="0" smtClean="0">
                <a:latin typeface="+mj-ea"/>
                <a:ea typeface="+mj-ea"/>
              </a:rPr>
              <a:t>事後</a:t>
            </a:r>
            <a:endParaRPr lang="en-US" altLang="zh-TW" sz="1200" dirty="0" smtClean="0">
              <a:latin typeface="+mj-ea"/>
              <a:ea typeface="+mj-ea"/>
            </a:endParaRPr>
          </a:p>
          <a:p>
            <a:r>
              <a:rPr lang="zh-TW" altLang="en-US" sz="1200" dirty="0" smtClean="0">
                <a:latin typeface="+mj-ea"/>
              </a:rPr>
              <a:t>費雪</a:t>
            </a:r>
            <a:endParaRPr lang="zh-TW" altLang="en-US" sz="1200" dirty="0">
              <a:latin typeface="+mj-ea"/>
              <a:ea typeface="+mj-ea"/>
            </a:endParaRPr>
          </a:p>
        </p:txBody>
      </p:sp>
      <p:cxnSp>
        <p:nvCxnSpPr>
          <p:cNvPr id="58" name="肘形接點 57"/>
          <p:cNvCxnSpPr>
            <a:stCxn id="44" idx="2"/>
            <a:endCxn id="57" idx="0"/>
          </p:cNvCxnSpPr>
          <p:nvPr/>
        </p:nvCxnSpPr>
        <p:spPr>
          <a:xfrm rot="5400000">
            <a:off x="2765684" y="5526545"/>
            <a:ext cx="269449" cy="22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3782793" y="2714620"/>
            <a:ext cx="646331" cy="369332"/>
          </a:xfrm>
          <a:prstGeom prst="rect">
            <a:avLst/>
          </a:prstGeom>
          <a:noFill/>
          <a:ln>
            <a:solidFill>
              <a:schemeClr val="tx1"/>
            </a:solidFill>
          </a:ln>
        </p:spPr>
        <p:txBody>
          <a:bodyPr wrap="none" rtlCol="0">
            <a:spAutoFit/>
          </a:bodyPr>
          <a:lstStyle/>
          <a:p>
            <a:r>
              <a:rPr lang="zh-TW" altLang="en-US" dirty="0" smtClean="0">
                <a:latin typeface="+mj-ea"/>
                <a:ea typeface="+mj-ea"/>
              </a:rPr>
              <a:t>相關</a:t>
            </a:r>
            <a:endParaRPr lang="zh-TW" altLang="en-US" dirty="0">
              <a:latin typeface="+mj-ea"/>
              <a:ea typeface="+mj-ea"/>
            </a:endParaRPr>
          </a:p>
        </p:txBody>
      </p:sp>
      <p:sp>
        <p:nvSpPr>
          <p:cNvPr id="30" name="文字方塊 29"/>
          <p:cNvSpPr txBox="1"/>
          <p:nvPr/>
        </p:nvSpPr>
        <p:spPr>
          <a:xfrm>
            <a:off x="4934268" y="2714620"/>
            <a:ext cx="1255472" cy="369332"/>
          </a:xfrm>
          <a:prstGeom prst="rect">
            <a:avLst/>
          </a:prstGeom>
          <a:noFill/>
          <a:ln>
            <a:solidFill>
              <a:schemeClr val="tx1"/>
            </a:solidFill>
          </a:ln>
        </p:spPr>
        <p:txBody>
          <a:bodyPr wrap="none" rtlCol="0">
            <a:spAutoFit/>
          </a:bodyPr>
          <a:lstStyle/>
          <a:p>
            <a:r>
              <a:rPr lang="zh-TW" altLang="en-US" dirty="0" smtClean="0">
                <a:latin typeface="+mj-ea"/>
                <a:ea typeface="+mj-ea"/>
              </a:rPr>
              <a:t>回歸</a:t>
            </a:r>
            <a:r>
              <a:rPr lang="en-US" altLang="zh-TW" dirty="0" smtClean="0">
                <a:latin typeface="+mj-ea"/>
                <a:ea typeface="+mj-ea"/>
              </a:rPr>
              <a:t>(</a:t>
            </a:r>
            <a:r>
              <a:rPr lang="zh-TW" altLang="en-US" dirty="0" smtClean="0">
                <a:latin typeface="+mj-ea"/>
                <a:ea typeface="+mj-ea"/>
              </a:rPr>
              <a:t>因果</a:t>
            </a:r>
            <a:r>
              <a:rPr lang="en-US" altLang="zh-TW" dirty="0" smtClean="0">
                <a:latin typeface="+mj-ea"/>
                <a:ea typeface="+mj-ea"/>
              </a:rPr>
              <a:t>)</a:t>
            </a:r>
            <a:endParaRPr lang="zh-TW" altLang="en-US" dirty="0">
              <a:latin typeface="+mj-ea"/>
              <a:ea typeface="+mj-ea"/>
            </a:endParaRPr>
          </a:p>
        </p:txBody>
      </p:sp>
      <p:cxnSp>
        <p:nvCxnSpPr>
          <p:cNvPr id="31" name="肘形接點 30"/>
          <p:cNvCxnSpPr>
            <a:stCxn id="5" idx="2"/>
            <a:endCxn id="29" idx="0"/>
          </p:cNvCxnSpPr>
          <p:nvPr/>
        </p:nvCxnSpPr>
        <p:spPr>
          <a:xfrm rot="16200000" flipH="1">
            <a:off x="3537654" y="2146315"/>
            <a:ext cx="572472" cy="5641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5" idx="2"/>
            <a:endCxn id="30" idx="0"/>
          </p:cNvCxnSpPr>
          <p:nvPr/>
        </p:nvCxnSpPr>
        <p:spPr>
          <a:xfrm rot="16200000" flipH="1">
            <a:off x="4265677" y="1418293"/>
            <a:ext cx="572472" cy="20201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6531238" y="2714620"/>
            <a:ext cx="2409634" cy="369332"/>
          </a:xfrm>
          <a:prstGeom prst="rect">
            <a:avLst/>
          </a:prstGeom>
          <a:noFill/>
          <a:ln>
            <a:solidFill>
              <a:schemeClr val="tx1"/>
            </a:solidFill>
          </a:ln>
        </p:spPr>
        <p:txBody>
          <a:bodyPr wrap="none" rtlCol="0">
            <a:spAutoFit/>
          </a:bodyPr>
          <a:lstStyle/>
          <a:p>
            <a:r>
              <a:rPr lang="zh-TW" altLang="en-US" dirty="0" smtClean="0">
                <a:latin typeface="+mj-ea"/>
                <a:ea typeface="+mj-ea"/>
              </a:rPr>
              <a:t>行為模式</a:t>
            </a:r>
            <a:r>
              <a:rPr lang="en-US" altLang="zh-TW" dirty="0" smtClean="0">
                <a:latin typeface="+mj-ea"/>
                <a:ea typeface="+mj-ea"/>
              </a:rPr>
              <a:t>(</a:t>
            </a:r>
            <a:r>
              <a:rPr lang="zh-TW" altLang="en-US" dirty="0" smtClean="0">
                <a:latin typeface="+mj-ea"/>
                <a:ea typeface="+mj-ea"/>
              </a:rPr>
              <a:t>結構方程式</a:t>
            </a:r>
            <a:r>
              <a:rPr lang="en-US" altLang="zh-TW" dirty="0" smtClean="0">
                <a:latin typeface="+mj-ea"/>
                <a:ea typeface="+mj-ea"/>
              </a:rPr>
              <a:t>)</a:t>
            </a:r>
            <a:endParaRPr lang="zh-TW" altLang="en-US" dirty="0">
              <a:latin typeface="+mj-ea"/>
              <a:ea typeface="+mj-ea"/>
            </a:endParaRPr>
          </a:p>
        </p:txBody>
      </p:sp>
      <p:cxnSp>
        <p:nvCxnSpPr>
          <p:cNvPr id="42" name="肘形接點 41"/>
          <p:cNvCxnSpPr>
            <a:stCxn id="5" idx="2"/>
            <a:endCxn id="41" idx="0"/>
          </p:cNvCxnSpPr>
          <p:nvPr/>
        </p:nvCxnSpPr>
        <p:spPr>
          <a:xfrm rot="16200000" flipH="1">
            <a:off x="5352702" y="331267"/>
            <a:ext cx="572472" cy="41942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142844" y="3897815"/>
            <a:ext cx="697627"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檢定變數</a:t>
            </a:r>
            <a:endParaRPr lang="zh-TW" altLang="en-US" sz="1000" dirty="0">
              <a:solidFill>
                <a:srgbClr val="FF0000"/>
              </a:solidFill>
              <a:latin typeface="+mj-ea"/>
              <a:ea typeface="+mj-ea"/>
            </a:endParaRPr>
          </a:p>
        </p:txBody>
      </p:sp>
      <p:sp>
        <p:nvSpPr>
          <p:cNvPr id="40" name="文字方塊 39"/>
          <p:cNvSpPr txBox="1"/>
          <p:nvPr/>
        </p:nvSpPr>
        <p:spPr>
          <a:xfrm>
            <a:off x="1257404" y="4581128"/>
            <a:ext cx="1082348"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資料型態為次數</a:t>
            </a:r>
            <a:endParaRPr lang="zh-TW" altLang="en-US" sz="1000" dirty="0">
              <a:solidFill>
                <a:srgbClr val="FF0000"/>
              </a:solidFill>
              <a:latin typeface="+mj-ea"/>
              <a:ea typeface="+mj-ea"/>
            </a:endParaRPr>
          </a:p>
        </p:txBody>
      </p:sp>
      <p:sp>
        <p:nvSpPr>
          <p:cNvPr id="43" name="文字方塊 42"/>
          <p:cNvSpPr txBox="1"/>
          <p:nvPr/>
        </p:nvSpPr>
        <p:spPr>
          <a:xfrm>
            <a:off x="71406" y="4611539"/>
            <a:ext cx="1082348"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資料型態為數值</a:t>
            </a:r>
            <a:endParaRPr lang="zh-TW" altLang="en-US" sz="1000" dirty="0">
              <a:solidFill>
                <a:srgbClr val="FF0000"/>
              </a:solidFill>
              <a:latin typeface="+mj-ea"/>
              <a:ea typeface="+mj-ea"/>
            </a:endParaRPr>
          </a:p>
        </p:txBody>
      </p:sp>
      <p:sp>
        <p:nvSpPr>
          <p:cNvPr id="46" name="文字方塊 45"/>
          <p:cNvSpPr txBox="1"/>
          <p:nvPr/>
        </p:nvSpPr>
        <p:spPr>
          <a:xfrm>
            <a:off x="3473831" y="3500438"/>
            <a:ext cx="1241045" cy="369332"/>
          </a:xfrm>
          <a:prstGeom prst="rect">
            <a:avLst/>
          </a:prstGeom>
          <a:noFill/>
          <a:ln>
            <a:solidFill>
              <a:schemeClr val="tx1"/>
            </a:solidFill>
          </a:ln>
        </p:spPr>
        <p:txBody>
          <a:bodyPr wrap="none" rtlCol="0">
            <a:spAutoFit/>
          </a:bodyPr>
          <a:lstStyle/>
          <a:p>
            <a:r>
              <a:rPr lang="en-US" altLang="zh-TW" dirty="0" smtClean="0">
                <a:latin typeface="+mj-ea"/>
                <a:ea typeface="+mj-ea"/>
              </a:rPr>
              <a:t>2</a:t>
            </a:r>
            <a:r>
              <a:rPr lang="zh-TW" altLang="en-US" dirty="0" smtClean="0">
                <a:latin typeface="+mj-ea"/>
                <a:ea typeface="+mj-ea"/>
              </a:rPr>
              <a:t>變數以上</a:t>
            </a:r>
            <a:endParaRPr lang="zh-TW" altLang="en-US" dirty="0">
              <a:latin typeface="+mj-ea"/>
              <a:ea typeface="+mj-ea"/>
            </a:endParaRPr>
          </a:p>
        </p:txBody>
      </p:sp>
      <p:sp>
        <p:nvSpPr>
          <p:cNvPr id="47" name="文字方塊 46"/>
          <p:cNvSpPr txBox="1"/>
          <p:nvPr/>
        </p:nvSpPr>
        <p:spPr>
          <a:xfrm>
            <a:off x="3577817" y="4286256"/>
            <a:ext cx="994183" cy="276999"/>
          </a:xfrm>
          <a:prstGeom prst="rect">
            <a:avLst/>
          </a:prstGeom>
          <a:noFill/>
          <a:ln>
            <a:solidFill>
              <a:schemeClr val="tx1"/>
            </a:solidFill>
          </a:ln>
        </p:spPr>
        <p:txBody>
          <a:bodyPr wrap="none" rtlCol="0">
            <a:spAutoFit/>
          </a:bodyPr>
          <a:lstStyle/>
          <a:p>
            <a:r>
              <a:rPr lang="zh-TW" altLang="en-US" sz="1200" dirty="0" smtClean="0">
                <a:latin typeface="+mj-ea"/>
                <a:ea typeface="+mj-ea"/>
              </a:rPr>
              <a:t>尺度</a:t>
            </a:r>
            <a:r>
              <a:rPr lang="en-US" altLang="zh-TW" sz="1200" dirty="0" smtClean="0">
                <a:latin typeface="+mj-ea"/>
                <a:ea typeface="+mj-ea"/>
              </a:rPr>
              <a:t>or </a:t>
            </a:r>
            <a:r>
              <a:rPr lang="zh-TW" altLang="en-US" sz="1200" dirty="0" smtClean="0">
                <a:latin typeface="+mj-ea"/>
                <a:ea typeface="+mj-ea"/>
              </a:rPr>
              <a:t>數值</a:t>
            </a:r>
            <a:endParaRPr lang="zh-TW" altLang="en-US" sz="1200" dirty="0">
              <a:latin typeface="+mj-ea"/>
              <a:ea typeface="+mj-ea"/>
            </a:endParaRPr>
          </a:p>
        </p:txBody>
      </p:sp>
      <p:cxnSp>
        <p:nvCxnSpPr>
          <p:cNvPr id="49" name="肘形接點 48"/>
          <p:cNvCxnSpPr>
            <a:stCxn id="46" idx="2"/>
            <a:endCxn id="47" idx="0"/>
          </p:cNvCxnSpPr>
          <p:nvPr/>
        </p:nvCxnSpPr>
        <p:spPr>
          <a:xfrm rot="5400000">
            <a:off x="3876389" y="4068291"/>
            <a:ext cx="416486" cy="1944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3714744" y="4929198"/>
            <a:ext cx="800219" cy="276999"/>
          </a:xfrm>
          <a:prstGeom prst="rect">
            <a:avLst/>
          </a:prstGeom>
          <a:noFill/>
          <a:ln>
            <a:solidFill>
              <a:schemeClr val="tx1"/>
            </a:solidFill>
          </a:ln>
        </p:spPr>
        <p:txBody>
          <a:bodyPr wrap="none" rtlCol="0">
            <a:spAutoFit/>
          </a:bodyPr>
          <a:lstStyle/>
          <a:p>
            <a:r>
              <a:rPr lang="zh-TW" altLang="en-US" sz="1200" dirty="0" smtClean="0">
                <a:latin typeface="+mj-ea"/>
                <a:ea typeface="+mj-ea"/>
              </a:rPr>
              <a:t>相關分析</a:t>
            </a:r>
            <a:endParaRPr lang="zh-TW" altLang="en-US" sz="1200" dirty="0">
              <a:latin typeface="+mj-ea"/>
              <a:ea typeface="+mj-ea"/>
            </a:endParaRPr>
          </a:p>
        </p:txBody>
      </p:sp>
      <p:cxnSp>
        <p:nvCxnSpPr>
          <p:cNvPr id="59" name="肘形接點 58"/>
          <p:cNvCxnSpPr>
            <a:stCxn id="47" idx="2"/>
            <a:endCxn id="56" idx="0"/>
          </p:cNvCxnSpPr>
          <p:nvPr/>
        </p:nvCxnSpPr>
        <p:spPr>
          <a:xfrm rot="16200000" flipH="1">
            <a:off x="3911910" y="4726253"/>
            <a:ext cx="365943" cy="3994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3786182" y="5669067"/>
            <a:ext cx="706757" cy="461665"/>
          </a:xfrm>
          <a:prstGeom prst="rect">
            <a:avLst/>
          </a:prstGeom>
          <a:noFill/>
          <a:ln>
            <a:solidFill>
              <a:schemeClr val="tx1"/>
            </a:solidFill>
          </a:ln>
        </p:spPr>
        <p:txBody>
          <a:bodyPr wrap="square" rtlCol="0">
            <a:spAutoFit/>
          </a:bodyPr>
          <a:lstStyle/>
          <a:p>
            <a:r>
              <a:rPr lang="zh-TW" altLang="en-US" sz="1200" dirty="0" smtClean="0">
                <a:latin typeface="+mj-ea"/>
                <a:ea typeface="+mj-ea"/>
              </a:rPr>
              <a:t>線性</a:t>
            </a:r>
            <a:endParaRPr lang="en-US" altLang="zh-TW" sz="1200" dirty="0" smtClean="0">
              <a:latin typeface="+mj-ea"/>
              <a:ea typeface="+mj-ea"/>
            </a:endParaRPr>
          </a:p>
          <a:p>
            <a:r>
              <a:rPr lang="zh-TW" altLang="en-US" sz="1200" dirty="0" smtClean="0">
                <a:latin typeface="+mj-ea"/>
                <a:ea typeface="+mj-ea"/>
              </a:rPr>
              <a:t>偏相關</a:t>
            </a:r>
            <a:endParaRPr lang="zh-TW" altLang="en-US" sz="1200" dirty="0">
              <a:latin typeface="+mj-ea"/>
              <a:ea typeface="+mj-ea"/>
            </a:endParaRPr>
          </a:p>
        </p:txBody>
      </p:sp>
      <p:cxnSp>
        <p:nvCxnSpPr>
          <p:cNvPr id="63" name="肘形接點 62"/>
          <p:cNvCxnSpPr>
            <a:stCxn id="56" idx="2"/>
            <a:endCxn id="62" idx="0"/>
          </p:cNvCxnSpPr>
          <p:nvPr/>
        </p:nvCxnSpPr>
        <p:spPr>
          <a:xfrm rot="16200000" flipH="1">
            <a:off x="3895772" y="5425278"/>
            <a:ext cx="462870" cy="2470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肘形接點 65"/>
          <p:cNvCxnSpPr>
            <a:stCxn id="29" idx="2"/>
            <a:endCxn id="46" idx="0"/>
          </p:cNvCxnSpPr>
          <p:nvPr/>
        </p:nvCxnSpPr>
        <p:spPr>
          <a:xfrm rot="5400000">
            <a:off x="3891914" y="3286393"/>
            <a:ext cx="416486" cy="1160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2559218" y="4572008"/>
            <a:ext cx="441146"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數值</a:t>
            </a:r>
            <a:endParaRPr lang="zh-TW" altLang="en-US" sz="1000" dirty="0">
              <a:solidFill>
                <a:srgbClr val="FF0000"/>
              </a:solidFill>
              <a:latin typeface="+mj-ea"/>
              <a:ea typeface="+mj-ea"/>
            </a:endParaRPr>
          </a:p>
        </p:txBody>
      </p:sp>
      <p:sp>
        <p:nvSpPr>
          <p:cNvPr id="70" name="文字方塊 69"/>
          <p:cNvSpPr txBox="1"/>
          <p:nvPr/>
        </p:nvSpPr>
        <p:spPr>
          <a:xfrm>
            <a:off x="3714744" y="4572008"/>
            <a:ext cx="441146"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數值</a:t>
            </a:r>
            <a:endParaRPr lang="zh-TW" altLang="en-US" sz="1000" dirty="0">
              <a:solidFill>
                <a:srgbClr val="FF0000"/>
              </a:solidFill>
              <a:latin typeface="+mj-ea"/>
              <a:ea typeface="+mj-ea"/>
            </a:endParaRPr>
          </a:p>
        </p:txBody>
      </p:sp>
      <p:cxnSp>
        <p:nvCxnSpPr>
          <p:cNvPr id="53" name="肘形接點 52"/>
          <p:cNvCxnSpPr>
            <a:stCxn id="30" idx="2"/>
            <a:endCxn id="64" idx="0"/>
          </p:cNvCxnSpPr>
          <p:nvPr/>
        </p:nvCxnSpPr>
        <p:spPr>
          <a:xfrm rot="5400000">
            <a:off x="5357293" y="3283585"/>
            <a:ext cx="404344" cy="50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4929190" y="3488296"/>
            <a:ext cx="1255472" cy="369332"/>
          </a:xfrm>
          <a:prstGeom prst="rect">
            <a:avLst/>
          </a:prstGeom>
          <a:noFill/>
          <a:ln>
            <a:solidFill>
              <a:schemeClr val="tx1"/>
            </a:solidFill>
          </a:ln>
        </p:spPr>
        <p:txBody>
          <a:bodyPr wrap="none" rtlCol="0">
            <a:spAutoFit/>
          </a:bodyPr>
          <a:lstStyle/>
          <a:p>
            <a:r>
              <a:rPr lang="en-US" altLang="zh-TW" dirty="0" smtClean="0">
                <a:latin typeface="+mj-ea"/>
                <a:ea typeface="+mj-ea"/>
              </a:rPr>
              <a:t>2</a:t>
            </a:r>
            <a:r>
              <a:rPr lang="zh-TW" altLang="en-US" dirty="0" smtClean="0">
                <a:latin typeface="+mj-ea"/>
                <a:ea typeface="+mj-ea"/>
              </a:rPr>
              <a:t>變數以上</a:t>
            </a:r>
            <a:endParaRPr lang="zh-TW" altLang="en-US" dirty="0">
              <a:latin typeface="+mj-ea"/>
              <a:ea typeface="+mj-ea"/>
            </a:endParaRPr>
          </a:p>
        </p:txBody>
      </p:sp>
      <p:sp>
        <p:nvSpPr>
          <p:cNvPr id="67" name="文字方塊 66"/>
          <p:cNvSpPr txBox="1"/>
          <p:nvPr/>
        </p:nvSpPr>
        <p:spPr>
          <a:xfrm>
            <a:off x="5061081" y="4274114"/>
            <a:ext cx="994183" cy="276999"/>
          </a:xfrm>
          <a:prstGeom prst="rect">
            <a:avLst/>
          </a:prstGeom>
          <a:noFill/>
          <a:ln>
            <a:solidFill>
              <a:schemeClr val="tx1"/>
            </a:solidFill>
          </a:ln>
        </p:spPr>
        <p:txBody>
          <a:bodyPr wrap="none" rtlCol="0">
            <a:spAutoFit/>
          </a:bodyPr>
          <a:lstStyle/>
          <a:p>
            <a:r>
              <a:rPr lang="zh-TW" altLang="en-US" sz="1200" dirty="0" smtClean="0">
                <a:latin typeface="+mj-ea"/>
                <a:ea typeface="+mj-ea"/>
              </a:rPr>
              <a:t>尺度</a:t>
            </a:r>
            <a:r>
              <a:rPr lang="en-US" altLang="zh-TW" sz="1200" dirty="0" smtClean="0">
                <a:latin typeface="+mj-ea"/>
                <a:ea typeface="+mj-ea"/>
              </a:rPr>
              <a:t>or </a:t>
            </a:r>
            <a:r>
              <a:rPr lang="zh-TW" altLang="en-US" sz="1200" dirty="0" smtClean="0">
                <a:latin typeface="+mj-ea"/>
                <a:ea typeface="+mj-ea"/>
              </a:rPr>
              <a:t>數值</a:t>
            </a:r>
            <a:endParaRPr lang="zh-TW" altLang="en-US" sz="1200" dirty="0">
              <a:latin typeface="+mj-ea"/>
              <a:ea typeface="+mj-ea"/>
            </a:endParaRPr>
          </a:p>
        </p:txBody>
      </p:sp>
      <p:cxnSp>
        <p:nvCxnSpPr>
          <p:cNvPr id="68" name="肘形接點 67"/>
          <p:cNvCxnSpPr>
            <a:stCxn id="64" idx="2"/>
            <a:endCxn id="67" idx="0"/>
          </p:cNvCxnSpPr>
          <p:nvPr/>
        </p:nvCxnSpPr>
        <p:spPr>
          <a:xfrm rot="16200000" flipH="1">
            <a:off x="5349306" y="4065247"/>
            <a:ext cx="416486" cy="124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文字方塊 70"/>
          <p:cNvSpPr txBox="1"/>
          <p:nvPr/>
        </p:nvSpPr>
        <p:spPr>
          <a:xfrm>
            <a:off x="5160438" y="4917056"/>
            <a:ext cx="800219" cy="276999"/>
          </a:xfrm>
          <a:prstGeom prst="rect">
            <a:avLst/>
          </a:prstGeom>
          <a:noFill/>
          <a:ln>
            <a:solidFill>
              <a:schemeClr val="tx1"/>
            </a:solidFill>
          </a:ln>
        </p:spPr>
        <p:txBody>
          <a:bodyPr wrap="none" rtlCol="0">
            <a:spAutoFit/>
          </a:bodyPr>
          <a:lstStyle/>
          <a:p>
            <a:r>
              <a:rPr lang="zh-TW" altLang="en-US" sz="1200" dirty="0" smtClean="0">
                <a:latin typeface="+mj-ea"/>
                <a:ea typeface="+mj-ea"/>
              </a:rPr>
              <a:t>回歸分析</a:t>
            </a:r>
            <a:endParaRPr lang="zh-TW" altLang="en-US" sz="1200" dirty="0">
              <a:latin typeface="+mj-ea"/>
              <a:ea typeface="+mj-ea"/>
            </a:endParaRPr>
          </a:p>
        </p:txBody>
      </p:sp>
      <p:cxnSp>
        <p:nvCxnSpPr>
          <p:cNvPr id="72" name="肘形接點 71"/>
          <p:cNvCxnSpPr>
            <a:stCxn id="67" idx="2"/>
            <a:endCxn id="71" idx="0"/>
          </p:cNvCxnSpPr>
          <p:nvPr/>
        </p:nvCxnSpPr>
        <p:spPr>
          <a:xfrm rot="16200000" flipH="1">
            <a:off x="5376389" y="4732896"/>
            <a:ext cx="365943" cy="23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文字方塊 72"/>
          <p:cNvSpPr txBox="1"/>
          <p:nvPr/>
        </p:nvSpPr>
        <p:spPr>
          <a:xfrm>
            <a:off x="5164140" y="5656925"/>
            <a:ext cx="802752" cy="276999"/>
          </a:xfrm>
          <a:prstGeom prst="rect">
            <a:avLst/>
          </a:prstGeom>
          <a:noFill/>
          <a:ln>
            <a:solidFill>
              <a:schemeClr val="tx1"/>
            </a:solidFill>
          </a:ln>
        </p:spPr>
        <p:txBody>
          <a:bodyPr wrap="square" rtlCol="0">
            <a:spAutoFit/>
          </a:bodyPr>
          <a:lstStyle/>
          <a:p>
            <a:pPr algn="ctr"/>
            <a:r>
              <a:rPr lang="zh-TW" altLang="en-US" sz="1200" dirty="0" smtClean="0">
                <a:latin typeface="+mj-ea"/>
                <a:ea typeface="+mj-ea"/>
              </a:rPr>
              <a:t>線性回歸</a:t>
            </a:r>
            <a:endParaRPr lang="zh-TW" altLang="en-US" sz="1200" dirty="0">
              <a:latin typeface="+mj-ea"/>
              <a:ea typeface="+mj-ea"/>
            </a:endParaRPr>
          </a:p>
        </p:txBody>
      </p:sp>
      <p:cxnSp>
        <p:nvCxnSpPr>
          <p:cNvPr id="74" name="肘形接點 73"/>
          <p:cNvCxnSpPr>
            <a:stCxn id="71" idx="2"/>
            <a:endCxn id="73" idx="0"/>
          </p:cNvCxnSpPr>
          <p:nvPr/>
        </p:nvCxnSpPr>
        <p:spPr>
          <a:xfrm rot="16200000" flipH="1">
            <a:off x="5331597" y="5423006"/>
            <a:ext cx="462870" cy="496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5143504" y="4559866"/>
            <a:ext cx="441146"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數值</a:t>
            </a:r>
            <a:endParaRPr lang="zh-TW" altLang="en-US" sz="1000" dirty="0">
              <a:solidFill>
                <a:srgbClr val="FF0000"/>
              </a:solidFill>
              <a:latin typeface="+mj-ea"/>
              <a:ea typeface="+mj-ea"/>
            </a:endParaRPr>
          </a:p>
        </p:txBody>
      </p:sp>
      <p:sp>
        <p:nvSpPr>
          <p:cNvPr id="78" name="文字方塊 77"/>
          <p:cNvSpPr txBox="1"/>
          <p:nvPr/>
        </p:nvSpPr>
        <p:spPr>
          <a:xfrm>
            <a:off x="7102742" y="3488296"/>
            <a:ext cx="1107996" cy="369332"/>
          </a:xfrm>
          <a:prstGeom prst="rect">
            <a:avLst/>
          </a:prstGeom>
          <a:noFill/>
          <a:ln>
            <a:solidFill>
              <a:schemeClr val="tx1"/>
            </a:solidFill>
          </a:ln>
        </p:spPr>
        <p:txBody>
          <a:bodyPr wrap="none" rtlCol="0">
            <a:spAutoFit/>
          </a:bodyPr>
          <a:lstStyle/>
          <a:p>
            <a:r>
              <a:rPr lang="zh-TW" altLang="en-US" dirty="0" smtClean="0">
                <a:latin typeface="+mj-ea"/>
                <a:ea typeface="+mj-ea"/>
              </a:rPr>
              <a:t>多個變數</a:t>
            </a:r>
            <a:endParaRPr lang="zh-TW" altLang="en-US" dirty="0">
              <a:latin typeface="+mj-ea"/>
              <a:ea typeface="+mj-ea"/>
            </a:endParaRPr>
          </a:p>
        </p:txBody>
      </p:sp>
      <p:cxnSp>
        <p:nvCxnSpPr>
          <p:cNvPr id="79" name="肘形接點 78"/>
          <p:cNvCxnSpPr>
            <a:stCxn id="41" idx="2"/>
            <a:endCxn id="78" idx="0"/>
          </p:cNvCxnSpPr>
          <p:nvPr/>
        </p:nvCxnSpPr>
        <p:spPr>
          <a:xfrm rot="5400000">
            <a:off x="7494226" y="3246467"/>
            <a:ext cx="404344" cy="793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文字方塊 81"/>
          <p:cNvSpPr txBox="1"/>
          <p:nvPr/>
        </p:nvSpPr>
        <p:spPr>
          <a:xfrm>
            <a:off x="7143768" y="4274115"/>
            <a:ext cx="994183" cy="276999"/>
          </a:xfrm>
          <a:prstGeom prst="rect">
            <a:avLst/>
          </a:prstGeom>
          <a:noFill/>
          <a:ln>
            <a:solidFill>
              <a:schemeClr val="tx1"/>
            </a:solidFill>
          </a:ln>
        </p:spPr>
        <p:txBody>
          <a:bodyPr wrap="none" rtlCol="0">
            <a:spAutoFit/>
          </a:bodyPr>
          <a:lstStyle/>
          <a:p>
            <a:r>
              <a:rPr lang="zh-TW" altLang="en-US" sz="1200" dirty="0" smtClean="0">
                <a:latin typeface="+mj-ea"/>
                <a:ea typeface="+mj-ea"/>
              </a:rPr>
              <a:t>尺度</a:t>
            </a:r>
            <a:r>
              <a:rPr lang="en-US" altLang="zh-TW" sz="1200" dirty="0" smtClean="0">
                <a:latin typeface="+mj-ea"/>
                <a:ea typeface="+mj-ea"/>
              </a:rPr>
              <a:t>or </a:t>
            </a:r>
            <a:r>
              <a:rPr lang="zh-TW" altLang="en-US" sz="1200" dirty="0" smtClean="0">
                <a:latin typeface="+mj-ea"/>
                <a:ea typeface="+mj-ea"/>
              </a:rPr>
              <a:t>數值</a:t>
            </a:r>
            <a:endParaRPr lang="zh-TW" altLang="en-US" sz="1200" dirty="0">
              <a:latin typeface="+mj-ea"/>
              <a:ea typeface="+mj-ea"/>
            </a:endParaRPr>
          </a:p>
        </p:txBody>
      </p:sp>
      <p:cxnSp>
        <p:nvCxnSpPr>
          <p:cNvPr id="83" name="肘形接點 82"/>
          <p:cNvCxnSpPr>
            <a:stCxn id="78" idx="2"/>
            <a:endCxn id="82" idx="0"/>
          </p:cNvCxnSpPr>
          <p:nvPr/>
        </p:nvCxnSpPr>
        <p:spPr>
          <a:xfrm rot="5400000">
            <a:off x="7440557" y="4057931"/>
            <a:ext cx="416487" cy="1588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文字方塊 83"/>
          <p:cNvSpPr txBox="1"/>
          <p:nvPr/>
        </p:nvSpPr>
        <p:spPr>
          <a:xfrm>
            <a:off x="7249074" y="4917057"/>
            <a:ext cx="813043" cy="276999"/>
          </a:xfrm>
          <a:prstGeom prst="rect">
            <a:avLst/>
          </a:prstGeom>
          <a:noFill/>
          <a:ln>
            <a:solidFill>
              <a:schemeClr val="tx1"/>
            </a:solidFill>
          </a:ln>
        </p:spPr>
        <p:txBody>
          <a:bodyPr wrap="none" rtlCol="0">
            <a:spAutoFit/>
          </a:bodyPr>
          <a:lstStyle/>
          <a:p>
            <a:r>
              <a:rPr lang="en-US" altLang="zh-TW" sz="1200" dirty="0" smtClean="0">
                <a:latin typeface="+mj-ea"/>
                <a:ea typeface="+mj-ea"/>
              </a:rPr>
              <a:t>SEM</a:t>
            </a:r>
            <a:r>
              <a:rPr lang="zh-TW" altLang="en-US" sz="1200" dirty="0" smtClean="0">
                <a:latin typeface="+mj-ea"/>
                <a:ea typeface="+mj-ea"/>
              </a:rPr>
              <a:t>分析</a:t>
            </a:r>
            <a:endParaRPr lang="zh-TW" altLang="en-US" sz="1200" dirty="0">
              <a:latin typeface="+mj-ea"/>
              <a:ea typeface="+mj-ea"/>
            </a:endParaRPr>
          </a:p>
        </p:txBody>
      </p:sp>
      <p:cxnSp>
        <p:nvCxnSpPr>
          <p:cNvPr id="85" name="肘形接點 84"/>
          <p:cNvCxnSpPr>
            <a:stCxn id="82" idx="2"/>
            <a:endCxn id="84" idx="0"/>
          </p:cNvCxnSpPr>
          <p:nvPr/>
        </p:nvCxnSpPr>
        <p:spPr>
          <a:xfrm rot="16200000" flipH="1">
            <a:off x="7465257" y="4726717"/>
            <a:ext cx="365943" cy="147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文字方塊 85"/>
          <p:cNvSpPr txBox="1"/>
          <p:nvPr/>
        </p:nvSpPr>
        <p:spPr>
          <a:xfrm>
            <a:off x="7252776" y="5656926"/>
            <a:ext cx="802752" cy="461665"/>
          </a:xfrm>
          <a:prstGeom prst="rect">
            <a:avLst/>
          </a:prstGeom>
          <a:noFill/>
          <a:ln>
            <a:solidFill>
              <a:schemeClr val="tx1"/>
            </a:solidFill>
          </a:ln>
        </p:spPr>
        <p:txBody>
          <a:bodyPr wrap="square" rtlCol="0">
            <a:spAutoFit/>
          </a:bodyPr>
          <a:lstStyle/>
          <a:p>
            <a:pPr algn="ctr"/>
            <a:r>
              <a:rPr lang="en-US" altLang="zh-TW" sz="1200" dirty="0" smtClean="0">
                <a:latin typeface="+mj-ea"/>
                <a:ea typeface="+mj-ea"/>
              </a:rPr>
              <a:t>AMOS</a:t>
            </a:r>
          </a:p>
          <a:p>
            <a:pPr algn="ctr"/>
            <a:r>
              <a:rPr lang="en-US" altLang="zh-TW" sz="1200" dirty="0" smtClean="0">
                <a:latin typeface="+mj-ea"/>
                <a:ea typeface="+mj-ea"/>
              </a:rPr>
              <a:t>LISREL</a:t>
            </a:r>
            <a:endParaRPr lang="zh-TW" altLang="en-US" sz="1200" dirty="0">
              <a:latin typeface="+mj-ea"/>
              <a:ea typeface="+mj-ea"/>
            </a:endParaRPr>
          </a:p>
        </p:txBody>
      </p:sp>
      <p:cxnSp>
        <p:nvCxnSpPr>
          <p:cNvPr id="87" name="肘形接點 86"/>
          <p:cNvCxnSpPr>
            <a:stCxn id="84" idx="2"/>
            <a:endCxn id="86" idx="0"/>
          </p:cNvCxnSpPr>
          <p:nvPr/>
        </p:nvCxnSpPr>
        <p:spPr>
          <a:xfrm rot="5400000">
            <a:off x="7423439" y="5424769"/>
            <a:ext cx="462870" cy="14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7232140" y="4559867"/>
            <a:ext cx="441146"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數值</a:t>
            </a:r>
            <a:endParaRPr lang="zh-TW" altLang="en-US" sz="1000" dirty="0">
              <a:solidFill>
                <a:srgbClr val="FF0000"/>
              </a:solidFill>
              <a:latin typeface="+mj-ea"/>
              <a:ea typeface="+mj-ea"/>
            </a:endParaRPr>
          </a:p>
        </p:txBody>
      </p:sp>
      <p:sp>
        <p:nvSpPr>
          <p:cNvPr id="90" name="文字方塊 89"/>
          <p:cNvSpPr txBox="1"/>
          <p:nvPr/>
        </p:nvSpPr>
        <p:spPr>
          <a:xfrm>
            <a:off x="1945547" y="3889062"/>
            <a:ext cx="697627" cy="246221"/>
          </a:xfrm>
          <a:prstGeom prst="rect">
            <a:avLst/>
          </a:prstGeom>
          <a:noFill/>
          <a:ln>
            <a:noFill/>
          </a:ln>
        </p:spPr>
        <p:txBody>
          <a:bodyPr wrap="none" rtlCol="0">
            <a:spAutoFit/>
          </a:bodyPr>
          <a:lstStyle/>
          <a:p>
            <a:r>
              <a:rPr lang="zh-TW" altLang="en-US" sz="1000" dirty="0" smtClean="0">
                <a:solidFill>
                  <a:srgbClr val="FF0000"/>
                </a:solidFill>
                <a:latin typeface="+mj-ea"/>
                <a:ea typeface="+mj-ea"/>
              </a:rPr>
              <a:t>檢定變數</a:t>
            </a:r>
            <a:endParaRPr lang="zh-TW" altLang="en-US" sz="10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74638"/>
            <a:ext cx="8229600" cy="1143000"/>
          </a:xfrm>
        </p:spPr>
        <p:txBody>
          <a:bodyPr/>
          <a:lstStyle/>
          <a:p>
            <a:r>
              <a:rPr lang="zh-TW" altLang="en-US" dirty="0" smtClean="0"/>
              <a:t>期中報告格式</a:t>
            </a:r>
            <a:endParaRPr lang="zh-TW" altLang="en-US" dirty="0"/>
          </a:p>
        </p:txBody>
      </p:sp>
      <p:sp>
        <p:nvSpPr>
          <p:cNvPr id="5" name="文字版面配置區 4"/>
          <p:cNvSpPr>
            <a:spLocks noGrp="1"/>
          </p:cNvSpPr>
          <p:nvPr>
            <p:ph type="body" idx="4294967295"/>
          </p:nvPr>
        </p:nvSpPr>
        <p:spPr>
          <a:xfrm>
            <a:off x="0" y="1535113"/>
            <a:ext cx="4040188" cy="639762"/>
          </a:xfrm>
        </p:spPr>
        <p:txBody>
          <a:bodyPr/>
          <a:lstStyle/>
          <a:p>
            <a:r>
              <a:rPr lang="zh-TW" altLang="en-US" dirty="0" smtClean="0">
                <a:latin typeface="+mj-ea"/>
                <a:ea typeface="+mj-ea"/>
              </a:rPr>
              <a:t>文字</a:t>
            </a:r>
            <a:endParaRPr lang="zh-TW" altLang="en-US" dirty="0">
              <a:latin typeface="+mj-ea"/>
              <a:ea typeface="+mj-ea"/>
            </a:endParaRPr>
          </a:p>
        </p:txBody>
      </p:sp>
      <p:sp>
        <p:nvSpPr>
          <p:cNvPr id="6" name="內容版面配置區 5"/>
          <p:cNvSpPr>
            <a:spLocks noGrp="1"/>
          </p:cNvSpPr>
          <p:nvPr>
            <p:ph sz="half" idx="4294967295"/>
          </p:nvPr>
        </p:nvSpPr>
        <p:spPr>
          <a:xfrm>
            <a:off x="0" y="2174875"/>
            <a:ext cx="4040188" cy="3951288"/>
          </a:xfrm>
        </p:spPr>
        <p:txBody>
          <a:bodyPr>
            <a:normAutofit fontScale="85000" lnSpcReduction="20000"/>
          </a:bodyPr>
          <a:lstStyle/>
          <a:p>
            <a:r>
              <a:rPr lang="en-US" altLang="zh-TW" dirty="0" smtClean="0">
                <a:latin typeface="+mj-ea"/>
              </a:rPr>
              <a:t>(ch2)</a:t>
            </a:r>
            <a:r>
              <a:rPr lang="zh-TW" altLang="en-US" dirty="0" smtClean="0">
                <a:latin typeface="+mj-ea"/>
                <a:ea typeface="+mj-ea"/>
              </a:rPr>
              <a:t>研究問題</a:t>
            </a:r>
            <a:r>
              <a:rPr lang="en-US" altLang="zh-TW" dirty="0" smtClean="0">
                <a:latin typeface="+mj-ea"/>
                <a:ea typeface="+mj-ea"/>
              </a:rPr>
              <a:t>(</a:t>
            </a:r>
            <a:r>
              <a:rPr lang="zh-TW" altLang="en-US" dirty="0" smtClean="0">
                <a:latin typeface="+mj-ea"/>
                <a:ea typeface="+mj-ea"/>
              </a:rPr>
              <a:t>假設</a:t>
            </a:r>
            <a:r>
              <a:rPr lang="en-US" altLang="zh-TW" dirty="0" smtClean="0">
                <a:latin typeface="+mj-ea"/>
                <a:ea typeface="+mj-ea"/>
              </a:rPr>
              <a:t>) :</a:t>
            </a:r>
          </a:p>
          <a:p>
            <a:r>
              <a:rPr lang="en-US" altLang="zh-TW" dirty="0" smtClean="0">
                <a:latin typeface="+mj-ea"/>
              </a:rPr>
              <a:t>(ch3)</a:t>
            </a:r>
            <a:r>
              <a:rPr lang="zh-TW" altLang="en-US" dirty="0" smtClean="0">
                <a:latin typeface="+mj-ea"/>
                <a:ea typeface="+mj-ea"/>
              </a:rPr>
              <a:t>分析方法</a:t>
            </a:r>
            <a:r>
              <a:rPr lang="en-US" altLang="zh-TW" dirty="0" smtClean="0">
                <a:latin typeface="+mj-ea"/>
                <a:ea typeface="+mj-ea"/>
              </a:rPr>
              <a:t>:</a:t>
            </a:r>
            <a:r>
              <a:rPr lang="zh-TW" altLang="en-US" dirty="0" smtClean="0">
                <a:latin typeface="+mj-ea"/>
                <a:ea typeface="+mj-ea"/>
              </a:rPr>
              <a:t> </a:t>
            </a:r>
            <a:r>
              <a:rPr lang="en-US" altLang="zh-TW" dirty="0" smtClean="0">
                <a:latin typeface="+mj-ea"/>
                <a:ea typeface="+mj-ea"/>
              </a:rPr>
              <a:t>ex. T-test</a:t>
            </a:r>
          </a:p>
          <a:p>
            <a:r>
              <a:rPr lang="en-US" altLang="zh-TW" dirty="0" smtClean="0">
                <a:latin typeface="+mj-ea"/>
              </a:rPr>
              <a:t>(ch4)</a:t>
            </a:r>
            <a:r>
              <a:rPr lang="zh-TW" altLang="en-US" dirty="0" smtClean="0">
                <a:latin typeface="+mj-ea"/>
                <a:ea typeface="+mj-ea"/>
              </a:rPr>
              <a:t>分析結果</a:t>
            </a:r>
            <a:r>
              <a:rPr lang="en-US" altLang="zh-TW" dirty="0" smtClean="0">
                <a:latin typeface="+mj-ea"/>
                <a:ea typeface="+mj-ea"/>
              </a:rPr>
              <a:t>:</a:t>
            </a:r>
            <a:r>
              <a:rPr lang="zh-TW" altLang="en-US" dirty="0" smtClean="0">
                <a:latin typeface="+mj-ea"/>
                <a:ea typeface="+mj-ea"/>
              </a:rPr>
              <a:t> </a:t>
            </a:r>
            <a:r>
              <a:rPr lang="en-US" altLang="zh-TW" dirty="0" smtClean="0">
                <a:latin typeface="+mj-ea"/>
                <a:ea typeface="+mj-ea"/>
              </a:rPr>
              <a:t>(</a:t>
            </a:r>
            <a:r>
              <a:rPr lang="zh-TW" altLang="en-US" dirty="0" smtClean="0">
                <a:latin typeface="+mj-ea"/>
                <a:ea typeface="+mj-ea"/>
              </a:rPr>
              <a:t>男 </a:t>
            </a:r>
            <a:r>
              <a:rPr lang="en-US" altLang="zh-TW" dirty="0" smtClean="0">
                <a:latin typeface="+mj-ea"/>
                <a:ea typeface="+mj-ea"/>
              </a:rPr>
              <a:t>M=2.87, </a:t>
            </a:r>
            <a:r>
              <a:rPr lang="zh-TW" altLang="en-US" dirty="0" smtClean="0">
                <a:latin typeface="+mj-ea"/>
                <a:ea typeface="+mj-ea"/>
              </a:rPr>
              <a:t>女</a:t>
            </a:r>
            <a:r>
              <a:rPr lang="en-US" altLang="zh-TW" dirty="0" smtClean="0">
                <a:latin typeface="+mj-ea"/>
                <a:ea typeface="+mj-ea"/>
              </a:rPr>
              <a:t>M=3.5, t=2.39, p=0.001&lt;0.05)</a:t>
            </a:r>
            <a:r>
              <a:rPr lang="zh-TW" altLang="en-US" dirty="0" smtClean="0">
                <a:latin typeface="+mj-ea"/>
                <a:ea typeface="+mj-ea"/>
              </a:rPr>
              <a:t>，解釋數據的意義</a:t>
            </a:r>
            <a:r>
              <a:rPr lang="en-US" altLang="zh-TW" dirty="0" smtClean="0">
                <a:latin typeface="+mj-ea"/>
                <a:ea typeface="+mj-ea"/>
              </a:rPr>
              <a:t>(</a:t>
            </a:r>
            <a:r>
              <a:rPr lang="zh-TW" altLang="en-US" dirty="0" smtClean="0">
                <a:latin typeface="+mj-ea"/>
                <a:ea typeface="+mj-ea"/>
              </a:rPr>
              <a:t>統計語言</a:t>
            </a:r>
            <a:r>
              <a:rPr lang="en-US" altLang="zh-TW" dirty="0" smtClean="0">
                <a:latin typeface="+mj-ea"/>
                <a:ea typeface="+mj-ea"/>
              </a:rPr>
              <a:t>)</a:t>
            </a:r>
          </a:p>
          <a:p>
            <a:r>
              <a:rPr lang="en-US" altLang="zh-TW" dirty="0" smtClean="0">
                <a:latin typeface="+mj-ea"/>
              </a:rPr>
              <a:t>(ch5)</a:t>
            </a:r>
            <a:r>
              <a:rPr lang="zh-TW" altLang="en-US" dirty="0" smtClean="0">
                <a:latin typeface="+mj-ea"/>
                <a:ea typeface="+mj-ea"/>
              </a:rPr>
              <a:t>結論</a:t>
            </a:r>
            <a:r>
              <a:rPr lang="en-US" altLang="zh-TW" dirty="0" smtClean="0">
                <a:latin typeface="+mj-ea"/>
                <a:ea typeface="+mj-ea"/>
              </a:rPr>
              <a:t>:</a:t>
            </a:r>
            <a:r>
              <a:rPr lang="zh-TW" altLang="en-US" dirty="0" smtClean="0">
                <a:latin typeface="+mj-ea"/>
                <a:ea typeface="+mj-ea"/>
              </a:rPr>
              <a:t>用一般的語言做結論。 </a:t>
            </a:r>
            <a:endParaRPr lang="en-US" altLang="zh-TW" dirty="0" smtClean="0">
              <a:latin typeface="+mj-ea"/>
              <a:ea typeface="+mj-ea"/>
            </a:endParaRPr>
          </a:p>
          <a:p>
            <a:endParaRPr lang="zh-TW" altLang="en-US" dirty="0">
              <a:latin typeface="+mj-ea"/>
              <a:ea typeface="+mj-ea"/>
            </a:endParaRPr>
          </a:p>
        </p:txBody>
      </p:sp>
      <p:sp>
        <p:nvSpPr>
          <p:cNvPr id="7" name="文字版面配置區 6"/>
          <p:cNvSpPr>
            <a:spLocks noGrp="1"/>
          </p:cNvSpPr>
          <p:nvPr>
            <p:ph type="body" sz="quarter" idx="4294967295"/>
          </p:nvPr>
        </p:nvSpPr>
        <p:spPr>
          <a:xfrm>
            <a:off x="5102225" y="1535113"/>
            <a:ext cx="4041775" cy="639762"/>
          </a:xfrm>
        </p:spPr>
        <p:txBody>
          <a:bodyPr/>
          <a:lstStyle/>
          <a:p>
            <a:r>
              <a:rPr lang="zh-TW" altLang="en-US" dirty="0" smtClean="0">
                <a:latin typeface="+mj-ea"/>
                <a:ea typeface="+mj-ea"/>
              </a:rPr>
              <a:t>表格</a:t>
            </a:r>
            <a:endParaRPr lang="zh-TW" altLang="en-US" dirty="0">
              <a:latin typeface="+mj-ea"/>
              <a:ea typeface="+mj-ea"/>
            </a:endParaRPr>
          </a:p>
        </p:txBody>
      </p:sp>
      <p:pic>
        <p:nvPicPr>
          <p:cNvPr id="1026" name="Picture 2"/>
          <p:cNvPicPr>
            <a:picLocks noChangeAspect="1" noChangeArrowheads="1"/>
          </p:cNvPicPr>
          <p:nvPr/>
        </p:nvPicPr>
        <p:blipFill>
          <a:blip r:embed="rId2" cstate="print"/>
          <a:srcRect/>
          <a:stretch>
            <a:fillRect/>
          </a:stretch>
        </p:blipFill>
        <p:spPr bwMode="auto">
          <a:xfrm>
            <a:off x="4143371" y="2357430"/>
            <a:ext cx="4642147"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170113" y="5286388"/>
            <a:ext cx="6973887" cy="1223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274638"/>
            <a:ext cx="8229600" cy="1143000"/>
          </a:xfrm>
        </p:spPr>
        <p:txBody>
          <a:bodyPr>
            <a:normAutofit fontScale="90000"/>
          </a:bodyPr>
          <a:lstStyle/>
          <a:p>
            <a:r>
              <a:rPr lang="zh-TW" altLang="en-US" dirty="0" smtClean="0"/>
              <a:t>期中報告格式</a:t>
            </a:r>
            <a:r>
              <a:rPr lang="en-US" altLang="zh-TW" dirty="0" smtClean="0"/>
              <a:t/>
            </a:r>
            <a:br>
              <a:rPr lang="en-US" altLang="zh-TW" dirty="0" smtClean="0"/>
            </a:br>
            <a:r>
              <a:rPr lang="en-US" altLang="zh-TW" dirty="0" smtClean="0"/>
              <a:t>T-Test</a:t>
            </a:r>
            <a:endParaRPr lang="zh-TW" altLang="en-US" dirty="0"/>
          </a:p>
        </p:txBody>
      </p:sp>
      <p:sp>
        <p:nvSpPr>
          <p:cNvPr id="5" name="文字版面配置區 4"/>
          <p:cNvSpPr>
            <a:spLocks noGrp="1"/>
          </p:cNvSpPr>
          <p:nvPr>
            <p:ph type="body" idx="4294967295"/>
          </p:nvPr>
        </p:nvSpPr>
        <p:spPr>
          <a:xfrm>
            <a:off x="0" y="1535113"/>
            <a:ext cx="4040188" cy="639762"/>
          </a:xfrm>
        </p:spPr>
        <p:txBody>
          <a:bodyPr/>
          <a:lstStyle/>
          <a:p>
            <a:r>
              <a:rPr lang="zh-TW" altLang="en-US" dirty="0" smtClean="0">
                <a:latin typeface="+mj-ea"/>
                <a:ea typeface="+mj-ea"/>
              </a:rPr>
              <a:t>文字</a:t>
            </a:r>
            <a:endParaRPr lang="zh-TW" altLang="en-US" dirty="0">
              <a:latin typeface="+mj-ea"/>
              <a:ea typeface="+mj-ea"/>
            </a:endParaRPr>
          </a:p>
        </p:txBody>
      </p:sp>
      <p:sp>
        <p:nvSpPr>
          <p:cNvPr id="6" name="內容版面配置區 5"/>
          <p:cNvSpPr>
            <a:spLocks noGrp="1"/>
          </p:cNvSpPr>
          <p:nvPr>
            <p:ph sz="half" idx="4294967295"/>
          </p:nvPr>
        </p:nvSpPr>
        <p:spPr>
          <a:xfrm>
            <a:off x="0" y="2174875"/>
            <a:ext cx="4040188" cy="3951288"/>
          </a:xfrm>
        </p:spPr>
        <p:txBody>
          <a:bodyPr>
            <a:normAutofit fontScale="62500" lnSpcReduction="20000"/>
          </a:bodyPr>
          <a:lstStyle/>
          <a:p>
            <a:r>
              <a:rPr lang="zh-TW" altLang="en-US" dirty="0" smtClean="0">
                <a:latin typeface="+mj-ea"/>
                <a:ea typeface="+mj-ea"/>
              </a:rPr>
              <a:t>研究問題</a:t>
            </a:r>
            <a:r>
              <a:rPr lang="en-US" altLang="zh-TW" dirty="0" smtClean="0">
                <a:latin typeface="+mj-ea"/>
                <a:ea typeface="+mj-ea"/>
              </a:rPr>
              <a:t>(Ch2):</a:t>
            </a:r>
            <a:r>
              <a:rPr lang="zh-TW" altLang="en-US" dirty="0" smtClean="0">
                <a:latin typeface="+mj-ea"/>
                <a:ea typeface="+mj-ea"/>
              </a:rPr>
              <a:t>全校男女生的體重是否有顯著的差異</a:t>
            </a:r>
            <a:r>
              <a:rPr lang="en-US" altLang="zh-TW" dirty="0" smtClean="0">
                <a:latin typeface="+mj-ea"/>
                <a:ea typeface="+mj-ea"/>
              </a:rPr>
              <a:t>?</a:t>
            </a:r>
          </a:p>
          <a:p>
            <a:r>
              <a:rPr lang="zh-TW" altLang="en-US" dirty="0" smtClean="0">
                <a:latin typeface="+mj-ea"/>
                <a:ea typeface="+mj-ea"/>
              </a:rPr>
              <a:t>分析方法</a:t>
            </a:r>
            <a:r>
              <a:rPr lang="en-US" altLang="zh-TW" dirty="0" smtClean="0">
                <a:latin typeface="+mj-ea"/>
                <a:ea typeface="+mj-ea"/>
              </a:rPr>
              <a:t>(ch3):</a:t>
            </a:r>
            <a:r>
              <a:rPr lang="zh-TW" altLang="en-US" dirty="0" smtClean="0">
                <a:latin typeface="+mj-ea"/>
                <a:ea typeface="+mj-ea"/>
              </a:rPr>
              <a:t> 資料來自同一個問卷，所以用獨立樣本</a:t>
            </a:r>
            <a:r>
              <a:rPr lang="en-US" altLang="zh-TW" dirty="0" smtClean="0">
                <a:latin typeface="+mj-ea"/>
                <a:ea typeface="+mj-ea"/>
              </a:rPr>
              <a:t>T-test</a:t>
            </a:r>
            <a:r>
              <a:rPr lang="zh-TW" altLang="en-US" dirty="0" smtClean="0">
                <a:latin typeface="+mj-ea"/>
                <a:ea typeface="+mj-ea"/>
              </a:rPr>
              <a:t>來分析</a:t>
            </a:r>
            <a:endParaRPr lang="en-US" altLang="zh-TW" dirty="0" smtClean="0">
              <a:latin typeface="+mj-ea"/>
              <a:ea typeface="+mj-ea"/>
            </a:endParaRPr>
          </a:p>
          <a:p>
            <a:r>
              <a:rPr lang="zh-TW" altLang="en-US" dirty="0" smtClean="0">
                <a:latin typeface="+mj-ea"/>
                <a:ea typeface="+mj-ea"/>
              </a:rPr>
              <a:t>分析結果</a:t>
            </a:r>
            <a:r>
              <a:rPr lang="en-US" altLang="zh-TW" dirty="0" smtClean="0">
                <a:latin typeface="+mj-ea"/>
                <a:ea typeface="+mj-ea"/>
              </a:rPr>
              <a:t>(ch4):</a:t>
            </a:r>
            <a:r>
              <a:rPr lang="zh-TW" altLang="en-US" dirty="0" smtClean="0">
                <a:latin typeface="+mj-ea"/>
                <a:ea typeface="+mj-ea"/>
              </a:rPr>
              <a:t> 男生的平均體重為</a:t>
            </a:r>
            <a:r>
              <a:rPr lang="en-US" altLang="zh-TW" dirty="0" smtClean="0">
                <a:latin typeface="+mj-ea"/>
                <a:ea typeface="+mj-ea"/>
              </a:rPr>
              <a:t>75.45</a:t>
            </a:r>
            <a:r>
              <a:rPr lang="zh-TW" altLang="en-US" dirty="0" smtClean="0">
                <a:latin typeface="+mj-ea"/>
                <a:ea typeface="+mj-ea"/>
              </a:rPr>
              <a:t>公斤，女生的平均體重為</a:t>
            </a:r>
            <a:r>
              <a:rPr lang="en-US" altLang="zh-TW" dirty="0" smtClean="0">
                <a:latin typeface="+mj-ea"/>
                <a:ea typeface="+mj-ea"/>
              </a:rPr>
              <a:t>66.82</a:t>
            </a:r>
            <a:r>
              <a:rPr lang="zh-TW" altLang="en-US" dirty="0" smtClean="0">
                <a:latin typeface="+mj-ea"/>
                <a:ea typeface="+mj-ea"/>
              </a:rPr>
              <a:t>公斤，</a:t>
            </a:r>
            <a:r>
              <a:rPr lang="en-US" altLang="zh-TW" dirty="0" smtClean="0">
                <a:latin typeface="+mj-ea"/>
                <a:ea typeface="+mj-ea"/>
              </a:rPr>
              <a:t>T</a:t>
            </a:r>
            <a:r>
              <a:rPr lang="zh-TW" altLang="en-US" dirty="0" smtClean="0">
                <a:latin typeface="+mj-ea"/>
                <a:ea typeface="+mj-ea"/>
              </a:rPr>
              <a:t>檢定分析顯示</a:t>
            </a:r>
            <a:r>
              <a:rPr lang="en-US" altLang="zh-TW" dirty="0" smtClean="0">
                <a:latin typeface="+mj-ea"/>
                <a:ea typeface="+mj-ea"/>
              </a:rPr>
              <a:t>t</a:t>
            </a:r>
            <a:r>
              <a:rPr lang="zh-TW" altLang="en-US" dirty="0" smtClean="0">
                <a:latin typeface="+mj-ea"/>
                <a:ea typeface="+mj-ea"/>
              </a:rPr>
              <a:t>值為</a:t>
            </a:r>
            <a:r>
              <a:rPr lang="en-US" altLang="zh-TW" dirty="0" smtClean="0">
                <a:latin typeface="+mj-ea"/>
                <a:ea typeface="+mj-ea"/>
              </a:rPr>
              <a:t>4.58&gt;1.96</a:t>
            </a:r>
            <a:r>
              <a:rPr lang="zh-TW" altLang="en-US" dirty="0" smtClean="0">
                <a:latin typeface="+mj-ea"/>
                <a:ea typeface="+mj-ea"/>
              </a:rPr>
              <a:t>，</a:t>
            </a:r>
            <a:r>
              <a:rPr lang="en-US" altLang="zh-TW" dirty="0" smtClean="0">
                <a:latin typeface="+mj-ea"/>
                <a:ea typeface="+mj-ea"/>
              </a:rPr>
              <a:t>p</a:t>
            </a:r>
            <a:r>
              <a:rPr lang="zh-TW" altLang="en-US" dirty="0" smtClean="0">
                <a:latin typeface="+mj-ea"/>
                <a:ea typeface="+mj-ea"/>
              </a:rPr>
              <a:t>值為</a:t>
            </a:r>
            <a:r>
              <a:rPr lang="en-US" altLang="zh-TW" dirty="0" smtClean="0">
                <a:latin typeface="+mj-ea"/>
                <a:ea typeface="+mj-ea"/>
              </a:rPr>
              <a:t>0.000&lt;0.05</a:t>
            </a:r>
            <a:r>
              <a:rPr lang="zh-TW" altLang="en-US" dirty="0" smtClean="0">
                <a:latin typeface="+mj-ea"/>
                <a:ea typeface="+mj-ea"/>
              </a:rPr>
              <a:t>，在統計上有顯著的差異。</a:t>
            </a:r>
            <a:endParaRPr lang="en-US" altLang="zh-TW" dirty="0" smtClean="0">
              <a:latin typeface="+mj-ea"/>
              <a:ea typeface="+mj-ea"/>
            </a:endParaRPr>
          </a:p>
          <a:p>
            <a:r>
              <a:rPr lang="zh-TW" altLang="en-US" dirty="0" smtClean="0">
                <a:latin typeface="+mj-ea"/>
                <a:ea typeface="+mj-ea"/>
              </a:rPr>
              <a:t>結論</a:t>
            </a:r>
            <a:r>
              <a:rPr lang="en-US" altLang="zh-TW" dirty="0" smtClean="0">
                <a:latin typeface="+mj-ea"/>
                <a:ea typeface="+mj-ea"/>
              </a:rPr>
              <a:t>(ch5):</a:t>
            </a:r>
            <a:r>
              <a:rPr lang="zh-TW" altLang="en-US" dirty="0" smtClean="0">
                <a:latin typeface="+mj-ea"/>
                <a:ea typeface="+mj-ea"/>
              </a:rPr>
              <a:t>根據數據分析顯示本校的男生的體重明顯大於女生的體重</a:t>
            </a:r>
            <a:r>
              <a:rPr lang="en-US" altLang="zh-TW" dirty="0" smtClean="0">
                <a:latin typeface="+mj-ea"/>
                <a:ea typeface="+mj-ea"/>
              </a:rPr>
              <a:t>(male M=75.45, female M=66.82, t=4.58, p=0.000)</a:t>
            </a:r>
            <a:r>
              <a:rPr lang="zh-TW" altLang="en-US" dirty="0" smtClean="0">
                <a:latin typeface="+mj-ea"/>
                <a:ea typeface="+mj-ea"/>
              </a:rPr>
              <a:t>。 </a:t>
            </a:r>
            <a:endParaRPr lang="en-US" altLang="zh-TW" dirty="0" smtClean="0">
              <a:latin typeface="+mj-ea"/>
              <a:ea typeface="+mj-ea"/>
            </a:endParaRPr>
          </a:p>
          <a:p>
            <a:endParaRPr lang="zh-TW" altLang="en-US" dirty="0">
              <a:latin typeface="+mj-ea"/>
              <a:ea typeface="+mj-ea"/>
            </a:endParaRPr>
          </a:p>
        </p:txBody>
      </p:sp>
      <p:sp>
        <p:nvSpPr>
          <p:cNvPr id="7" name="文字版面配置區 6"/>
          <p:cNvSpPr>
            <a:spLocks noGrp="1"/>
          </p:cNvSpPr>
          <p:nvPr>
            <p:ph type="body" sz="quarter" idx="4294967295"/>
          </p:nvPr>
        </p:nvSpPr>
        <p:spPr>
          <a:xfrm>
            <a:off x="5102225" y="1535113"/>
            <a:ext cx="4041775" cy="639762"/>
          </a:xfrm>
        </p:spPr>
        <p:txBody>
          <a:bodyPr/>
          <a:lstStyle/>
          <a:p>
            <a:r>
              <a:rPr lang="zh-TW" altLang="en-US" dirty="0" smtClean="0">
                <a:latin typeface="+mj-ea"/>
                <a:ea typeface="+mj-ea"/>
              </a:rPr>
              <a:t>表格</a:t>
            </a:r>
            <a:endParaRPr lang="zh-TW" altLang="en-US" dirty="0">
              <a:latin typeface="+mj-ea"/>
              <a:ea typeface="+mj-ea"/>
            </a:endParaRPr>
          </a:p>
        </p:txBody>
      </p:sp>
      <p:pic>
        <p:nvPicPr>
          <p:cNvPr id="3" name="Picture 2"/>
          <p:cNvPicPr>
            <a:picLocks noChangeAspect="1" noChangeArrowheads="1"/>
          </p:cNvPicPr>
          <p:nvPr/>
        </p:nvPicPr>
        <p:blipFill>
          <a:blip r:embed="rId2"/>
          <a:srcRect/>
          <a:stretch>
            <a:fillRect/>
          </a:stretch>
        </p:blipFill>
        <p:spPr bwMode="auto">
          <a:xfrm>
            <a:off x="4643438" y="2214554"/>
            <a:ext cx="4500562" cy="151606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3929058" y="4286256"/>
            <a:ext cx="5214942" cy="1223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期中報告格式</a:t>
            </a:r>
            <a:r>
              <a:rPr lang="en-US" altLang="zh-TW" dirty="0" smtClean="0"/>
              <a:t/>
            </a:r>
            <a:br>
              <a:rPr lang="en-US" altLang="zh-TW" dirty="0" smtClean="0"/>
            </a:br>
            <a:r>
              <a:rPr lang="en-US" altLang="zh-TW" dirty="0" smtClean="0"/>
              <a:t>ANOVA</a:t>
            </a:r>
            <a:endParaRPr lang="zh-TW" altLang="en-US" dirty="0"/>
          </a:p>
        </p:txBody>
      </p:sp>
      <p:sp>
        <p:nvSpPr>
          <p:cNvPr id="6" name="內容版面配置區 5"/>
          <p:cNvSpPr>
            <a:spLocks noGrp="1"/>
          </p:cNvSpPr>
          <p:nvPr>
            <p:ph idx="1"/>
          </p:nvPr>
        </p:nvSpPr>
        <p:spPr>
          <a:xfrm>
            <a:off x="457200" y="1600200"/>
            <a:ext cx="8229600" cy="4043378"/>
          </a:xfrm>
        </p:spPr>
        <p:txBody>
          <a:bodyPr>
            <a:normAutofit fontScale="62500" lnSpcReduction="20000"/>
          </a:bodyPr>
          <a:lstStyle/>
          <a:p>
            <a:r>
              <a:rPr lang="zh-TW" altLang="en-US" dirty="0" smtClean="0">
                <a:latin typeface="+mj-ea"/>
                <a:ea typeface="+mj-ea"/>
              </a:rPr>
              <a:t>研究問題</a:t>
            </a:r>
            <a:r>
              <a:rPr lang="en-US" altLang="zh-TW" dirty="0" smtClean="0">
                <a:latin typeface="+mj-ea"/>
                <a:ea typeface="+mj-ea"/>
              </a:rPr>
              <a:t>(Ch2):</a:t>
            </a:r>
            <a:r>
              <a:rPr lang="zh-TW" altLang="en-US" dirty="0" smtClean="0">
                <a:latin typeface="+mj-ea"/>
                <a:ea typeface="+mj-ea"/>
              </a:rPr>
              <a:t>不同的學歷在手機形象的認知上是否有顯著的差異</a:t>
            </a:r>
            <a:r>
              <a:rPr lang="en-US" altLang="zh-TW" dirty="0" smtClean="0">
                <a:latin typeface="+mj-ea"/>
                <a:ea typeface="+mj-ea"/>
              </a:rPr>
              <a:t>?</a:t>
            </a:r>
          </a:p>
          <a:p>
            <a:r>
              <a:rPr lang="zh-TW" altLang="en-US" dirty="0" smtClean="0">
                <a:latin typeface="+mj-ea"/>
                <a:ea typeface="+mj-ea"/>
              </a:rPr>
              <a:t>分析方法</a:t>
            </a:r>
            <a:r>
              <a:rPr lang="en-US" altLang="zh-TW" dirty="0" smtClean="0">
                <a:latin typeface="+mj-ea"/>
                <a:ea typeface="+mj-ea"/>
              </a:rPr>
              <a:t>(ch3):</a:t>
            </a:r>
            <a:r>
              <a:rPr lang="zh-TW" altLang="en-US" dirty="0" smtClean="0">
                <a:latin typeface="+mj-ea"/>
                <a:ea typeface="+mj-ea"/>
              </a:rPr>
              <a:t>學歷類別有四種，手機形象的</a:t>
            </a:r>
            <a:r>
              <a:rPr lang="en-US" altLang="zh-TW" dirty="0" smtClean="0">
                <a:latin typeface="+mj-ea"/>
                <a:ea typeface="+mj-ea"/>
              </a:rPr>
              <a:t>;</a:t>
            </a:r>
            <a:r>
              <a:rPr lang="zh-TW" altLang="en-US" dirty="0" smtClean="0">
                <a:latin typeface="+mj-ea"/>
                <a:ea typeface="+mj-ea"/>
              </a:rPr>
              <a:t>資料型態為數值，所以用單因子變異數</a:t>
            </a:r>
            <a:r>
              <a:rPr lang="en-US" altLang="zh-TW" dirty="0" smtClean="0">
                <a:latin typeface="+mj-ea"/>
                <a:ea typeface="+mj-ea"/>
              </a:rPr>
              <a:t>One-Way ANOVA</a:t>
            </a:r>
            <a:r>
              <a:rPr lang="zh-TW" altLang="en-US" dirty="0" smtClean="0">
                <a:latin typeface="+mj-ea"/>
                <a:ea typeface="+mj-ea"/>
              </a:rPr>
              <a:t>來分析，並以費雪的事後分析來做雙重比較。</a:t>
            </a:r>
            <a:endParaRPr lang="en-US" altLang="zh-TW" dirty="0" smtClean="0">
              <a:latin typeface="+mj-ea"/>
              <a:ea typeface="+mj-ea"/>
            </a:endParaRPr>
          </a:p>
          <a:p>
            <a:r>
              <a:rPr lang="zh-TW" altLang="en-US" dirty="0" smtClean="0">
                <a:latin typeface="+mj-ea"/>
                <a:ea typeface="+mj-ea"/>
              </a:rPr>
              <a:t>分析結果</a:t>
            </a:r>
            <a:r>
              <a:rPr lang="en-US" altLang="zh-TW" dirty="0" smtClean="0">
                <a:latin typeface="+mj-ea"/>
                <a:ea typeface="+mj-ea"/>
              </a:rPr>
              <a:t>(ch4):</a:t>
            </a:r>
            <a:r>
              <a:rPr lang="zh-TW" altLang="en-US" dirty="0" smtClean="0">
                <a:latin typeface="+mj-ea"/>
                <a:ea typeface="+mj-ea"/>
              </a:rPr>
              <a:t> </a:t>
            </a:r>
            <a:r>
              <a:rPr lang="en-US" altLang="zh-TW" dirty="0" smtClean="0">
                <a:latin typeface="+mj-ea"/>
                <a:ea typeface="+mj-ea"/>
              </a:rPr>
              <a:t>F</a:t>
            </a:r>
            <a:r>
              <a:rPr lang="zh-TW" altLang="en-US" dirty="0" smtClean="0">
                <a:latin typeface="+mj-ea"/>
                <a:ea typeface="+mj-ea"/>
              </a:rPr>
              <a:t>值絕對值為</a:t>
            </a:r>
            <a:r>
              <a:rPr lang="en-US" altLang="zh-TW" dirty="0" smtClean="0">
                <a:latin typeface="+mj-ea"/>
                <a:ea typeface="+mj-ea"/>
              </a:rPr>
              <a:t>5.91&gt;1.96</a:t>
            </a:r>
            <a:r>
              <a:rPr lang="zh-TW" altLang="en-US" dirty="0" smtClean="0">
                <a:latin typeface="+mj-ea"/>
                <a:ea typeface="+mj-ea"/>
              </a:rPr>
              <a:t>，</a:t>
            </a:r>
            <a:r>
              <a:rPr lang="en-US" altLang="zh-TW" dirty="0" smtClean="0">
                <a:latin typeface="+mj-ea"/>
                <a:ea typeface="+mj-ea"/>
              </a:rPr>
              <a:t>p</a:t>
            </a:r>
            <a:r>
              <a:rPr lang="zh-TW" altLang="en-US" dirty="0" smtClean="0">
                <a:latin typeface="+mj-ea"/>
                <a:ea typeface="+mj-ea"/>
              </a:rPr>
              <a:t>值為</a:t>
            </a:r>
            <a:r>
              <a:rPr lang="en-US" altLang="zh-TW" dirty="0" smtClean="0">
                <a:latin typeface="+mj-ea"/>
                <a:ea typeface="+mj-ea"/>
              </a:rPr>
              <a:t>0.001&lt;0.05</a:t>
            </a:r>
            <a:r>
              <a:rPr lang="zh-TW" altLang="en-US" dirty="0" smtClean="0">
                <a:latin typeface="+mj-ea"/>
                <a:ea typeface="+mj-ea"/>
              </a:rPr>
              <a:t>，在統計上有顯著的差異。</a:t>
            </a:r>
            <a:endParaRPr lang="en-US" altLang="zh-TW" dirty="0" smtClean="0">
              <a:latin typeface="+mj-ea"/>
              <a:ea typeface="+mj-ea"/>
            </a:endParaRPr>
          </a:p>
          <a:p>
            <a:r>
              <a:rPr lang="zh-TW" altLang="en-US" dirty="0" smtClean="0">
                <a:latin typeface="+mj-ea"/>
                <a:ea typeface="+mj-ea"/>
              </a:rPr>
              <a:t>受測者為研究所學歷之手機形象認知的平均數為</a:t>
            </a:r>
            <a:r>
              <a:rPr lang="en-US" altLang="zh-TW" dirty="0" smtClean="0">
                <a:latin typeface="+mj-ea"/>
                <a:ea typeface="+mj-ea"/>
              </a:rPr>
              <a:t>3.39</a:t>
            </a:r>
            <a:r>
              <a:rPr lang="zh-TW" altLang="en-US" dirty="0" smtClean="0">
                <a:latin typeface="+mj-ea"/>
                <a:ea typeface="+mj-ea"/>
              </a:rPr>
              <a:t>，為大專學歷之之手機形象認知的平均數為</a:t>
            </a:r>
            <a:r>
              <a:rPr lang="en-US" altLang="zh-TW" dirty="0" smtClean="0">
                <a:latin typeface="+mj-ea"/>
                <a:ea typeface="+mj-ea"/>
              </a:rPr>
              <a:t>2.74</a:t>
            </a:r>
            <a:r>
              <a:rPr lang="zh-TW" altLang="en-US" dirty="0" smtClean="0">
                <a:latin typeface="+mj-ea"/>
                <a:ea typeface="+mj-ea"/>
              </a:rPr>
              <a:t>，為高中職學歷之手機形象認知的平均數為</a:t>
            </a:r>
            <a:r>
              <a:rPr lang="en-US" altLang="zh-TW" dirty="0" smtClean="0">
                <a:latin typeface="+mj-ea"/>
                <a:ea typeface="+mj-ea"/>
              </a:rPr>
              <a:t>2.47</a:t>
            </a:r>
            <a:r>
              <a:rPr lang="zh-TW" altLang="en-US" dirty="0" smtClean="0">
                <a:latin typeface="+mj-ea"/>
                <a:ea typeface="+mj-ea"/>
              </a:rPr>
              <a:t>。</a:t>
            </a:r>
            <a:endParaRPr lang="en-US" altLang="zh-TW" dirty="0" smtClean="0">
              <a:latin typeface="+mj-ea"/>
              <a:ea typeface="+mj-ea"/>
            </a:endParaRPr>
          </a:p>
          <a:p>
            <a:r>
              <a:rPr lang="zh-TW" altLang="en-US" dirty="0" smtClean="0">
                <a:latin typeface="+mj-ea"/>
                <a:ea typeface="+mj-ea"/>
              </a:rPr>
              <a:t>雪費的事後分析顯示，研究所學歷的受測者在手機形象認知上明顯的大於大專學歷的受測者</a:t>
            </a:r>
            <a:r>
              <a:rPr lang="en-US" altLang="zh-TW" dirty="0" smtClean="0">
                <a:latin typeface="+mj-ea"/>
                <a:ea typeface="+mj-ea"/>
              </a:rPr>
              <a:t>(p=0.019)</a:t>
            </a:r>
            <a:r>
              <a:rPr lang="zh-TW" altLang="en-US" dirty="0" smtClean="0">
                <a:latin typeface="+mj-ea"/>
                <a:ea typeface="+mj-ea"/>
              </a:rPr>
              <a:t>；研究所學歷的受測者在手機形象認知上明顯的大於高中職學歷的受測者</a:t>
            </a:r>
            <a:r>
              <a:rPr lang="en-US" altLang="zh-TW" dirty="0" smtClean="0">
                <a:latin typeface="+mj-ea"/>
                <a:ea typeface="+mj-ea"/>
              </a:rPr>
              <a:t>(p=0.003)</a:t>
            </a:r>
            <a:r>
              <a:rPr lang="zh-TW" altLang="en-US" dirty="0" smtClean="0">
                <a:latin typeface="+mj-ea"/>
                <a:ea typeface="+mj-ea"/>
              </a:rPr>
              <a:t>；</a:t>
            </a:r>
            <a:endParaRPr lang="en-US" altLang="zh-TW" dirty="0" smtClean="0">
              <a:latin typeface="+mj-ea"/>
              <a:ea typeface="+mj-ea"/>
            </a:endParaRPr>
          </a:p>
          <a:p>
            <a:r>
              <a:rPr lang="zh-TW" altLang="en-US" dirty="0" smtClean="0">
                <a:latin typeface="+mj-ea"/>
                <a:ea typeface="+mj-ea"/>
              </a:rPr>
              <a:t>結論</a:t>
            </a:r>
            <a:r>
              <a:rPr lang="en-US" altLang="zh-TW" dirty="0" smtClean="0">
                <a:latin typeface="+mj-ea"/>
                <a:ea typeface="+mj-ea"/>
              </a:rPr>
              <a:t>(ch5)</a:t>
            </a:r>
            <a:r>
              <a:rPr lang="en-US" altLang="zh-TW" dirty="0" smtClean="0">
                <a:latin typeface="+mj-ea"/>
                <a:ea typeface="+mj-ea"/>
                <a:sym typeface="Wingdings" pitchFamily="2" charset="2"/>
              </a:rPr>
              <a:t>:</a:t>
            </a:r>
            <a:r>
              <a:rPr lang="zh-TW" altLang="en-US" dirty="0" smtClean="0">
                <a:latin typeface="+mj-ea"/>
                <a:ea typeface="+mj-ea"/>
                <a:sym typeface="Wingdings" pitchFamily="2" charset="2"/>
              </a:rPr>
              <a:t> </a:t>
            </a:r>
            <a:r>
              <a:rPr lang="en-US" altLang="zh-TW" dirty="0" smtClean="0">
                <a:latin typeface="+mj-ea"/>
                <a:ea typeface="+mj-ea"/>
                <a:sym typeface="Wingdings" pitchFamily="2" charset="2"/>
              </a:rPr>
              <a:t>(</a:t>
            </a:r>
            <a:r>
              <a:rPr lang="zh-TW" altLang="en-US" dirty="0" smtClean="0">
                <a:latin typeface="+mj-ea"/>
                <a:ea typeface="+mj-ea"/>
              </a:rPr>
              <a:t>對照文獻來探討</a:t>
            </a:r>
            <a:r>
              <a:rPr lang="en-US" altLang="zh-TW" dirty="0" smtClean="0">
                <a:latin typeface="+mj-ea"/>
                <a:ea typeface="+mj-ea"/>
              </a:rPr>
              <a:t>)</a:t>
            </a:r>
            <a:r>
              <a:rPr lang="zh-TW" altLang="en-US" dirty="0" smtClean="0">
                <a:latin typeface="+mj-ea"/>
                <a:ea typeface="+mj-ea"/>
              </a:rPr>
              <a:t>本研究發現不同的學歷在手機形象的認知上有顯著的差異。 </a:t>
            </a:r>
            <a:endParaRPr lang="en-US" altLang="zh-TW" dirty="0" smtClean="0">
              <a:latin typeface="+mj-ea"/>
              <a:ea typeface="+mj-ea"/>
            </a:endParaRPr>
          </a:p>
          <a:p>
            <a:endParaRPr lang="zh-TW" altLang="en-US" dirty="0">
              <a:latin typeface="+mj-ea"/>
              <a:ea typeface="+mj-ea"/>
            </a:endParaRPr>
          </a:p>
        </p:txBody>
      </p:sp>
      <p:graphicFrame>
        <p:nvGraphicFramePr>
          <p:cNvPr id="9" name="表格 8"/>
          <p:cNvGraphicFramePr>
            <a:graphicFrameLocks noGrp="1"/>
          </p:cNvGraphicFramePr>
          <p:nvPr/>
        </p:nvGraphicFramePr>
        <p:xfrm>
          <a:off x="0" y="5638800"/>
          <a:ext cx="3162300" cy="1219200"/>
        </p:xfrm>
        <a:graphic>
          <a:graphicData uri="http://schemas.openxmlformats.org/drawingml/2006/table">
            <a:tbl>
              <a:tblPr/>
              <a:tblGrid>
                <a:gridCol w="723900"/>
                <a:gridCol w="876300"/>
                <a:gridCol w="419100"/>
                <a:gridCol w="571500"/>
                <a:gridCol w="571500"/>
              </a:tblGrid>
              <a:tr h="0">
                <a:tc gridSpan="2">
                  <a:txBody>
                    <a:bodyPr/>
                    <a:lstStyle/>
                    <a:p>
                      <a:pPr algn="ctr">
                        <a:spcAft>
                          <a:spcPts val="0"/>
                        </a:spcAft>
                      </a:pPr>
                      <a:endParaRPr lang="en-US" sz="1200" kern="0">
                        <a:latin typeface="+mj-ea"/>
                        <a:ea typeface="+mj-ea"/>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a:txBody>
                    <a:bodyPr/>
                    <a:lstStyle/>
                    <a:p>
                      <a:pPr marL="38100" marR="38100" algn="ctr">
                        <a:lnSpc>
                          <a:spcPts val="1600"/>
                        </a:lnSpc>
                        <a:spcAft>
                          <a:spcPts val="0"/>
                        </a:spcAft>
                      </a:pPr>
                      <a:r>
                        <a:rPr lang="zh-TW" sz="1200" kern="0">
                          <a:solidFill>
                            <a:srgbClr val="000000"/>
                          </a:solidFill>
                          <a:latin typeface="+mj-ea"/>
                          <a:ea typeface="+mj-ea"/>
                          <a:cs typeface="MingLiU"/>
                        </a:rPr>
                        <a:t>個數</a:t>
                      </a:r>
                      <a:endParaRPr lang="zh-TW" sz="1200" kern="100">
                        <a:latin typeface="+mj-ea"/>
                        <a:ea typeface="+mj-ea"/>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平均數</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標準差</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5">
                  <a:txBody>
                    <a:bodyPr/>
                    <a:lstStyle/>
                    <a:p>
                      <a:pPr marL="38100" marR="38100">
                        <a:lnSpc>
                          <a:spcPts val="1600"/>
                        </a:lnSpc>
                        <a:spcAft>
                          <a:spcPts val="0"/>
                        </a:spcAft>
                      </a:pPr>
                      <a:r>
                        <a:rPr lang="zh-TW" sz="1200" kern="0">
                          <a:solidFill>
                            <a:srgbClr val="000000"/>
                          </a:solidFill>
                          <a:latin typeface="+mj-ea"/>
                          <a:ea typeface="+mj-ea"/>
                          <a:cs typeface="MingLiU"/>
                        </a:rPr>
                        <a:t>形象良好</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zh-TW" sz="1200" kern="0">
                          <a:solidFill>
                            <a:srgbClr val="000000"/>
                          </a:solidFill>
                          <a:latin typeface="+mj-ea"/>
                          <a:ea typeface="+mj-ea"/>
                          <a:cs typeface="MingLiU"/>
                        </a:rPr>
                        <a:t>國中以下</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8</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2.38</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1.188</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zh-TW" altLang="en-US"/>
                    </a:p>
                  </a:txBody>
                  <a:tcPr/>
                </a:tc>
                <a:tc>
                  <a:txBody>
                    <a:bodyPr/>
                    <a:lstStyle/>
                    <a:p>
                      <a:pPr marL="38100" marR="38100">
                        <a:lnSpc>
                          <a:spcPts val="1600"/>
                        </a:lnSpc>
                        <a:spcAft>
                          <a:spcPts val="0"/>
                        </a:spcAft>
                      </a:pPr>
                      <a:r>
                        <a:rPr lang="zh-TW" sz="1200" kern="0">
                          <a:solidFill>
                            <a:srgbClr val="000000"/>
                          </a:solidFill>
                          <a:latin typeface="+mj-ea"/>
                          <a:ea typeface="+mj-ea"/>
                          <a:cs typeface="MingLiU"/>
                        </a:rPr>
                        <a:t>高中職</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43</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2.47</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1.182</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zh-TW" altLang="en-US"/>
                    </a:p>
                  </a:txBody>
                  <a:tcPr/>
                </a:tc>
                <a:tc>
                  <a:txBody>
                    <a:bodyPr/>
                    <a:lstStyle/>
                    <a:p>
                      <a:pPr marL="38100" marR="38100">
                        <a:lnSpc>
                          <a:spcPts val="1600"/>
                        </a:lnSpc>
                        <a:spcAft>
                          <a:spcPts val="0"/>
                        </a:spcAft>
                      </a:pPr>
                      <a:r>
                        <a:rPr lang="zh-TW" sz="1200" kern="0">
                          <a:solidFill>
                            <a:srgbClr val="000000"/>
                          </a:solidFill>
                          <a:latin typeface="+mj-ea"/>
                          <a:ea typeface="+mj-ea"/>
                          <a:cs typeface="MingLiU"/>
                        </a:rPr>
                        <a:t>大專</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92</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2.74</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1.291</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zh-TW" altLang="en-US"/>
                    </a:p>
                  </a:txBody>
                  <a:tcPr/>
                </a:tc>
                <a:tc>
                  <a:txBody>
                    <a:bodyPr/>
                    <a:lstStyle/>
                    <a:p>
                      <a:pPr marL="38100" marR="38100">
                        <a:lnSpc>
                          <a:spcPts val="1600"/>
                        </a:lnSpc>
                        <a:spcAft>
                          <a:spcPts val="0"/>
                        </a:spcAft>
                      </a:pPr>
                      <a:r>
                        <a:rPr lang="zh-TW" sz="1200" kern="0">
                          <a:solidFill>
                            <a:srgbClr val="000000"/>
                          </a:solidFill>
                          <a:latin typeface="+mj-ea"/>
                          <a:ea typeface="+mj-ea"/>
                          <a:cs typeface="MingLiU"/>
                        </a:rPr>
                        <a:t>研究所以上</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57</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3.39</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1.065</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zh-TW" altLang="en-US"/>
                    </a:p>
                  </a:txBody>
                  <a:tcPr/>
                </a:tc>
                <a:tc>
                  <a:txBody>
                    <a:bodyPr/>
                    <a:lstStyle/>
                    <a:p>
                      <a:pPr marL="38100" marR="38100">
                        <a:lnSpc>
                          <a:spcPts val="1600"/>
                        </a:lnSpc>
                        <a:spcAft>
                          <a:spcPts val="0"/>
                        </a:spcAft>
                      </a:pPr>
                      <a:r>
                        <a:rPr lang="zh-TW" sz="1200" kern="0">
                          <a:solidFill>
                            <a:srgbClr val="000000"/>
                          </a:solidFill>
                          <a:latin typeface="+mj-ea"/>
                          <a:ea typeface="+mj-ea"/>
                          <a:cs typeface="MingLiU"/>
                        </a:rPr>
                        <a:t>總和</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200</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2.85</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US" sz="1200" kern="0" dirty="0">
                          <a:solidFill>
                            <a:srgbClr val="000000"/>
                          </a:solidFill>
                          <a:latin typeface="+mj-ea"/>
                          <a:ea typeface="+mj-ea"/>
                          <a:cs typeface="MingLiU"/>
                        </a:rPr>
                        <a:t>1.247</a:t>
                      </a:r>
                      <a:endParaRPr lang="zh-TW" sz="1200" kern="100" dirty="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0" name="表格 9"/>
          <p:cNvGraphicFramePr>
            <a:graphicFrameLocks noGrp="1"/>
          </p:cNvGraphicFramePr>
          <p:nvPr/>
        </p:nvGraphicFramePr>
        <p:xfrm>
          <a:off x="3286116" y="5500702"/>
          <a:ext cx="5765112" cy="1219200"/>
        </p:xfrm>
        <a:graphic>
          <a:graphicData uri="http://schemas.openxmlformats.org/drawingml/2006/table">
            <a:tbl>
              <a:tblPr/>
              <a:tblGrid>
                <a:gridCol w="723900"/>
                <a:gridCol w="646200"/>
                <a:gridCol w="646200"/>
                <a:gridCol w="714628"/>
                <a:gridCol w="714628"/>
                <a:gridCol w="600978"/>
                <a:gridCol w="600978"/>
                <a:gridCol w="1117600"/>
              </a:tblGrid>
              <a:tr h="0">
                <a:tc gridSpan="7">
                  <a:txBody>
                    <a:bodyPr/>
                    <a:lstStyle/>
                    <a:p>
                      <a:pPr marL="38100" marR="38100" algn="ctr">
                        <a:lnSpc>
                          <a:spcPts val="1600"/>
                        </a:lnSpc>
                        <a:spcAft>
                          <a:spcPts val="0"/>
                        </a:spcAft>
                      </a:pPr>
                      <a:r>
                        <a:rPr lang="en-US" sz="1200" b="1" kern="0" dirty="0">
                          <a:solidFill>
                            <a:srgbClr val="000000"/>
                          </a:solidFill>
                          <a:latin typeface="+mj-ea"/>
                          <a:ea typeface="+mj-ea"/>
                          <a:cs typeface="MingLiU"/>
                        </a:rPr>
                        <a:t>ANOVA</a:t>
                      </a:r>
                      <a:endParaRPr lang="zh-TW" sz="1200" kern="100" dirty="0">
                        <a:latin typeface="+mj-ea"/>
                        <a:ea typeface="+mj-ea"/>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8100" marR="38100" algn="ctr">
                        <a:lnSpc>
                          <a:spcPts val="1600"/>
                        </a:lnSpc>
                        <a:spcAft>
                          <a:spcPts val="0"/>
                        </a:spcAft>
                      </a:pPr>
                      <a:endParaRPr lang="zh-TW" sz="1200" kern="100">
                        <a:latin typeface="+mj-ea"/>
                        <a:ea typeface="+mj-ea"/>
                        <a:cs typeface="Times New Roman"/>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r>
              <a:tr h="0">
                <a:tc gridSpan="2">
                  <a:txBody>
                    <a:bodyPr/>
                    <a:lstStyle/>
                    <a:p>
                      <a:pPr algn="ctr">
                        <a:spcAft>
                          <a:spcPts val="0"/>
                        </a:spcAft>
                      </a:pPr>
                      <a:endParaRPr lang="en-US" sz="1200" kern="0">
                        <a:latin typeface="+mj-ea"/>
                        <a:ea typeface="+mj-ea"/>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a:txBody>
                    <a:bodyPr/>
                    <a:lstStyle/>
                    <a:p>
                      <a:pPr marL="38100" marR="38100" algn="ctr">
                        <a:lnSpc>
                          <a:spcPts val="1600"/>
                        </a:lnSpc>
                        <a:spcAft>
                          <a:spcPts val="0"/>
                        </a:spcAft>
                      </a:pPr>
                      <a:r>
                        <a:rPr lang="zh-TW" sz="1200" kern="0">
                          <a:solidFill>
                            <a:srgbClr val="000000"/>
                          </a:solidFill>
                          <a:latin typeface="+mj-ea"/>
                          <a:ea typeface="+mj-ea"/>
                          <a:cs typeface="MingLiU"/>
                        </a:rPr>
                        <a:t>平方和</a:t>
                      </a:r>
                      <a:endParaRPr lang="zh-TW" sz="1200" kern="100">
                        <a:latin typeface="+mj-ea"/>
                        <a:ea typeface="+mj-ea"/>
                        <a:cs typeface="Times New Roman"/>
                      </a:endParaRPr>
                    </a:p>
                  </a:txBody>
                  <a:tcPr marL="0" marR="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自由度</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平均平方和</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US" sz="1200" kern="0">
                          <a:solidFill>
                            <a:srgbClr val="000000"/>
                          </a:solidFill>
                          <a:latin typeface="+mj-ea"/>
                          <a:ea typeface="+mj-ea"/>
                          <a:cs typeface="MingLiU"/>
                        </a:rPr>
                        <a:t>F</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顯著性</a:t>
                      </a:r>
                      <a:endParaRPr lang="zh-TW" sz="1200" kern="100">
                        <a:latin typeface="+mj-ea"/>
                        <a:ea typeface="+mj-ea"/>
                        <a:cs typeface="Times New Roman"/>
                      </a:endParaRPr>
                    </a:p>
                  </a:txBody>
                  <a:tcPr marL="0" marR="0" marT="0" marB="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zh-TW" sz="1200" kern="0">
                          <a:solidFill>
                            <a:srgbClr val="000000"/>
                          </a:solidFill>
                          <a:latin typeface="+mj-ea"/>
                          <a:ea typeface="+mj-ea"/>
                          <a:cs typeface="MingLiU"/>
                        </a:rPr>
                        <a:t>費雪事後比較</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3">
                  <a:txBody>
                    <a:bodyPr/>
                    <a:lstStyle/>
                    <a:p>
                      <a:pPr marL="38100" marR="38100">
                        <a:lnSpc>
                          <a:spcPts val="1600"/>
                        </a:lnSpc>
                        <a:spcAft>
                          <a:spcPts val="0"/>
                        </a:spcAft>
                      </a:pPr>
                      <a:r>
                        <a:rPr lang="zh-TW" sz="1200" kern="0">
                          <a:solidFill>
                            <a:srgbClr val="000000"/>
                          </a:solidFill>
                          <a:latin typeface="+mj-ea"/>
                          <a:ea typeface="+mj-ea"/>
                          <a:cs typeface="MingLiU"/>
                        </a:rPr>
                        <a:t>形象良好</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zh-TW" sz="1200" kern="0">
                          <a:solidFill>
                            <a:srgbClr val="000000"/>
                          </a:solidFill>
                          <a:latin typeface="+mj-ea"/>
                          <a:ea typeface="+mj-ea"/>
                          <a:cs typeface="MingLiU"/>
                        </a:rPr>
                        <a:t>組間</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25.679</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3</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8.560</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5.911</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.001</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rowSpan="3">
                  <a:txBody>
                    <a:bodyPr/>
                    <a:lstStyle/>
                    <a:p>
                      <a:pPr marL="38100" marR="38100" algn="ctr">
                        <a:lnSpc>
                          <a:spcPts val="1600"/>
                        </a:lnSpc>
                        <a:spcAft>
                          <a:spcPts val="0"/>
                        </a:spcAft>
                      </a:pPr>
                      <a:r>
                        <a:rPr lang="zh-TW" sz="1200" kern="0">
                          <a:solidFill>
                            <a:srgbClr val="000000"/>
                          </a:solidFill>
                          <a:latin typeface="+mj-ea"/>
                          <a:ea typeface="+mj-ea"/>
                          <a:cs typeface="MingLiU"/>
                        </a:rPr>
                        <a:t>研究所</a:t>
                      </a:r>
                      <a:r>
                        <a:rPr lang="en-US" sz="1200" kern="0">
                          <a:solidFill>
                            <a:srgbClr val="000000"/>
                          </a:solidFill>
                          <a:latin typeface="+mj-ea"/>
                          <a:ea typeface="+mj-ea"/>
                          <a:cs typeface="MingLiU"/>
                        </a:rPr>
                        <a:t>&gt;</a:t>
                      </a:r>
                      <a:r>
                        <a:rPr lang="zh-TW" sz="1200" kern="0">
                          <a:solidFill>
                            <a:srgbClr val="000000"/>
                          </a:solidFill>
                          <a:latin typeface="+mj-ea"/>
                          <a:ea typeface="+mj-ea"/>
                          <a:cs typeface="MingLiU"/>
                        </a:rPr>
                        <a:t>高中職</a:t>
                      </a:r>
                      <a:endParaRPr lang="zh-TW" sz="1200" kern="100">
                        <a:latin typeface="+mj-ea"/>
                        <a:ea typeface="+mj-ea"/>
                        <a:cs typeface="Times New Roman"/>
                      </a:endParaRPr>
                    </a:p>
                    <a:p>
                      <a:pPr marL="38100" marR="38100" algn="ctr">
                        <a:lnSpc>
                          <a:spcPts val="1600"/>
                        </a:lnSpc>
                        <a:spcAft>
                          <a:spcPts val="0"/>
                        </a:spcAft>
                      </a:pPr>
                      <a:r>
                        <a:rPr lang="zh-TW" sz="1200" kern="0">
                          <a:solidFill>
                            <a:srgbClr val="000000"/>
                          </a:solidFill>
                          <a:latin typeface="+mj-ea"/>
                          <a:ea typeface="+mj-ea"/>
                          <a:cs typeface="MingLiU"/>
                        </a:rPr>
                        <a:t>研究所</a:t>
                      </a:r>
                      <a:r>
                        <a:rPr lang="en-US" sz="1200" kern="0">
                          <a:solidFill>
                            <a:srgbClr val="000000"/>
                          </a:solidFill>
                          <a:latin typeface="+mj-ea"/>
                          <a:ea typeface="+mj-ea"/>
                          <a:cs typeface="MingLiU"/>
                        </a:rPr>
                        <a:t>&gt;</a:t>
                      </a:r>
                      <a:r>
                        <a:rPr lang="zh-TW" sz="1200" kern="0">
                          <a:solidFill>
                            <a:srgbClr val="000000"/>
                          </a:solidFill>
                          <a:latin typeface="+mj-ea"/>
                          <a:ea typeface="+mj-ea"/>
                          <a:cs typeface="MingLiU"/>
                        </a:rPr>
                        <a:t>大專</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vMerge="1">
                  <a:txBody>
                    <a:bodyPr/>
                    <a:lstStyle/>
                    <a:p>
                      <a:endParaRPr lang="zh-TW" altLang="en-US"/>
                    </a:p>
                  </a:txBody>
                  <a:tcPr/>
                </a:tc>
                <a:tc>
                  <a:txBody>
                    <a:bodyPr/>
                    <a:lstStyle/>
                    <a:p>
                      <a:pPr marL="38100" marR="38100">
                        <a:lnSpc>
                          <a:spcPts val="1600"/>
                        </a:lnSpc>
                        <a:spcAft>
                          <a:spcPts val="0"/>
                        </a:spcAft>
                      </a:pPr>
                      <a:r>
                        <a:rPr lang="zh-TW" sz="1200" kern="0" dirty="0">
                          <a:solidFill>
                            <a:srgbClr val="000000"/>
                          </a:solidFill>
                          <a:latin typeface="+mj-ea"/>
                          <a:ea typeface="+mj-ea"/>
                          <a:cs typeface="MingLiU"/>
                        </a:rPr>
                        <a:t>組內</a:t>
                      </a:r>
                      <a:endParaRPr lang="zh-TW" sz="1200" kern="100" dirty="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283.821</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196</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1.448</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n-US" sz="1200" kern="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endParaRPr lang="en-US" sz="1200" kern="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zh-TW" altLang="en-US"/>
                    </a:p>
                  </a:txBody>
                  <a:tcPr/>
                </a:tc>
              </a:tr>
              <a:tr h="0">
                <a:tc vMerge="1">
                  <a:txBody>
                    <a:bodyPr/>
                    <a:lstStyle/>
                    <a:p>
                      <a:endParaRPr lang="zh-TW" altLang="en-US"/>
                    </a:p>
                  </a:txBody>
                  <a:tcPr/>
                </a:tc>
                <a:tc>
                  <a:txBody>
                    <a:bodyPr/>
                    <a:lstStyle/>
                    <a:p>
                      <a:pPr marL="38100" marR="38100">
                        <a:lnSpc>
                          <a:spcPts val="1600"/>
                        </a:lnSpc>
                        <a:spcAft>
                          <a:spcPts val="0"/>
                        </a:spcAft>
                      </a:pPr>
                      <a:r>
                        <a:rPr lang="zh-TW" sz="1200" kern="0">
                          <a:solidFill>
                            <a:srgbClr val="000000"/>
                          </a:solidFill>
                          <a:latin typeface="+mj-ea"/>
                          <a:ea typeface="+mj-ea"/>
                          <a:cs typeface="MingLiU"/>
                        </a:rPr>
                        <a:t>總和</a:t>
                      </a:r>
                      <a:endParaRPr lang="zh-TW" sz="1200" kern="100">
                        <a:latin typeface="+mj-ea"/>
                        <a:ea typeface="+mj-ea"/>
                        <a:cs typeface="Times New Roman"/>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309.500</a:t>
                      </a:r>
                      <a:endParaRPr lang="zh-TW" sz="1200" kern="100">
                        <a:latin typeface="+mj-ea"/>
                        <a:ea typeface="+mj-ea"/>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US" sz="1200" kern="0">
                          <a:solidFill>
                            <a:srgbClr val="000000"/>
                          </a:solidFill>
                          <a:latin typeface="+mj-ea"/>
                          <a:ea typeface="+mj-ea"/>
                          <a:cs typeface="MingLiU"/>
                        </a:rPr>
                        <a:t>199</a:t>
                      </a:r>
                      <a:endParaRPr lang="zh-TW" sz="1200" kern="100">
                        <a:latin typeface="+mj-ea"/>
                        <a:ea typeface="+mj-ea"/>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kern="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kern="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kern="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排標題 5"/>
          <p:cNvSpPr>
            <a:spLocks noGrp="1"/>
          </p:cNvSpPr>
          <p:nvPr>
            <p:ph type="title" orient="vert"/>
          </p:nvPr>
        </p:nvSpPr>
        <p:spPr/>
        <p:txBody>
          <a:bodyPr/>
          <a:lstStyle/>
          <a:p>
            <a:endParaRPr lang="zh-TW" altLang="en-US"/>
          </a:p>
        </p:txBody>
      </p:sp>
      <p:sp>
        <p:nvSpPr>
          <p:cNvPr id="7" name="直排文字版面配置區 6"/>
          <p:cNvSpPr>
            <a:spLocks noGrp="1"/>
          </p:cNvSpPr>
          <p:nvPr>
            <p:ph type="body" orient="vert" idx="1"/>
          </p:nvPr>
        </p:nvSpPr>
        <p:spPr/>
        <p:txBody>
          <a:bodyPr/>
          <a:lstStyle/>
          <a:p>
            <a:endParaRPr lang="zh-TW" altLang="en-US" dirty="0"/>
          </a:p>
        </p:txBody>
      </p:sp>
      <p:pic>
        <p:nvPicPr>
          <p:cNvPr id="8" name="Picture 2"/>
          <p:cNvPicPr>
            <a:picLocks noGrp="1" noChangeAspect="1" noChangeArrowheads="1"/>
          </p:cNvPicPr>
          <p:nvPr>
            <p:ph idx="4294967295"/>
          </p:nvPr>
        </p:nvPicPr>
        <p:blipFill>
          <a:blip r:embed="rId2"/>
          <a:srcRect l="20405" t="11996" r="29875" b="15398"/>
          <a:stretch>
            <a:fillRect/>
          </a:stretch>
        </p:blipFill>
        <p:spPr bwMode="auto">
          <a:xfrm>
            <a:off x="0" y="0"/>
            <a:ext cx="9144000" cy="6806986"/>
          </a:xfrm>
          <a:prstGeom prst="rect">
            <a:avLst/>
          </a:prstGeom>
          <a:noFill/>
          <a:ln w="9525">
            <a:noFill/>
            <a:miter lim="800000"/>
            <a:headEnd/>
            <a:tailEnd/>
          </a:ln>
          <a:effectLst/>
        </p:spPr>
      </p:pic>
      <p:sp>
        <p:nvSpPr>
          <p:cNvPr id="5" name="文字方塊 4"/>
          <p:cNvSpPr txBox="1"/>
          <p:nvPr/>
        </p:nvSpPr>
        <p:spPr>
          <a:xfrm>
            <a:off x="2571736" y="1857364"/>
            <a:ext cx="724686" cy="369332"/>
          </a:xfrm>
          <a:prstGeom prst="rect">
            <a:avLst/>
          </a:prstGeom>
          <a:noFill/>
        </p:spPr>
        <p:txBody>
          <a:bodyPr wrap="none" rtlCol="0">
            <a:spAutoFit/>
          </a:bodyPr>
          <a:lstStyle/>
          <a:p>
            <a:r>
              <a:rPr lang="en-US" altLang="zh-TW" dirty="0" smtClean="0"/>
              <a:t>Error</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SEM</a:t>
            </a:r>
            <a:r>
              <a:rPr lang="zh-TW" altLang="en-US" dirty="0" smtClean="0"/>
              <a:t>參數</a:t>
            </a:r>
            <a:endParaRPr lang="zh-TW" altLang="en-US" dirty="0"/>
          </a:p>
        </p:txBody>
      </p:sp>
      <p:pic>
        <p:nvPicPr>
          <p:cNvPr id="5" name="Picture 2" descr="http://img.ph.126.net/AcxtTpAx7mQu49BVhEbLOQ==/2338494106512774077.jpg"/>
          <p:cNvPicPr>
            <a:picLocks noGrp="1" noChangeAspect="1" noChangeArrowheads="1"/>
          </p:cNvPicPr>
          <p:nvPr>
            <p:ph idx="1"/>
          </p:nvPr>
        </p:nvPicPr>
        <p:blipFill>
          <a:blip r:embed="rId2"/>
          <a:srcRect/>
          <a:stretch>
            <a:fillRect/>
          </a:stretch>
        </p:blipFill>
        <p:spPr bwMode="auto">
          <a:xfrm>
            <a:off x="357158" y="1571612"/>
            <a:ext cx="8572560" cy="51435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簡報結束</a:t>
            </a:r>
            <a:endParaRPr lang="zh-TW" altLang="en-US" dirty="0"/>
          </a:p>
        </p:txBody>
      </p:sp>
      <p:sp>
        <p:nvSpPr>
          <p:cNvPr id="5" name="文字版面配置區 4"/>
          <p:cNvSpPr>
            <a:spLocks noGrp="1"/>
          </p:cNvSpPr>
          <p:nvPr>
            <p:ph type="body" idx="1"/>
          </p:nvPr>
        </p:nvSpPr>
        <p:spPr/>
        <p:txBody>
          <a:bodyPr/>
          <a:lstStyle/>
          <a:p>
            <a:pPr algn="ctr"/>
            <a:r>
              <a:rPr lang="zh-TW" altLang="en-US" dirty="0" smtClean="0"/>
              <a:t>祝   享受研究的過程</a:t>
            </a:r>
            <a:endParaRPr lang="en-US" altLang="zh-TW" dirty="0" smtClean="0"/>
          </a:p>
          <a:p>
            <a:pPr algn="ctr"/>
            <a:r>
              <a:rPr lang="zh-TW" altLang="en-US" dirty="0" smtClean="0"/>
              <a:t>一定都會過去的</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mj-ea"/>
                <a:ea typeface="+mj-ea"/>
              </a:rPr>
              <a:t>研究流程</a:t>
            </a:r>
            <a:endParaRPr lang="zh-TW" altLang="en-US" dirty="0">
              <a:latin typeface="+mj-ea"/>
              <a:ea typeface="+mj-ea"/>
            </a:endParaRPr>
          </a:p>
        </p:txBody>
      </p:sp>
      <p:graphicFrame>
        <p:nvGraphicFramePr>
          <p:cNvPr id="7" name="內容版面配置區 6"/>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mj-ea"/>
                <a:ea typeface="+mj-ea"/>
              </a:rPr>
              <a:t>Thesis Structure</a:t>
            </a:r>
            <a:endParaRPr lang="zh-TW" altLang="en-US" dirty="0">
              <a:latin typeface="+mj-ea"/>
              <a:ea typeface="+mj-ea"/>
            </a:endParaRPr>
          </a:p>
        </p:txBody>
      </p:sp>
      <p:graphicFrame>
        <p:nvGraphicFramePr>
          <p:cNvPr id="6" name="內容版面配置區 5"/>
          <p:cNvGraphicFramePr>
            <a:graphicFrameLocks noGrp="1"/>
          </p:cNvGraphicFramePr>
          <p:nvPr>
            <p:ph idx="1"/>
          </p:nvPr>
        </p:nvGraphicFramePr>
        <p:xfrm>
          <a:off x="35496" y="1481138"/>
          <a:ext cx="9011344" cy="511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論文內容與格式</a:t>
            </a:r>
            <a:endParaRPr lang="zh-TW" altLang="en-US" dirty="0">
              <a:latin typeface="+mj-ea"/>
              <a:ea typeface="+mj-ea"/>
            </a:endParaRPr>
          </a:p>
        </p:txBody>
      </p:sp>
      <p:sp>
        <p:nvSpPr>
          <p:cNvPr id="3" name="內容版面配置區 2"/>
          <p:cNvSpPr>
            <a:spLocks noGrp="1"/>
          </p:cNvSpPr>
          <p:nvPr>
            <p:ph idx="1"/>
          </p:nvPr>
        </p:nvSpPr>
        <p:spPr/>
        <p:txBody>
          <a:bodyPr>
            <a:normAutofit lnSpcReduction="10000"/>
          </a:bodyPr>
          <a:lstStyle/>
          <a:p>
            <a:r>
              <a:rPr lang="zh-TW" altLang="zh-TW" dirty="0" smtClean="0">
                <a:latin typeface="+mj-ea"/>
                <a:ea typeface="+mj-ea"/>
              </a:rPr>
              <a:t>本段落在描述社會科學論文的結構，論文一般為標準的五個章節模式</a:t>
            </a:r>
            <a:endParaRPr lang="en-US" altLang="zh-TW" dirty="0" smtClean="0">
              <a:latin typeface="+mj-ea"/>
              <a:ea typeface="+mj-ea"/>
            </a:endParaRPr>
          </a:p>
          <a:p>
            <a:pPr lvl="1"/>
            <a:r>
              <a:rPr lang="zh-TW" altLang="zh-TW" dirty="0" smtClean="0">
                <a:latin typeface="+mj-ea"/>
                <a:ea typeface="+mj-ea"/>
              </a:rPr>
              <a:t>第一章</a:t>
            </a:r>
            <a:r>
              <a:rPr lang="en-US" altLang="zh-TW" dirty="0" smtClean="0">
                <a:latin typeface="+mj-ea"/>
                <a:ea typeface="+mj-ea"/>
              </a:rPr>
              <a:t>—</a:t>
            </a:r>
            <a:r>
              <a:rPr lang="zh-TW" altLang="zh-TW" dirty="0" smtClean="0">
                <a:latin typeface="+mj-ea"/>
                <a:ea typeface="+mj-ea"/>
              </a:rPr>
              <a:t>研究背景</a:t>
            </a:r>
            <a:r>
              <a:rPr lang="en-US" altLang="zh-TW" dirty="0" smtClean="0">
                <a:latin typeface="+mj-ea"/>
                <a:ea typeface="+mj-ea"/>
              </a:rPr>
              <a:t>(Introduction)</a:t>
            </a:r>
          </a:p>
          <a:p>
            <a:pPr lvl="1"/>
            <a:r>
              <a:rPr lang="zh-TW" altLang="zh-TW" dirty="0" smtClean="0">
                <a:latin typeface="+mj-ea"/>
                <a:ea typeface="+mj-ea"/>
              </a:rPr>
              <a:t>第二章</a:t>
            </a:r>
            <a:r>
              <a:rPr lang="en-US" altLang="zh-TW" sz="2400" dirty="0" smtClean="0">
                <a:latin typeface="+mj-ea"/>
              </a:rPr>
              <a:t>—</a:t>
            </a:r>
            <a:r>
              <a:rPr lang="zh-TW" altLang="zh-TW" dirty="0" smtClean="0">
                <a:latin typeface="+mj-ea"/>
                <a:ea typeface="+mj-ea"/>
              </a:rPr>
              <a:t>文獻探討</a:t>
            </a:r>
            <a:r>
              <a:rPr lang="en-US" altLang="zh-TW" dirty="0" smtClean="0">
                <a:latin typeface="+mj-ea"/>
                <a:ea typeface="+mj-ea"/>
              </a:rPr>
              <a:t>(literature review)</a:t>
            </a:r>
          </a:p>
          <a:p>
            <a:pPr lvl="1"/>
            <a:r>
              <a:rPr lang="zh-TW" altLang="zh-TW" dirty="0" smtClean="0">
                <a:latin typeface="+mj-ea"/>
                <a:ea typeface="+mj-ea"/>
              </a:rPr>
              <a:t>第三章</a:t>
            </a:r>
            <a:r>
              <a:rPr lang="en-US" altLang="zh-TW" sz="2400" dirty="0" smtClean="0">
                <a:latin typeface="+mj-ea"/>
              </a:rPr>
              <a:t>—</a:t>
            </a:r>
            <a:r>
              <a:rPr lang="zh-TW" altLang="zh-TW" dirty="0" smtClean="0">
                <a:latin typeface="+mj-ea"/>
                <a:ea typeface="+mj-ea"/>
              </a:rPr>
              <a:t>研究方法</a:t>
            </a:r>
            <a:r>
              <a:rPr lang="en-US" altLang="zh-TW" dirty="0" smtClean="0">
                <a:latin typeface="+mj-ea"/>
                <a:ea typeface="+mj-ea"/>
              </a:rPr>
              <a:t>(Methodology)</a:t>
            </a:r>
          </a:p>
          <a:p>
            <a:pPr lvl="1"/>
            <a:r>
              <a:rPr lang="zh-TW" altLang="zh-TW" dirty="0" smtClean="0">
                <a:latin typeface="+mj-ea"/>
                <a:ea typeface="+mj-ea"/>
              </a:rPr>
              <a:t>第四章</a:t>
            </a:r>
            <a:r>
              <a:rPr lang="en-US" altLang="zh-TW" sz="2400" dirty="0" smtClean="0">
                <a:latin typeface="+mj-ea"/>
              </a:rPr>
              <a:t>—</a:t>
            </a:r>
            <a:r>
              <a:rPr lang="zh-TW" altLang="zh-TW" dirty="0" smtClean="0">
                <a:latin typeface="+mj-ea"/>
                <a:ea typeface="+mj-ea"/>
              </a:rPr>
              <a:t>資料分析</a:t>
            </a:r>
            <a:r>
              <a:rPr lang="en-US" altLang="zh-TW" dirty="0" smtClean="0">
                <a:latin typeface="+mj-ea"/>
                <a:ea typeface="+mj-ea"/>
              </a:rPr>
              <a:t>(Data analysis)</a:t>
            </a:r>
          </a:p>
          <a:p>
            <a:pPr lvl="1"/>
            <a:r>
              <a:rPr lang="zh-TW" altLang="zh-TW" dirty="0" smtClean="0">
                <a:latin typeface="+mj-ea"/>
                <a:ea typeface="+mj-ea"/>
              </a:rPr>
              <a:t>第五章</a:t>
            </a:r>
            <a:r>
              <a:rPr lang="en-US" altLang="zh-TW" sz="2400" dirty="0" smtClean="0">
                <a:latin typeface="+mj-ea"/>
              </a:rPr>
              <a:t>—</a:t>
            </a:r>
            <a:r>
              <a:rPr lang="zh-TW" altLang="en-US" dirty="0" smtClean="0">
                <a:latin typeface="+mj-ea"/>
                <a:ea typeface="+mj-ea"/>
              </a:rPr>
              <a:t>討論、</a:t>
            </a:r>
            <a:r>
              <a:rPr lang="zh-TW" altLang="zh-TW" dirty="0" smtClean="0">
                <a:latin typeface="+mj-ea"/>
                <a:ea typeface="+mj-ea"/>
              </a:rPr>
              <a:t>結論與建議</a:t>
            </a:r>
            <a:r>
              <a:rPr lang="en-US" altLang="zh-TW" dirty="0" smtClean="0">
                <a:latin typeface="+mj-ea"/>
                <a:ea typeface="+mj-ea"/>
              </a:rPr>
              <a:t>(Conclusion)</a:t>
            </a:r>
            <a:r>
              <a:rPr lang="zh-TW" altLang="zh-TW" dirty="0" smtClean="0">
                <a:latin typeface="+mj-ea"/>
                <a:ea typeface="+mj-ea"/>
              </a:rPr>
              <a:t>。</a:t>
            </a:r>
            <a:endParaRPr lang="en-US" altLang="zh-TW" dirty="0" smtClean="0">
              <a:latin typeface="+mj-ea"/>
              <a:ea typeface="+mj-ea"/>
            </a:endParaRPr>
          </a:p>
          <a:p>
            <a:r>
              <a:rPr lang="zh-TW" altLang="zh-TW" dirty="0" smtClean="0">
                <a:latin typeface="+mj-ea"/>
                <a:ea typeface="+mj-ea"/>
              </a:rPr>
              <a:t>以下就這五個章節的目的與涵蓋內容，做一個簡單的介紹。</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一、研究背景</a:t>
            </a:r>
            <a:endParaRPr lang="zh-TW" altLang="en-US" dirty="0">
              <a:latin typeface="+mj-ea"/>
              <a:ea typeface="+mj-ea"/>
            </a:endParaRPr>
          </a:p>
        </p:txBody>
      </p:sp>
      <p:sp>
        <p:nvSpPr>
          <p:cNvPr id="3" name="內容版面配置區 2"/>
          <p:cNvSpPr>
            <a:spLocks noGrp="1"/>
          </p:cNvSpPr>
          <p:nvPr>
            <p:ph idx="1"/>
          </p:nvPr>
        </p:nvSpPr>
        <p:spPr/>
        <p:txBody>
          <a:bodyPr>
            <a:normAutofit fontScale="55000" lnSpcReduction="20000"/>
          </a:bodyPr>
          <a:lstStyle/>
          <a:p>
            <a:r>
              <a:rPr lang="zh-TW" altLang="zh-TW" dirty="0" smtClean="0">
                <a:latin typeface="+mj-ea"/>
                <a:ea typeface="+mj-ea"/>
              </a:rPr>
              <a:t>第一章研究背景</a:t>
            </a:r>
            <a:r>
              <a:rPr lang="en-US" altLang="zh-TW" dirty="0" smtClean="0">
                <a:latin typeface="+mj-ea"/>
                <a:ea typeface="+mj-ea"/>
              </a:rPr>
              <a:t>(introduction)</a:t>
            </a:r>
            <a:r>
              <a:rPr lang="zh-TW" altLang="zh-TW" dirty="0" smtClean="0">
                <a:latin typeface="+mj-ea"/>
                <a:ea typeface="+mj-ea"/>
              </a:rPr>
              <a:t>的目的為介紹主要的研究問題的背景資料描述</a:t>
            </a:r>
            <a:r>
              <a:rPr lang="en-US" altLang="zh-TW" dirty="0" smtClean="0">
                <a:latin typeface="+mj-ea"/>
                <a:ea typeface="+mj-ea"/>
              </a:rPr>
              <a:t>(background of the research)</a:t>
            </a:r>
            <a:r>
              <a:rPr lang="zh-TW" altLang="zh-TW" dirty="0" smtClean="0">
                <a:latin typeface="+mj-ea"/>
                <a:ea typeface="+mj-ea"/>
              </a:rPr>
              <a:t>，好讓讀者清楚的知道研究的來龍去脈。</a:t>
            </a:r>
            <a:endParaRPr lang="en-US" altLang="zh-TW" dirty="0" smtClean="0">
              <a:latin typeface="+mj-ea"/>
              <a:ea typeface="+mj-ea"/>
            </a:endParaRPr>
          </a:p>
          <a:p>
            <a:r>
              <a:rPr lang="zh-TW" altLang="zh-TW" dirty="0" smtClean="0">
                <a:latin typeface="+mj-ea"/>
                <a:ea typeface="+mj-ea"/>
              </a:rPr>
              <a:t>這裡著重簡潔有力，能抓住讀者的注意，並讓她們能知道本研究的場域在哪裡，議題在哪裡。</a:t>
            </a:r>
            <a:endParaRPr lang="en-US" altLang="zh-TW" dirty="0" smtClean="0">
              <a:latin typeface="+mj-ea"/>
              <a:ea typeface="+mj-ea"/>
            </a:endParaRPr>
          </a:p>
          <a:p>
            <a:r>
              <a:rPr lang="zh-TW" altLang="zh-TW" dirty="0" smtClean="0">
                <a:latin typeface="+mj-ea"/>
                <a:ea typeface="+mj-ea"/>
              </a:rPr>
              <a:t>這個中心議題</a:t>
            </a:r>
            <a:r>
              <a:rPr lang="en-US" altLang="zh-TW" dirty="0" smtClean="0">
                <a:latin typeface="+mj-ea"/>
                <a:ea typeface="+mj-ea"/>
              </a:rPr>
              <a:t>(research problem)</a:t>
            </a:r>
            <a:r>
              <a:rPr lang="zh-TW" altLang="zh-TW" dirty="0" smtClean="0">
                <a:latin typeface="+mj-ea"/>
                <a:ea typeface="+mj-ea"/>
              </a:rPr>
              <a:t>需要很清楚的被描述出來，並引經據典或論述証明它的研究的合理性，並說明他在知識理論中的重要性</a:t>
            </a:r>
            <a:r>
              <a:rPr lang="en-US" altLang="zh-TW" dirty="0" smtClean="0">
                <a:latin typeface="+mj-ea"/>
                <a:ea typeface="+mj-ea"/>
              </a:rPr>
              <a:t>(research justification)</a:t>
            </a:r>
            <a:r>
              <a:rPr lang="zh-TW" altLang="zh-TW" dirty="0" smtClean="0">
                <a:latin typeface="+mj-ea"/>
                <a:ea typeface="+mj-ea"/>
              </a:rPr>
              <a:t>。</a:t>
            </a:r>
            <a:endParaRPr lang="en-US" altLang="zh-TW" dirty="0" smtClean="0">
              <a:latin typeface="+mj-ea"/>
              <a:ea typeface="+mj-ea"/>
            </a:endParaRPr>
          </a:p>
          <a:p>
            <a:r>
              <a:rPr lang="zh-TW" altLang="zh-TW" dirty="0" smtClean="0">
                <a:latin typeface="+mj-ea"/>
                <a:ea typeface="+mj-ea"/>
              </a:rPr>
              <a:t>然後，簡單的介紹研究方法</a:t>
            </a:r>
            <a:r>
              <a:rPr lang="en-US" altLang="zh-TW" dirty="0" smtClean="0">
                <a:latin typeface="+mj-ea"/>
                <a:ea typeface="+mj-ea"/>
              </a:rPr>
              <a:t>(introduction to research method)</a:t>
            </a:r>
            <a:r>
              <a:rPr lang="zh-TW" altLang="zh-TW" dirty="0" smtClean="0">
                <a:latin typeface="+mj-ea"/>
                <a:ea typeface="+mj-ea"/>
              </a:rPr>
              <a:t>，來滿足讀者對於研究者如何收集與分析資料的好奇心。</a:t>
            </a:r>
            <a:endParaRPr lang="en-US" altLang="zh-TW" dirty="0" smtClean="0">
              <a:latin typeface="+mj-ea"/>
              <a:ea typeface="+mj-ea"/>
            </a:endParaRPr>
          </a:p>
          <a:p>
            <a:r>
              <a:rPr lang="zh-TW" altLang="zh-TW" dirty="0" smtClean="0">
                <a:latin typeface="+mj-ea"/>
                <a:ea typeface="+mj-ea"/>
              </a:rPr>
              <a:t>接下來書寫名詞定義</a:t>
            </a:r>
            <a:r>
              <a:rPr lang="en-US" altLang="zh-TW" dirty="0" smtClean="0">
                <a:latin typeface="+mj-ea"/>
                <a:ea typeface="+mj-ea"/>
              </a:rPr>
              <a:t>(definitions)</a:t>
            </a:r>
            <a:r>
              <a:rPr lang="zh-TW" altLang="zh-TW" dirty="0" smtClean="0">
                <a:latin typeface="+mj-ea"/>
                <a:ea typeface="+mj-ea"/>
              </a:rPr>
              <a:t>，因為文獻中各個讀者對名辭有不同的認知與定義，因此在這裡把將在論文中提及的一些專有特殊的名詞，先做一個定義的說明，確定讀者了解接下來的論文內容。</a:t>
            </a:r>
            <a:endParaRPr lang="en-US" altLang="zh-TW" dirty="0" smtClean="0">
              <a:latin typeface="+mj-ea"/>
              <a:ea typeface="+mj-ea"/>
            </a:endParaRPr>
          </a:p>
          <a:p>
            <a:r>
              <a:rPr lang="zh-TW" altLang="zh-TW" dirty="0" smtClean="0">
                <a:latin typeface="+mj-ea"/>
                <a:ea typeface="+mj-ea"/>
              </a:rPr>
              <a:t>研究限制</a:t>
            </a:r>
            <a:r>
              <a:rPr lang="en-US" altLang="zh-TW" dirty="0" smtClean="0">
                <a:latin typeface="+mj-ea"/>
                <a:ea typeface="+mj-ea"/>
              </a:rPr>
              <a:t>(Limitations)</a:t>
            </a:r>
            <a:r>
              <a:rPr lang="zh-TW" altLang="zh-TW" dirty="0" smtClean="0">
                <a:latin typeface="+mj-ea"/>
                <a:ea typeface="+mj-ea"/>
              </a:rPr>
              <a:t>與主要的研究假設</a:t>
            </a:r>
            <a:r>
              <a:rPr lang="en-US" altLang="zh-TW" dirty="0" smtClean="0">
                <a:latin typeface="+mj-ea"/>
                <a:ea typeface="+mj-ea"/>
              </a:rPr>
              <a:t>(Key Assumptions)</a:t>
            </a:r>
            <a:r>
              <a:rPr lang="zh-TW" altLang="zh-TW" dirty="0" smtClean="0">
                <a:latin typeface="+mj-ea"/>
                <a:ea typeface="+mj-ea"/>
              </a:rPr>
              <a:t>也必須要在第一章中說明，以澄清研究的結果在什麼樣的情況下才能被解讀，並因為那些條件與限制將會影響研究的結果。</a:t>
            </a:r>
            <a:endParaRPr lang="en-US" altLang="zh-TW" dirty="0" smtClean="0">
              <a:latin typeface="+mj-ea"/>
              <a:ea typeface="+mj-ea"/>
            </a:endParaRPr>
          </a:p>
          <a:p>
            <a:r>
              <a:rPr lang="zh-TW" altLang="zh-TW" dirty="0" smtClean="0">
                <a:latin typeface="+mj-ea"/>
                <a:ea typeface="+mj-ea"/>
              </a:rPr>
              <a:t>最後做一個前言的結論</a:t>
            </a:r>
            <a:r>
              <a:rPr lang="en-US" altLang="zh-TW" dirty="0" smtClean="0">
                <a:latin typeface="+mj-ea"/>
                <a:ea typeface="+mj-ea"/>
              </a:rPr>
              <a:t>(conclusion)</a:t>
            </a:r>
            <a:r>
              <a:rPr lang="zh-TW" altLang="zh-TW" dirty="0" smtClean="0">
                <a:latin typeface="+mj-ea"/>
                <a:ea typeface="+mj-ea"/>
              </a:rPr>
              <a:t>，簡要說明本章主要將達成哪一些學術貢獻。</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二、文獻探討</a:t>
            </a:r>
            <a:endParaRPr lang="zh-TW" altLang="en-US" dirty="0">
              <a:latin typeface="+mj-ea"/>
              <a:ea typeface="+mj-ea"/>
            </a:endParaRPr>
          </a:p>
        </p:txBody>
      </p:sp>
      <p:sp>
        <p:nvSpPr>
          <p:cNvPr id="3" name="內容版面配置區 2"/>
          <p:cNvSpPr>
            <a:spLocks noGrp="1"/>
          </p:cNvSpPr>
          <p:nvPr>
            <p:ph idx="1"/>
          </p:nvPr>
        </p:nvSpPr>
        <p:spPr/>
        <p:txBody>
          <a:bodyPr>
            <a:normAutofit fontScale="70000" lnSpcReduction="20000"/>
          </a:bodyPr>
          <a:lstStyle/>
          <a:p>
            <a:r>
              <a:rPr lang="zh-TW" altLang="zh-TW" dirty="0" smtClean="0">
                <a:latin typeface="+mj-ea"/>
                <a:ea typeface="+mj-ea"/>
              </a:rPr>
              <a:t>文獻探討的主要目的是介紹研究問題、研究假說、及跟研究有關的知識發展建構的邏輯。</a:t>
            </a:r>
            <a:endParaRPr lang="en-US" altLang="zh-TW" dirty="0" smtClean="0">
              <a:latin typeface="+mj-ea"/>
              <a:ea typeface="+mj-ea"/>
            </a:endParaRPr>
          </a:p>
          <a:p>
            <a:r>
              <a:rPr lang="zh-TW" altLang="zh-TW" dirty="0" smtClean="0">
                <a:latin typeface="+mj-ea"/>
                <a:ea typeface="+mj-ea"/>
              </a:rPr>
              <a:t>透過大量閱讀過去的文獻，並在此基礎上建立研究所需的理論架構。</a:t>
            </a:r>
            <a:endParaRPr lang="en-US" altLang="zh-TW" dirty="0" smtClean="0">
              <a:latin typeface="+mj-ea"/>
              <a:ea typeface="+mj-ea"/>
            </a:endParaRPr>
          </a:p>
          <a:p>
            <a:r>
              <a:rPr lang="zh-TW" altLang="zh-TW" dirty="0" smtClean="0">
                <a:latin typeface="+mj-ea"/>
                <a:ea typeface="+mj-ea"/>
              </a:rPr>
              <a:t>簡單的說，這一個章節定義了研究構念</a:t>
            </a:r>
            <a:r>
              <a:rPr lang="en-US" altLang="zh-TW" dirty="0" smtClean="0">
                <a:latin typeface="+mj-ea"/>
                <a:ea typeface="+mj-ea"/>
              </a:rPr>
              <a:t>(constructs)</a:t>
            </a:r>
            <a:r>
              <a:rPr lang="zh-TW" altLang="zh-TW" dirty="0" smtClean="0">
                <a:latin typeface="+mj-ea"/>
                <a:ea typeface="+mj-ea"/>
              </a:rPr>
              <a:t>、及收集相關的面向、和發展整理研究方法、研究假設、、等相關的知識。</a:t>
            </a:r>
            <a:endParaRPr lang="en-US" altLang="zh-TW" dirty="0" smtClean="0">
              <a:latin typeface="+mj-ea"/>
              <a:ea typeface="+mj-ea"/>
            </a:endParaRPr>
          </a:p>
          <a:p>
            <a:r>
              <a:rPr lang="zh-TW" altLang="zh-TW" dirty="0" smtClean="0">
                <a:latin typeface="+mj-ea"/>
                <a:ea typeface="+mj-ea"/>
              </a:rPr>
              <a:t>文獻探討的目的是在</a:t>
            </a:r>
            <a:r>
              <a:rPr lang="zh-TW" altLang="en-US" dirty="0" smtClean="0">
                <a:latin typeface="+mj-ea"/>
                <a:ea typeface="+mj-ea"/>
              </a:rPr>
              <a:t>發掘</a:t>
            </a:r>
            <a:r>
              <a:rPr lang="zh-TW" altLang="zh-TW" dirty="0" smtClean="0">
                <a:latin typeface="+mj-ea"/>
                <a:ea typeface="+mj-ea"/>
              </a:rPr>
              <a:t>從知識體系中衍生出來的研究問題或是研究假說。藉著探討瀏覽相關的文獻，其主要目的在建立研究理論的基礎。</a:t>
            </a:r>
            <a:endParaRPr lang="en-US" altLang="zh-TW" dirty="0" smtClean="0">
              <a:latin typeface="+mj-ea"/>
              <a:ea typeface="+mj-ea"/>
            </a:endParaRPr>
          </a:p>
          <a:p>
            <a:r>
              <a:rPr lang="zh-TW" altLang="zh-TW" dirty="0" smtClean="0">
                <a:latin typeface="+mj-ea"/>
                <a:ea typeface="+mj-ea"/>
              </a:rPr>
              <a:t>簡單來說，本章在瀏覽理論與概念面，以及研究方法面之文獻，並進而發現值得研究的研究問題</a:t>
            </a:r>
            <a:r>
              <a:rPr lang="en-US" altLang="zh-TW" dirty="0" smtClean="0">
                <a:latin typeface="+mj-ea"/>
                <a:ea typeface="+mj-ea"/>
              </a:rPr>
              <a:t>(research questions)</a:t>
            </a:r>
            <a:r>
              <a:rPr lang="zh-TW" altLang="zh-TW" dirty="0" smtClean="0">
                <a:latin typeface="+mj-ea"/>
                <a:ea typeface="+mj-ea"/>
              </a:rPr>
              <a:t>、前提</a:t>
            </a:r>
            <a:r>
              <a:rPr lang="en-US" altLang="zh-TW" dirty="0" smtClean="0">
                <a:latin typeface="+mj-ea"/>
                <a:ea typeface="+mj-ea"/>
              </a:rPr>
              <a:t>(propositions)</a:t>
            </a:r>
            <a:r>
              <a:rPr lang="zh-TW" altLang="zh-TW" dirty="0" smtClean="0">
                <a:latin typeface="+mj-ea"/>
                <a:ea typeface="+mj-ea"/>
              </a:rPr>
              <a:t>、或研究假說</a:t>
            </a:r>
            <a:r>
              <a:rPr lang="en-US" altLang="zh-TW" dirty="0" smtClean="0">
                <a:latin typeface="+mj-ea"/>
                <a:ea typeface="+mj-ea"/>
              </a:rPr>
              <a:t>(hypotheses)</a:t>
            </a:r>
            <a:r>
              <a:rPr lang="zh-TW" altLang="zh-TW" dirty="0" smtClean="0">
                <a:latin typeface="+mj-ea"/>
                <a:ea typeface="+mj-ea"/>
              </a:rPr>
              <a:t>。</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三、研究方法</a:t>
            </a:r>
            <a:endParaRPr lang="zh-TW" altLang="en-US" dirty="0">
              <a:latin typeface="+mj-ea"/>
              <a:ea typeface="+mj-ea"/>
            </a:endParaRPr>
          </a:p>
        </p:txBody>
      </p:sp>
      <p:sp>
        <p:nvSpPr>
          <p:cNvPr id="3" name="內容版面配置區 2"/>
          <p:cNvSpPr>
            <a:spLocks noGrp="1"/>
          </p:cNvSpPr>
          <p:nvPr>
            <p:ph idx="1"/>
          </p:nvPr>
        </p:nvSpPr>
        <p:spPr/>
        <p:txBody>
          <a:bodyPr>
            <a:normAutofit fontScale="70000" lnSpcReduction="20000"/>
          </a:bodyPr>
          <a:lstStyle/>
          <a:p>
            <a:r>
              <a:rPr lang="zh-TW" altLang="zh-TW" dirty="0" smtClean="0">
                <a:latin typeface="+mj-ea"/>
                <a:ea typeface="+mj-ea"/>
              </a:rPr>
              <a:t>本章在描述運用在本研究裡的針對研究假說，而設計來收集資料研究方法。</a:t>
            </a:r>
            <a:endParaRPr lang="en-US" altLang="zh-TW" dirty="0" smtClean="0">
              <a:latin typeface="+mj-ea"/>
              <a:ea typeface="+mj-ea"/>
            </a:endParaRPr>
          </a:p>
          <a:p>
            <a:r>
              <a:rPr lang="zh-TW" altLang="zh-TW" dirty="0" smtClean="0">
                <a:latin typeface="+mj-ea"/>
                <a:ea typeface="+mj-ea"/>
              </a:rPr>
              <a:t>本章內容包含研究對象</a:t>
            </a:r>
            <a:r>
              <a:rPr lang="en-US" altLang="zh-TW" dirty="0" smtClean="0">
                <a:latin typeface="+mj-ea"/>
                <a:ea typeface="+mj-ea"/>
              </a:rPr>
              <a:t>(population)</a:t>
            </a:r>
            <a:r>
              <a:rPr lang="zh-TW" altLang="zh-TW" dirty="0" smtClean="0">
                <a:latin typeface="+mj-ea"/>
                <a:ea typeface="+mj-ea"/>
              </a:rPr>
              <a:t>、或其他的資料來源。並詳細記載取樣的過程，包含說明研究樣本、樣本大小、樣本的基本人口統計資料，樣本回應率，</a:t>
            </a:r>
            <a:endParaRPr lang="en-US" altLang="zh-TW" dirty="0" smtClean="0">
              <a:latin typeface="+mj-ea"/>
              <a:ea typeface="+mj-ea"/>
            </a:endParaRPr>
          </a:p>
          <a:p>
            <a:r>
              <a:rPr lang="zh-TW" altLang="zh-TW" dirty="0" smtClean="0">
                <a:latin typeface="+mj-ea"/>
                <a:ea typeface="+mj-ea"/>
              </a:rPr>
              <a:t>另外，還要分析取樣的誤差。收集資料的流程，包含前測、並分析以前與現在收集資料的工具</a:t>
            </a:r>
            <a:r>
              <a:rPr lang="en-US" altLang="zh-TW" dirty="0" smtClean="0">
                <a:latin typeface="+mj-ea"/>
                <a:ea typeface="+mj-ea"/>
              </a:rPr>
              <a:t>(</a:t>
            </a:r>
            <a:r>
              <a:rPr lang="zh-TW" altLang="zh-TW" dirty="0" smtClean="0">
                <a:latin typeface="+mj-ea"/>
                <a:ea typeface="+mj-ea"/>
              </a:rPr>
              <a:t>如問卷</a:t>
            </a:r>
            <a:r>
              <a:rPr lang="en-US" altLang="zh-TW" dirty="0" smtClean="0">
                <a:latin typeface="+mj-ea"/>
                <a:ea typeface="+mj-ea"/>
              </a:rPr>
              <a:t>)</a:t>
            </a:r>
            <a:r>
              <a:rPr lang="zh-TW" altLang="zh-TW" dirty="0" smtClean="0">
                <a:latin typeface="+mj-ea"/>
                <a:ea typeface="+mj-ea"/>
              </a:rPr>
              <a:t>的信度與效度。</a:t>
            </a:r>
            <a:endParaRPr lang="en-US" altLang="zh-TW" dirty="0" smtClean="0">
              <a:latin typeface="+mj-ea"/>
              <a:ea typeface="+mj-ea"/>
            </a:endParaRPr>
          </a:p>
          <a:p>
            <a:r>
              <a:rPr lang="zh-TW" altLang="zh-TW" dirty="0" smtClean="0">
                <a:latin typeface="+mj-ea"/>
                <a:ea typeface="+mj-ea"/>
              </a:rPr>
              <a:t>並且記載問卷收集與處理的流程，包含時間點、地點、由誰來做、未回答率的分析等。</a:t>
            </a:r>
            <a:endParaRPr lang="en-US" altLang="zh-TW" dirty="0" smtClean="0">
              <a:latin typeface="+mj-ea"/>
              <a:ea typeface="+mj-ea"/>
            </a:endParaRPr>
          </a:p>
          <a:p>
            <a:r>
              <a:rPr lang="zh-TW" altLang="zh-TW" dirty="0" smtClean="0">
                <a:latin typeface="+mj-ea"/>
                <a:ea typeface="+mj-ea"/>
              </a:rPr>
              <a:t>比起第一章的研究方法的簡介，本章節詳細記錄了本研究採用的研究方法的細節。</a:t>
            </a:r>
            <a:endParaRPr lang="en-US" altLang="zh-TW" dirty="0" smtClean="0">
              <a:latin typeface="+mj-ea"/>
              <a:ea typeface="+mj-ea"/>
            </a:endParaRPr>
          </a:p>
          <a:p>
            <a:r>
              <a:rPr lang="zh-TW" altLang="zh-TW" dirty="0" smtClean="0">
                <a:latin typeface="+mj-ea"/>
                <a:ea typeface="+mj-ea"/>
              </a:rPr>
              <a:t>對於質化的研究，在本章的仔細描述更顯得重要。質化本章的的表現方式會不一樣，本章可以描述行為研究計畫，這些不是為了促進研究的重新執行，而是表現研究者在行為研究方法的執行能力。</a:t>
            </a: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四、研究結果</a:t>
            </a:r>
            <a:endParaRPr lang="zh-TW" altLang="en-US" dirty="0">
              <a:latin typeface="+mj-ea"/>
              <a:ea typeface="+mj-ea"/>
            </a:endParaRPr>
          </a:p>
        </p:txBody>
      </p:sp>
      <p:sp>
        <p:nvSpPr>
          <p:cNvPr id="3" name="內容版面配置區 2"/>
          <p:cNvSpPr>
            <a:spLocks noGrp="1"/>
          </p:cNvSpPr>
          <p:nvPr>
            <p:ph idx="1"/>
          </p:nvPr>
        </p:nvSpPr>
        <p:spPr/>
        <p:txBody>
          <a:bodyPr/>
          <a:lstStyle/>
          <a:p>
            <a:r>
              <a:rPr lang="zh-TW" altLang="zh-TW" dirty="0" smtClean="0">
                <a:latin typeface="+mj-ea"/>
                <a:ea typeface="+mj-ea"/>
              </a:rPr>
              <a:t>第四章呈現分析的結果，主要針對研究問題或研究假設來回答分析的結果。</a:t>
            </a:r>
            <a:endParaRPr lang="en-US" altLang="zh-TW" dirty="0" smtClean="0">
              <a:latin typeface="+mj-ea"/>
              <a:ea typeface="+mj-ea"/>
            </a:endParaRPr>
          </a:p>
          <a:p>
            <a:r>
              <a:rPr lang="zh-TW" altLang="zh-TW" dirty="0" smtClean="0">
                <a:latin typeface="+mj-ea"/>
                <a:ea typeface="+mj-ea"/>
              </a:rPr>
              <a:t>本章將不會與其它的文</a:t>
            </a:r>
            <a:r>
              <a:rPr lang="zh-TW" altLang="en-US" dirty="0" smtClean="0">
                <a:latin typeface="+mj-ea"/>
                <a:ea typeface="+mj-ea"/>
              </a:rPr>
              <a:t>獻</a:t>
            </a:r>
            <a:r>
              <a:rPr lang="zh-TW" altLang="zh-TW" dirty="0" smtClean="0">
                <a:latin typeface="+mj-ea"/>
                <a:ea typeface="+mj-ea"/>
              </a:rPr>
              <a:t>做比較，因此不會有參考文獻。</a:t>
            </a:r>
            <a:endParaRPr lang="en-US" altLang="zh-TW" dirty="0" smtClean="0">
              <a:latin typeface="+mj-ea"/>
              <a:ea typeface="+mj-ea"/>
            </a:endParaRPr>
          </a:p>
          <a:p>
            <a:r>
              <a:rPr lang="zh-TW" altLang="zh-TW" dirty="0" smtClean="0">
                <a:latin typeface="+mj-ea"/>
                <a:ea typeface="+mj-ea"/>
              </a:rPr>
              <a:t>內容中多使用圖表來把結果的重點簡單的凸顯出來。</a:t>
            </a:r>
            <a:endParaRPr lang="en-US" altLang="zh-TW" dirty="0" smtClean="0">
              <a:latin typeface="+mj-ea"/>
              <a:ea typeface="+mj-ea"/>
            </a:endParaRPr>
          </a:p>
          <a:p>
            <a:r>
              <a:rPr lang="zh-TW" altLang="zh-TW" dirty="0" smtClean="0">
                <a:latin typeface="+mj-ea"/>
                <a:ea typeface="+mj-ea"/>
              </a:rPr>
              <a:t>在質化研究中可以用一些圖示來解釋質化的發現結果。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smtClean="0">
                <a:latin typeface="+mj-ea"/>
                <a:ea typeface="+mj-ea"/>
              </a:rPr>
              <a:t>五、結論與建議</a:t>
            </a:r>
            <a:endParaRPr lang="zh-TW" altLang="en-US" dirty="0">
              <a:latin typeface="+mj-ea"/>
              <a:ea typeface="+mj-ea"/>
            </a:endParaRPr>
          </a:p>
        </p:txBody>
      </p:sp>
      <p:sp>
        <p:nvSpPr>
          <p:cNvPr id="3" name="內容版面配置區 2"/>
          <p:cNvSpPr>
            <a:spLocks noGrp="1"/>
          </p:cNvSpPr>
          <p:nvPr>
            <p:ph idx="1"/>
          </p:nvPr>
        </p:nvSpPr>
        <p:spPr/>
        <p:txBody>
          <a:bodyPr>
            <a:normAutofit fontScale="70000" lnSpcReduction="20000"/>
          </a:bodyPr>
          <a:lstStyle/>
          <a:p>
            <a:r>
              <a:rPr lang="zh-TW" altLang="zh-TW" dirty="0" smtClean="0">
                <a:latin typeface="+mj-ea"/>
                <a:ea typeface="+mj-ea"/>
              </a:rPr>
              <a:t>在結論的這個章節把研究假說或問題的發現結果先簡單概略的描述，並把結果在文獻知識體系中所扮演的角色勾勒出來。</a:t>
            </a:r>
            <a:endParaRPr lang="en-US" altLang="zh-TW" dirty="0" smtClean="0">
              <a:latin typeface="+mj-ea"/>
              <a:ea typeface="+mj-ea"/>
            </a:endParaRPr>
          </a:p>
          <a:p>
            <a:r>
              <a:rPr lang="zh-TW" altLang="zh-TW" dirty="0" smtClean="0">
                <a:latin typeface="+mj-ea"/>
                <a:ea typeface="+mj-ea"/>
              </a:rPr>
              <a:t>結論中會呈現每一個研究問題或假說的發現結果，重要的是以之前的實證研究來佐證與討論。當發現一些期望之外的結果時，需要提供適當的解讀。</a:t>
            </a:r>
            <a:endParaRPr lang="en-US" altLang="zh-TW" dirty="0" smtClean="0">
              <a:latin typeface="+mj-ea"/>
              <a:ea typeface="+mj-ea"/>
            </a:endParaRPr>
          </a:p>
          <a:p>
            <a:r>
              <a:rPr lang="zh-TW" altLang="zh-TW" dirty="0" smtClean="0">
                <a:latin typeface="+mj-ea"/>
                <a:ea typeface="+mj-ea"/>
              </a:rPr>
              <a:t>然後提出本研究對理論上的意涵</a:t>
            </a:r>
            <a:r>
              <a:rPr lang="en-US" altLang="zh-TW" dirty="0" smtClean="0">
                <a:latin typeface="+mj-ea"/>
                <a:ea typeface="+mj-ea"/>
              </a:rPr>
              <a:t>(implication)</a:t>
            </a:r>
            <a:r>
              <a:rPr lang="zh-TW" altLang="zh-TW" dirty="0" smtClean="0">
                <a:latin typeface="+mj-ea"/>
                <a:ea typeface="+mj-ea"/>
              </a:rPr>
              <a:t>，還有對實務或是政策上的意涵。</a:t>
            </a:r>
            <a:endParaRPr lang="en-US" altLang="zh-TW" dirty="0" smtClean="0">
              <a:latin typeface="+mj-ea"/>
              <a:ea typeface="+mj-ea"/>
            </a:endParaRPr>
          </a:p>
          <a:p>
            <a:r>
              <a:rPr lang="zh-TW" altLang="zh-TW" dirty="0" smtClean="0">
                <a:latin typeface="+mj-ea"/>
                <a:ea typeface="+mj-ea"/>
              </a:rPr>
              <a:t>接下來提出當在執行研究過程中衍生的研究的限制</a:t>
            </a:r>
            <a:r>
              <a:rPr lang="en-US" altLang="zh-TW" dirty="0" smtClean="0">
                <a:latin typeface="+mj-ea"/>
                <a:ea typeface="+mj-ea"/>
              </a:rPr>
              <a:t>(limitations)</a:t>
            </a:r>
            <a:r>
              <a:rPr lang="zh-TW" altLang="zh-TW" dirty="0" smtClean="0">
                <a:latin typeface="+mj-ea"/>
                <a:ea typeface="+mj-ea"/>
              </a:rPr>
              <a:t>。</a:t>
            </a:r>
            <a:endParaRPr lang="en-US" altLang="zh-TW" dirty="0" smtClean="0">
              <a:latin typeface="+mj-ea"/>
              <a:ea typeface="+mj-ea"/>
            </a:endParaRPr>
          </a:p>
          <a:p>
            <a:r>
              <a:rPr lang="zh-TW" altLang="zh-TW" dirty="0" smtClean="0">
                <a:latin typeface="+mj-ea"/>
                <a:ea typeface="+mj-ea"/>
              </a:rPr>
              <a:t>最後，對未來的研究做出一些研究方向的建議</a:t>
            </a:r>
            <a:r>
              <a:rPr lang="en-US" altLang="zh-TW" dirty="0" smtClean="0">
                <a:latin typeface="+mj-ea"/>
                <a:ea typeface="+mj-ea"/>
              </a:rPr>
              <a:t>(suggestion for future research)</a:t>
            </a:r>
            <a:r>
              <a:rPr lang="zh-TW" altLang="zh-TW" dirty="0" smtClean="0">
                <a:latin typeface="+mj-ea"/>
                <a:ea typeface="+mj-ea"/>
              </a:rPr>
              <a:t>，幫助其他在這領域有興趣的研究者在選擇與設計研究方法上的建議，並提出一些研究議題與可行的研究方法。</a:t>
            </a:r>
            <a:endParaRPr lang="en-US" altLang="zh-TW" dirty="0" smtClean="0">
              <a:latin typeface="+mj-ea"/>
              <a:ea typeface="+mj-ea"/>
            </a:endParaRPr>
          </a:p>
          <a:p>
            <a:r>
              <a:rPr lang="zh-TW" altLang="zh-TW" dirty="0" smtClean="0">
                <a:latin typeface="+mj-ea"/>
                <a:ea typeface="+mj-ea"/>
              </a:rPr>
              <a:t>最後，把本研究最有趣或最有貢獻的部份強調出來，做一個簡短的總結。</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725</TotalTime>
  <Words>1959</Words>
  <Application>Microsoft Office PowerPoint</Application>
  <PresentationFormat>如螢幕大小 (4:3)</PresentationFormat>
  <Paragraphs>247</Paragraphs>
  <Slides>16</Slides>
  <Notes>0</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龍騰四海</vt:lpstr>
      <vt:lpstr>研究流程與論文架構</vt:lpstr>
      <vt:lpstr>研究流程</vt:lpstr>
      <vt:lpstr>Thesis Structure</vt:lpstr>
      <vt:lpstr>論文內容與格式</vt:lpstr>
      <vt:lpstr>一、研究背景</vt:lpstr>
      <vt:lpstr>二、文獻探討</vt:lpstr>
      <vt:lpstr>三、研究方法</vt:lpstr>
      <vt:lpstr>四、研究結果</vt:lpstr>
      <vt:lpstr>五、結論與建議</vt:lpstr>
      <vt:lpstr>統計分析判斷</vt:lpstr>
      <vt:lpstr>期中報告格式</vt:lpstr>
      <vt:lpstr>期中報告格式 T-Test</vt:lpstr>
      <vt:lpstr>期中報告格式 ANOVA</vt:lpstr>
      <vt:lpstr>投影片 14</vt:lpstr>
      <vt:lpstr>SEM參數</vt:lpstr>
      <vt:lpstr>簡報結束</vt:lpstr>
    </vt:vector>
  </TitlesOfParts>
  <Company>MicroXP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黃露鋒</dc:creator>
  <cp:lastModifiedBy>alex_csu</cp:lastModifiedBy>
  <cp:revision>93</cp:revision>
  <dcterms:created xsi:type="dcterms:W3CDTF">2013-03-09T04:45:54Z</dcterms:created>
  <dcterms:modified xsi:type="dcterms:W3CDTF">2013-05-18T05:43:41Z</dcterms:modified>
</cp:coreProperties>
</file>