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0" r:id="rId2"/>
    <p:sldId id="281" r:id="rId3"/>
    <p:sldId id="332" r:id="rId4"/>
    <p:sldId id="317" r:id="rId5"/>
    <p:sldId id="314" r:id="rId6"/>
    <p:sldId id="315" r:id="rId7"/>
    <p:sldId id="319" r:id="rId8"/>
    <p:sldId id="320" r:id="rId9"/>
    <p:sldId id="321" r:id="rId10"/>
    <p:sldId id="322" r:id="rId11"/>
    <p:sldId id="324" r:id="rId12"/>
    <p:sldId id="323" r:id="rId13"/>
    <p:sldId id="326" r:id="rId14"/>
    <p:sldId id="329" r:id="rId15"/>
    <p:sldId id="330" r:id="rId16"/>
    <p:sldId id="331" r:id="rId17"/>
    <p:sldId id="333" r:id="rId18"/>
    <p:sldId id="334" r:id="rId19"/>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Candara"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ndara"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ndara"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ndara"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ndara" pitchFamily="34" charset="0"/>
        <a:ea typeface="新細明體" pitchFamily="18" charset="-120"/>
        <a:cs typeface="+mn-cs"/>
      </a:defRPr>
    </a:lvl5pPr>
    <a:lvl6pPr marL="2286000" algn="l" defTabSz="914400" rtl="0" eaLnBrk="1" latinLnBrk="0" hangingPunct="1">
      <a:defRPr kumimoji="1" kern="1200">
        <a:solidFill>
          <a:schemeClr val="tx1"/>
        </a:solidFill>
        <a:latin typeface="Candara" pitchFamily="34" charset="0"/>
        <a:ea typeface="新細明體" pitchFamily="18" charset="-120"/>
        <a:cs typeface="+mn-cs"/>
      </a:defRPr>
    </a:lvl6pPr>
    <a:lvl7pPr marL="2743200" algn="l" defTabSz="914400" rtl="0" eaLnBrk="1" latinLnBrk="0" hangingPunct="1">
      <a:defRPr kumimoji="1" kern="1200">
        <a:solidFill>
          <a:schemeClr val="tx1"/>
        </a:solidFill>
        <a:latin typeface="Candara" pitchFamily="34" charset="0"/>
        <a:ea typeface="新細明體" pitchFamily="18" charset="-120"/>
        <a:cs typeface="+mn-cs"/>
      </a:defRPr>
    </a:lvl7pPr>
    <a:lvl8pPr marL="3200400" algn="l" defTabSz="914400" rtl="0" eaLnBrk="1" latinLnBrk="0" hangingPunct="1">
      <a:defRPr kumimoji="1" kern="1200">
        <a:solidFill>
          <a:schemeClr val="tx1"/>
        </a:solidFill>
        <a:latin typeface="Candara" pitchFamily="34" charset="0"/>
        <a:ea typeface="新細明體" pitchFamily="18" charset="-120"/>
        <a:cs typeface="+mn-cs"/>
      </a:defRPr>
    </a:lvl8pPr>
    <a:lvl9pPr marL="3657600" algn="l" defTabSz="914400" rtl="0" eaLnBrk="1" latinLnBrk="0" hangingPunct="1">
      <a:defRPr kumimoji="1" kern="1200">
        <a:solidFill>
          <a:schemeClr val="tx1"/>
        </a:solidFill>
        <a:latin typeface="Candara"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111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432" autoAdjust="0"/>
    <p:restoredTop sz="97285" autoAdjust="0"/>
  </p:normalViewPr>
  <p:slideViewPr>
    <p:cSldViewPr>
      <p:cViewPr>
        <p:scale>
          <a:sx n="66" d="100"/>
          <a:sy n="66" d="100"/>
        </p:scale>
        <p:origin x="-798" y="-5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
        <p:nvSpPr>
          <p:cNvPr id="4" name="Date Placeholder 3"/>
          <p:cNvSpPr>
            <a:spLocks noGrp="1"/>
          </p:cNvSpPr>
          <p:nvPr>
            <p:ph type="dt" sz="half" idx="10"/>
          </p:nvPr>
        </p:nvSpPr>
        <p:spPr/>
        <p:txBody>
          <a:bodyPr/>
          <a:lstStyle>
            <a:lvl1pPr>
              <a:defRPr/>
            </a:lvl1pPr>
          </a:lstStyle>
          <a:p>
            <a:pPr>
              <a:defRPr/>
            </a:pPr>
            <a:fld id="{BBD9DDDD-7252-43DC-A5C0-474D132CB349}" type="datetimeFigureOut">
              <a:rPr lang="zh-TW" altLang="en-US"/>
              <a:pPr>
                <a:defRPr/>
              </a:pPr>
              <a:t>2015/11/2</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CC06A85-795C-4495-9491-F6A413F2BE4B}"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zh-TW" altLang="en-US"/>
            </a:p>
          </p:txBody>
        </p:sp>
        <p:sp>
          <p:nvSpPr>
            <p:cNvPr id="7"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zh-TW" altLang="en-US"/>
            </a:p>
          </p:txBody>
        </p:sp>
        <p:sp>
          <p:nvSpPr>
            <p:cNvPr id="8"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zh-TW" altLang="en-US"/>
            </a:p>
          </p:txBody>
        </p:sp>
        <p:sp>
          <p:nvSpPr>
            <p:cNvPr id="9"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zh-TW" altLang="en-US"/>
            </a:p>
          </p:txBody>
        </p:sp>
        <p:sp useBgFill="1">
          <p:nvSpPr>
            <p:cNvPr id="10" name="Freeform 19"/>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zh-TW" alt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Date Placeholder 3"/>
          <p:cNvSpPr>
            <a:spLocks noGrp="1"/>
          </p:cNvSpPr>
          <p:nvPr>
            <p:ph type="dt" sz="half" idx="10"/>
          </p:nvPr>
        </p:nvSpPr>
        <p:spPr/>
        <p:txBody>
          <a:bodyPr/>
          <a:lstStyle>
            <a:lvl1pPr>
              <a:defRPr/>
            </a:lvl1pPr>
          </a:lstStyle>
          <a:p>
            <a:pPr>
              <a:defRPr/>
            </a:pPr>
            <a:fld id="{228D0134-6D8F-4650-8794-C529A7F5E805}" type="datetimeFigureOut">
              <a:rPr lang="zh-TW" altLang="en-US"/>
              <a:pPr>
                <a:defRPr/>
              </a:pPr>
              <a:t>2015/11/2</a:t>
            </a:fld>
            <a:endParaRPr lang="zh-TW" altLang="en-US"/>
          </a:p>
        </p:txBody>
      </p:sp>
      <p:sp>
        <p:nvSpPr>
          <p:cNvPr id="12" name="Footer Placeholder 4"/>
          <p:cNvSpPr>
            <a:spLocks noGrp="1"/>
          </p:cNvSpPr>
          <p:nvPr>
            <p:ph type="ftr" sz="quarter" idx="11"/>
          </p:nvPr>
        </p:nvSpPr>
        <p:spPr/>
        <p:txBody>
          <a:bodyPr/>
          <a:lstStyle>
            <a:lvl1pPr>
              <a:defRPr/>
            </a:lvl1pPr>
          </a:lstStyle>
          <a:p>
            <a:pPr>
              <a:defRPr/>
            </a:pPr>
            <a:endParaRPr lang="zh-TW" altLang="en-US"/>
          </a:p>
        </p:txBody>
      </p:sp>
      <p:sp>
        <p:nvSpPr>
          <p:cNvPr id="13" name="Slide Number Placeholder 5"/>
          <p:cNvSpPr>
            <a:spLocks noGrp="1"/>
          </p:cNvSpPr>
          <p:nvPr>
            <p:ph type="sldNum" sz="quarter" idx="12"/>
          </p:nvPr>
        </p:nvSpPr>
        <p:spPr/>
        <p:txBody>
          <a:bodyPr/>
          <a:lstStyle>
            <a:lvl1pPr>
              <a:defRPr/>
            </a:lvl1pPr>
          </a:lstStyle>
          <a:p>
            <a:pPr>
              <a:defRPr/>
            </a:pPr>
            <a:fld id="{D31FCD84-D8E0-4137-B6FA-E7D62C1B17E5}"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5164138" y="6249988"/>
            <a:ext cx="3786187" cy="365125"/>
          </a:xfrm>
        </p:spPr>
        <p:txBody>
          <a:bodyPr/>
          <a:lstStyle>
            <a:lvl1pPr>
              <a:defRPr smtClean="0"/>
            </a:lvl1pPr>
          </a:lstStyle>
          <a:p>
            <a:pPr>
              <a:defRPr/>
            </a:pPr>
            <a:fld id="{0B2AF0CB-6ABB-4831-9A5F-EAD7BA05035A}" type="datetimeFigureOut">
              <a:rPr lang="zh-TW" altLang="en-US"/>
              <a:pPr>
                <a:defRPr/>
              </a:pPr>
              <a:t>2015/11/2</a:t>
            </a:fld>
            <a:endParaRPr lang="zh-TW" altLang="en-US"/>
          </a:p>
        </p:txBody>
      </p:sp>
      <p:sp>
        <p:nvSpPr>
          <p:cNvPr id="3" name="頁尾版面配置區 2"/>
          <p:cNvSpPr>
            <a:spLocks noGrp="1"/>
          </p:cNvSpPr>
          <p:nvPr>
            <p:ph type="ftr" sz="quarter" idx="11"/>
          </p:nvPr>
        </p:nvSpPr>
        <p:spPr>
          <a:xfrm>
            <a:off x="193675" y="6249988"/>
            <a:ext cx="3786188" cy="365125"/>
          </a:xfrm>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a:xfrm>
            <a:off x="3990975" y="6249988"/>
            <a:ext cx="1162050" cy="365125"/>
          </a:xfrm>
        </p:spPr>
        <p:txBody>
          <a:bodyPr/>
          <a:lstStyle>
            <a:lvl1pPr>
              <a:defRPr smtClean="0"/>
            </a:lvl1pPr>
          </a:lstStyle>
          <a:p>
            <a:pPr>
              <a:defRPr/>
            </a:pPr>
            <a:fld id="{D3DEDDAA-C5C7-4AE9-9C64-629D08B971BB}"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Freeform 14"/>
          <p:cNvSpPr>
            <a:spLocks/>
          </p:cNvSpPr>
          <p:nvPr/>
        </p:nvSpPr>
        <p:spPr bwMode="hidden">
          <a:xfrm>
            <a:off x="6046788" y="4203700"/>
            <a:ext cx="2876550" cy="714375"/>
          </a:xfrm>
          <a:custGeom>
            <a:avLst/>
            <a:gdLst>
              <a:gd name="T0" fmla="*/ 2870172 w 2706"/>
              <a:gd name="T1" fmla="*/ 0 h 640"/>
              <a:gd name="T2" fmla="*/ 2870172 w 2706"/>
              <a:gd name="T3" fmla="*/ 0 h 640"/>
              <a:gd name="T4" fmla="*/ 2748987 w 2706"/>
              <a:gd name="T5" fmla="*/ 20092 h 640"/>
              <a:gd name="T6" fmla="*/ 2625676 w 2706"/>
              <a:gd name="T7" fmla="*/ 42416 h 640"/>
              <a:gd name="T8" fmla="*/ 2500239 w 2706"/>
              <a:gd name="T9" fmla="*/ 66973 h 640"/>
              <a:gd name="T10" fmla="*/ 2370549 w 2706"/>
              <a:gd name="T11" fmla="*/ 91529 h 640"/>
              <a:gd name="T12" fmla="*/ 2238734 w 2706"/>
              <a:gd name="T13" fmla="*/ 120551 h 640"/>
              <a:gd name="T14" fmla="*/ 2102667 w 2706"/>
              <a:gd name="T15" fmla="*/ 149572 h 640"/>
              <a:gd name="T16" fmla="*/ 1964473 w 2706"/>
              <a:gd name="T17" fmla="*/ 183059 h 640"/>
              <a:gd name="T18" fmla="*/ 1822028 w 2706"/>
              <a:gd name="T19" fmla="*/ 216545 h 640"/>
              <a:gd name="T20" fmla="*/ 1822028 w 2706"/>
              <a:gd name="T21" fmla="*/ 216545 h 640"/>
              <a:gd name="T22" fmla="*/ 1564775 w 2706"/>
              <a:gd name="T23" fmla="*/ 281285 h 640"/>
              <a:gd name="T24" fmla="*/ 1313901 w 2706"/>
              <a:gd name="T25" fmla="*/ 339328 h 640"/>
              <a:gd name="T26" fmla="*/ 1073657 w 2706"/>
              <a:gd name="T27" fmla="*/ 392906 h 640"/>
              <a:gd name="T28" fmla="*/ 841917 w 2706"/>
              <a:gd name="T29" fmla="*/ 444252 h 640"/>
              <a:gd name="T30" fmla="*/ 620808 w 2706"/>
              <a:gd name="T31" fmla="*/ 488900 h 640"/>
              <a:gd name="T32" fmla="*/ 406076 w 2706"/>
              <a:gd name="T33" fmla="*/ 529084 h 640"/>
              <a:gd name="T34" fmla="*/ 199849 w 2706"/>
              <a:gd name="T35" fmla="*/ 567035 h 640"/>
              <a:gd name="T36" fmla="*/ 0 w 2706"/>
              <a:gd name="T37" fmla="*/ 600521 h 640"/>
              <a:gd name="T38" fmla="*/ 0 w 2706"/>
              <a:gd name="T39" fmla="*/ 600521 h 640"/>
              <a:gd name="T40" fmla="*/ 138193 w 2706"/>
              <a:gd name="T41" fmla="*/ 620613 h 640"/>
              <a:gd name="T42" fmla="*/ 270009 w 2706"/>
              <a:gd name="T43" fmla="*/ 638473 h 640"/>
              <a:gd name="T44" fmla="*/ 397572 w 2706"/>
              <a:gd name="T45" fmla="*/ 654100 h 640"/>
              <a:gd name="T46" fmla="*/ 523009 w 2706"/>
              <a:gd name="T47" fmla="*/ 667494 h 640"/>
              <a:gd name="T48" fmla="*/ 644194 w 2706"/>
              <a:gd name="T49" fmla="*/ 680889 h 640"/>
              <a:gd name="T50" fmla="*/ 761127 w 2706"/>
              <a:gd name="T51" fmla="*/ 689818 h 640"/>
              <a:gd name="T52" fmla="*/ 873808 w 2706"/>
              <a:gd name="T53" fmla="*/ 698748 h 640"/>
              <a:gd name="T54" fmla="*/ 984363 w 2706"/>
              <a:gd name="T55" fmla="*/ 705445 h 640"/>
              <a:gd name="T56" fmla="*/ 1092791 w 2706"/>
              <a:gd name="T57" fmla="*/ 709910 h 640"/>
              <a:gd name="T58" fmla="*/ 1196968 w 2706"/>
              <a:gd name="T59" fmla="*/ 712143 h 640"/>
              <a:gd name="T60" fmla="*/ 1296892 w 2706"/>
              <a:gd name="T61" fmla="*/ 714375 h 640"/>
              <a:gd name="T62" fmla="*/ 1394691 w 2706"/>
              <a:gd name="T63" fmla="*/ 714375 h 640"/>
              <a:gd name="T64" fmla="*/ 1490363 w 2706"/>
              <a:gd name="T65" fmla="*/ 712143 h 640"/>
              <a:gd name="T66" fmla="*/ 1583910 w 2706"/>
              <a:gd name="T67" fmla="*/ 709910 h 640"/>
              <a:gd name="T68" fmla="*/ 1673204 w 2706"/>
              <a:gd name="T69" fmla="*/ 705445 h 640"/>
              <a:gd name="T70" fmla="*/ 1760372 w 2706"/>
              <a:gd name="T71" fmla="*/ 698748 h 640"/>
              <a:gd name="T72" fmla="*/ 1843288 w 2706"/>
              <a:gd name="T73" fmla="*/ 692051 h 640"/>
              <a:gd name="T74" fmla="*/ 1926204 w 2706"/>
              <a:gd name="T75" fmla="*/ 683121 h 640"/>
              <a:gd name="T76" fmla="*/ 2004868 w 2706"/>
              <a:gd name="T77" fmla="*/ 671959 h 640"/>
              <a:gd name="T78" fmla="*/ 2083532 w 2706"/>
              <a:gd name="T79" fmla="*/ 660797 h 640"/>
              <a:gd name="T80" fmla="*/ 2157944 w 2706"/>
              <a:gd name="T81" fmla="*/ 647402 h 640"/>
              <a:gd name="T82" fmla="*/ 2232356 w 2706"/>
              <a:gd name="T83" fmla="*/ 634008 h 640"/>
              <a:gd name="T84" fmla="*/ 2302516 w 2706"/>
              <a:gd name="T85" fmla="*/ 618381 h 640"/>
              <a:gd name="T86" fmla="*/ 2372675 w 2706"/>
              <a:gd name="T87" fmla="*/ 602754 h 640"/>
              <a:gd name="T88" fmla="*/ 2440709 w 2706"/>
              <a:gd name="T89" fmla="*/ 584895 h 640"/>
              <a:gd name="T90" fmla="*/ 2506617 w 2706"/>
              <a:gd name="T91" fmla="*/ 567035 h 640"/>
              <a:gd name="T92" fmla="*/ 2570398 w 2706"/>
              <a:gd name="T93" fmla="*/ 546943 h 640"/>
              <a:gd name="T94" fmla="*/ 2634180 w 2706"/>
              <a:gd name="T95" fmla="*/ 526852 h 640"/>
              <a:gd name="T96" fmla="*/ 2755365 w 2706"/>
              <a:gd name="T97" fmla="*/ 482203 h 640"/>
              <a:gd name="T98" fmla="*/ 2872298 w 2706"/>
              <a:gd name="T99" fmla="*/ 435322 h 640"/>
              <a:gd name="T100" fmla="*/ 2872298 w 2706"/>
              <a:gd name="T101" fmla="*/ 435322 h 640"/>
              <a:gd name="T102" fmla="*/ 2876550 w 2706"/>
              <a:gd name="T103" fmla="*/ 433090 h 640"/>
              <a:gd name="T104" fmla="*/ 2876550 w 2706"/>
              <a:gd name="T105" fmla="*/ 433090 h 640"/>
              <a:gd name="T106" fmla="*/ 2876550 w 2706"/>
              <a:gd name="T107" fmla="*/ 0 h 640"/>
              <a:gd name="T108" fmla="*/ 2876550 w 2706"/>
              <a:gd name="T109" fmla="*/ 0 h 640"/>
              <a:gd name="T110" fmla="*/ 2870172 w 2706"/>
              <a:gd name="T111" fmla="*/ 0 h 640"/>
              <a:gd name="T112" fmla="*/ 2870172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zh-TW" altLang="en-US"/>
          </a:p>
        </p:txBody>
      </p:sp>
      <p:sp>
        <p:nvSpPr>
          <p:cNvPr id="6" name="Freeform 18"/>
          <p:cNvSpPr>
            <a:spLocks/>
          </p:cNvSpPr>
          <p:nvPr/>
        </p:nvSpPr>
        <p:spPr bwMode="hidden">
          <a:xfrm>
            <a:off x="2619375" y="4075113"/>
            <a:ext cx="5545138" cy="850900"/>
          </a:xfrm>
          <a:custGeom>
            <a:avLst/>
            <a:gdLst>
              <a:gd name="T0" fmla="*/ 5545138 w 5216"/>
              <a:gd name="T1" fmla="*/ 797300 h 762"/>
              <a:gd name="T2" fmla="*/ 5298498 w 5216"/>
              <a:gd name="T3" fmla="*/ 766033 h 762"/>
              <a:gd name="T4" fmla="*/ 4760569 w 5216"/>
              <a:gd name="T5" fmla="*/ 681167 h 762"/>
              <a:gd name="T6" fmla="*/ 4160980 w 5216"/>
              <a:gd name="T7" fmla="*/ 567267 h 762"/>
              <a:gd name="T8" fmla="*/ 3493352 w 5216"/>
              <a:gd name="T9" fmla="*/ 417633 h 762"/>
              <a:gd name="T10" fmla="*/ 3131897 w 5216"/>
              <a:gd name="T11" fmla="*/ 330533 h 762"/>
              <a:gd name="T12" fmla="*/ 2851239 w 5216"/>
              <a:gd name="T13" fmla="*/ 263533 h 762"/>
              <a:gd name="T14" fmla="*/ 2583337 w 5216"/>
              <a:gd name="T15" fmla="*/ 205467 h 762"/>
              <a:gd name="T16" fmla="*/ 2328193 w 5216"/>
              <a:gd name="T17" fmla="*/ 156333 h 762"/>
              <a:gd name="T18" fmla="*/ 2083679 w 5216"/>
              <a:gd name="T19" fmla="*/ 113900 h 762"/>
              <a:gd name="T20" fmla="*/ 1849797 w 5216"/>
              <a:gd name="T21" fmla="*/ 80400 h 762"/>
              <a:gd name="T22" fmla="*/ 1418178 w 5216"/>
              <a:gd name="T23" fmla="*/ 31267 h 762"/>
              <a:gd name="T24" fmla="*/ 1031209 w 5216"/>
              <a:gd name="T25" fmla="*/ 4467 h 762"/>
              <a:gd name="T26" fmla="*/ 684637 w 5216"/>
              <a:gd name="T27" fmla="*/ 0 h 762"/>
              <a:gd name="T28" fmla="*/ 380590 w 5216"/>
              <a:gd name="T29" fmla="*/ 11167 h 762"/>
              <a:gd name="T30" fmla="*/ 116941 w 5216"/>
              <a:gd name="T31" fmla="*/ 35733 h 762"/>
              <a:gd name="T32" fmla="*/ 0 w 5216"/>
              <a:gd name="T33" fmla="*/ 53600 h 762"/>
              <a:gd name="T34" fmla="*/ 333814 w 5216"/>
              <a:gd name="T35" fmla="*/ 96033 h 762"/>
              <a:gd name="T36" fmla="*/ 693142 w 5216"/>
              <a:gd name="T37" fmla="*/ 156333 h 762"/>
              <a:gd name="T38" fmla="*/ 1077985 w 5216"/>
              <a:gd name="T39" fmla="*/ 234500 h 762"/>
              <a:gd name="T40" fmla="*/ 1490468 w 5216"/>
              <a:gd name="T41" fmla="*/ 330533 h 762"/>
              <a:gd name="T42" fmla="*/ 1866806 w 5216"/>
              <a:gd name="T43" fmla="*/ 422100 h 762"/>
              <a:gd name="T44" fmla="*/ 2559949 w 5216"/>
              <a:gd name="T45" fmla="*/ 576200 h 762"/>
              <a:gd name="T46" fmla="*/ 2878879 w 5216"/>
              <a:gd name="T47" fmla="*/ 638733 h 762"/>
              <a:gd name="T48" fmla="*/ 3180800 w 5216"/>
              <a:gd name="T49" fmla="*/ 692333 h 762"/>
              <a:gd name="T50" fmla="*/ 3465711 w 5216"/>
              <a:gd name="T51" fmla="*/ 739233 h 762"/>
              <a:gd name="T52" fmla="*/ 3733613 w 5216"/>
              <a:gd name="T53" fmla="*/ 774967 h 762"/>
              <a:gd name="T54" fmla="*/ 3986631 w 5216"/>
              <a:gd name="T55" fmla="*/ 806233 h 762"/>
              <a:gd name="T56" fmla="*/ 4224766 w 5216"/>
              <a:gd name="T57" fmla="*/ 826333 h 762"/>
              <a:gd name="T58" fmla="*/ 4448017 w 5216"/>
              <a:gd name="T59" fmla="*/ 841967 h 762"/>
              <a:gd name="T60" fmla="*/ 4660637 w 5216"/>
              <a:gd name="T61" fmla="*/ 850900 h 762"/>
              <a:gd name="T62" fmla="*/ 4858374 w 5216"/>
              <a:gd name="T63" fmla="*/ 850900 h 762"/>
              <a:gd name="T64" fmla="*/ 5045480 w 5216"/>
              <a:gd name="T65" fmla="*/ 846433 h 762"/>
              <a:gd name="T66" fmla="*/ 5221955 w 5216"/>
              <a:gd name="T67" fmla="*/ 835267 h 762"/>
              <a:gd name="T68" fmla="*/ 5387799 w 5216"/>
              <a:gd name="T69" fmla="*/ 817400 h 762"/>
              <a:gd name="T70" fmla="*/ 5545138 w 5216"/>
              <a:gd name="T71" fmla="*/ 797300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zh-TW" altLang="en-US"/>
          </a:p>
        </p:txBody>
      </p:sp>
      <p:sp>
        <p:nvSpPr>
          <p:cNvPr id="7" name="Freeform 22"/>
          <p:cNvSpPr>
            <a:spLocks/>
          </p:cNvSpPr>
          <p:nvPr/>
        </p:nvSpPr>
        <p:spPr bwMode="hidden">
          <a:xfrm>
            <a:off x="2828925" y="4087813"/>
            <a:ext cx="5467350" cy="774700"/>
          </a:xfrm>
          <a:custGeom>
            <a:avLst/>
            <a:gdLst>
              <a:gd name="T0" fmla="*/ 0 w 5144"/>
              <a:gd name="T1" fmla="*/ 78140 h 694"/>
              <a:gd name="T2" fmla="*/ 0 w 5144"/>
              <a:gd name="T3" fmla="*/ 78140 h 694"/>
              <a:gd name="T4" fmla="*/ 19131 w 5144"/>
              <a:gd name="T5" fmla="*/ 73675 h 694"/>
              <a:gd name="T6" fmla="*/ 76526 w 5144"/>
              <a:gd name="T7" fmla="*/ 62512 h 694"/>
              <a:gd name="T8" fmla="*/ 174309 w 5144"/>
              <a:gd name="T9" fmla="*/ 46884 h 694"/>
              <a:gd name="T10" fmla="*/ 238081 w 5144"/>
              <a:gd name="T11" fmla="*/ 37954 h 694"/>
              <a:gd name="T12" fmla="*/ 312481 w 5144"/>
              <a:gd name="T13" fmla="*/ 29023 h 694"/>
              <a:gd name="T14" fmla="*/ 395384 w 5144"/>
              <a:gd name="T15" fmla="*/ 22326 h 694"/>
              <a:gd name="T16" fmla="*/ 491041 w 5144"/>
              <a:gd name="T17" fmla="*/ 15628 h 694"/>
              <a:gd name="T18" fmla="*/ 595201 w 5144"/>
              <a:gd name="T19" fmla="*/ 8930 h 694"/>
              <a:gd name="T20" fmla="*/ 712116 w 5144"/>
              <a:gd name="T21" fmla="*/ 4465 h 694"/>
              <a:gd name="T22" fmla="*/ 839659 w 5144"/>
              <a:gd name="T23" fmla="*/ 2233 h 694"/>
              <a:gd name="T24" fmla="*/ 977831 w 5144"/>
              <a:gd name="T25" fmla="*/ 0 h 694"/>
              <a:gd name="T26" fmla="*/ 1126631 w 5144"/>
              <a:gd name="T27" fmla="*/ 2233 h 694"/>
              <a:gd name="T28" fmla="*/ 1286060 w 5144"/>
              <a:gd name="T29" fmla="*/ 6698 h 694"/>
              <a:gd name="T30" fmla="*/ 1458243 w 5144"/>
              <a:gd name="T31" fmla="*/ 15628 h 694"/>
              <a:gd name="T32" fmla="*/ 1641055 w 5144"/>
              <a:gd name="T33" fmla="*/ 26791 h 694"/>
              <a:gd name="T34" fmla="*/ 1834496 w 5144"/>
              <a:gd name="T35" fmla="*/ 44651 h 694"/>
              <a:gd name="T36" fmla="*/ 2040691 w 5144"/>
              <a:gd name="T37" fmla="*/ 64744 h 694"/>
              <a:gd name="T38" fmla="*/ 2259640 w 5144"/>
              <a:gd name="T39" fmla="*/ 89303 h 694"/>
              <a:gd name="T40" fmla="*/ 2489217 w 5144"/>
              <a:gd name="T41" fmla="*/ 118326 h 694"/>
              <a:gd name="T42" fmla="*/ 2731549 w 5144"/>
              <a:gd name="T43" fmla="*/ 154047 h 694"/>
              <a:gd name="T44" fmla="*/ 2984510 w 5144"/>
              <a:gd name="T45" fmla="*/ 194233 h 694"/>
              <a:gd name="T46" fmla="*/ 3250225 w 5144"/>
              <a:gd name="T47" fmla="*/ 241117 h 694"/>
              <a:gd name="T48" fmla="*/ 3528694 w 5144"/>
              <a:gd name="T49" fmla="*/ 296931 h 694"/>
              <a:gd name="T50" fmla="*/ 3819918 w 5144"/>
              <a:gd name="T51" fmla="*/ 357210 h 694"/>
              <a:gd name="T52" fmla="*/ 4123895 w 5144"/>
              <a:gd name="T53" fmla="*/ 424187 h 694"/>
              <a:gd name="T54" fmla="*/ 4440628 w 5144"/>
              <a:gd name="T55" fmla="*/ 500095 h 694"/>
              <a:gd name="T56" fmla="*/ 4770114 w 5144"/>
              <a:gd name="T57" fmla="*/ 582699 h 694"/>
              <a:gd name="T58" fmla="*/ 5112355 w 5144"/>
              <a:gd name="T59" fmla="*/ 674235 h 694"/>
              <a:gd name="T60" fmla="*/ 5467350 w 5144"/>
              <a:gd name="T61" fmla="*/ 774700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zh-TW" altLang="en-US"/>
          </a:p>
        </p:txBody>
      </p:sp>
      <p:sp>
        <p:nvSpPr>
          <p:cNvPr id="8" name="Freeform 26"/>
          <p:cNvSpPr>
            <a:spLocks/>
          </p:cNvSpPr>
          <p:nvPr/>
        </p:nvSpPr>
        <p:spPr bwMode="hidden">
          <a:xfrm>
            <a:off x="5610225" y="4073525"/>
            <a:ext cx="3306763" cy="652463"/>
          </a:xfrm>
          <a:custGeom>
            <a:avLst/>
            <a:gdLst>
              <a:gd name="T0" fmla="*/ 0 w 3112"/>
              <a:gd name="T1" fmla="*/ 652463 h 584"/>
              <a:gd name="T2" fmla="*/ 0 w 3112"/>
              <a:gd name="T3" fmla="*/ 652463 h 584"/>
              <a:gd name="T4" fmla="*/ 95633 w 3112"/>
              <a:gd name="T5" fmla="*/ 625649 h 584"/>
              <a:gd name="T6" fmla="*/ 357028 w 3112"/>
              <a:gd name="T7" fmla="*/ 556381 h 584"/>
              <a:gd name="T8" fmla="*/ 537668 w 3112"/>
              <a:gd name="T9" fmla="*/ 509457 h 584"/>
              <a:gd name="T10" fmla="*/ 745934 w 3112"/>
              <a:gd name="T11" fmla="*/ 458065 h 584"/>
              <a:gd name="T12" fmla="*/ 977578 w 3112"/>
              <a:gd name="T13" fmla="*/ 402203 h 584"/>
              <a:gd name="T14" fmla="*/ 1226223 w 3112"/>
              <a:gd name="T15" fmla="*/ 341873 h 584"/>
              <a:gd name="T16" fmla="*/ 1489743 w 3112"/>
              <a:gd name="T17" fmla="*/ 283777 h 584"/>
              <a:gd name="T18" fmla="*/ 1759640 w 3112"/>
              <a:gd name="T19" fmla="*/ 225681 h 584"/>
              <a:gd name="T20" fmla="*/ 2035912 w 3112"/>
              <a:gd name="T21" fmla="*/ 172054 h 584"/>
              <a:gd name="T22" fmla="*/ 2310059 w 3112"/>
              <a:gd name="T23" fmla="*/ 120661 h 584"/>
              <a:gd name="T24" fmla="*/ 2446070 w 3112"/>
              <a:gd name="T25" fmla="*/ 98316 h 584"/>
              <a:gd name="T26" fmla="*/ 2577830 w 3112"/>
              <a:gd name="T27" fmla="*/ 75972 h 584"/>
              <a:gd name="T28" fmla="*/ 2709591 w 3112"/>
              <a:gd name="T29" fmla="*/ 58096 h 584"/>
              <a:gd name="T30" fmla="*/ 2837101 w 3112"/>
              <a:gd name="T31" fmla="*/ 40220 h 584"/>
              <a:gd name="T32" fmla="*/ 2962486 w 3112"/>
              <a:gd name="T33" fmla="*/ 26814 h 584"/>
              <a:gd name="T34" fmla="*/ 3081495 w 3112"/>
              <a:gd name="T35" fmla="*/ 15641 h 584"/>
              <a:gd name="T36" fmla="*/ 3196254 w 3112"/>
              <a:gd name="T37" fmla="*/ 6703 h 584"/>
              <a:gd name="T38" fmla="*/ 3306763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zh-TW" altLang="en-US"/>
          </a:p>
        </p:txBody>
      </p:sp>
      <p:sp useBgFill="1">
        <p:nvSpPr>
          <p:cNvPr id="9" name="Freeform 10"/>
          <p:cNvSpPr>
            <a:spLocks/>
          </p:cNvSpPr>
          <p:nvPr/>
        </p:nvSpPr>
        <p:spPr bwMode="hidden">
          <a:xfrm>
            <a:off x="211138" y="4059238"/>
            <a:ext cx="8723312" cy="1328737"/>
          </a:xfrm>
          <a:custGeom>
            <a:avLst/>
            <a:gdLst>
              <a:gd name="T0" fmla="*/ 8719055 w 8196"/>
              <a:gd name="T1" fmla="*/ 570733 h 1192"/>
              <a:gd name="T2" fmla="*/ 8557275 w 8196"/>
              <a:gd name="T3" fmla="*/ 635386 h 1192"/>
              <a:gd name="T4" fmla="*/ 8384853 w 8196"/>
              <a:gd name="T5" fmla="*/ 691122 h 1192"/>
              <a:gd name="T6" fmla="*/ 8201787 w 8196"/>
              <a:gd name="T7" fmla="*/ 742398 h 1192"/>
              <a:gd name="T8" fmla="*/ 8005948 w 8196"/>
              <a:gd name="T9" fmla="*/ 782528 h 1192"/>
              <a:gd name="T10" fmla="*/ 7793081 w 8196"/>
              <a:gd name="T11" fmla="*/ 813740 h 1192"/>
              <a:gd name="T12" fmla="*/ 7563184 w 8196"/>
              <a:gd name="T13" fmla="*/ 836034 h 1192"/>
              <a:gd name="T14" fmla="*/ 7314129 w 8196"/>
              <a:gd name="T15" fmla="*/ 849411 h 1192"/>
              <a:gd name="T16" fmla="*/ 7043787 w 8196"/>
              <a:gd name="T17" fmla="*/ 847181 h 1192"/>
              <a:gd name="T18" fmla="*/ 6750030 w 8196"/>
              <a:gd name="T19" fmla="*/ 836034 h 1192"/>
              <a:gd name="T20" fmla="*/ 6430729 w 8196"/>
              <a:gd name="T21" fmla="*/ 809281 h 1192"/>
              <a:gd name="T22" fmla="*/ 6083754 w 8196"/>
              <a:gd name="T23" fmla="*/ 769151 h 1192"/>
              <a:gd name="T24" fmla="*/ 5709108 w 8196"/>
              <a:gd name="T25" fmla="*/ 715645 h 1192"/>
              <a:gd name="T26" fmla="*/ 5302531 w 8196"/>
              <a:gd name="T27" fmla="*/ 644304 h 1192"/>
              <a:gd name="T28" fmla="*/ 4861895 w 8196"/>
              <a:gd name="T29" fmla="*/ 557356 h 1192"/>
              <a:gd name="T30" fmla="*/ 4387200 w 8196"/>
              <a:gd name="T31" fmla="*/ 452573 h 1192"/>
              <a:gd name="T32" fmla="*/ 3874189 w 8196"/>
              <a:gd name="T33" fmla="*/ 329955 h 1192"/>
              <a:gd name="T34" fmla="*/ 3614491 w 8196"/>
              <a:gd name="T35" fmla="*/ 267531 h 1192"/>
              <a:gd name="T36" fmla="*/ 3122767 w 8196"/>
              <a:gd name="T37" fmla="*/ 164977 h 1192"/>
              <a:gd name="T38" fmla="*/ 2673616 w 8196"/>
              <a:gd name="T39" fmla="*/ 91406 h 1192"/>
              <a:gd name="T40" fmla="*/ 2262782 w 8196"/>
              <a:gd name="T41" fmla="*/ 40130 h 1192"/>
              <a:gd name="T42" fmla="*/ 1890264 w 8196"/>
              <a:gd name="T43" fmla="*/ 11147 h 1192"/>
              <a:gd name="T44" fmla="*/ 1556062 w 8196"/>
              <a:gd name="T45" fmla="*/ 0 h 1192"/>
              <a:gd name="T46" fmla="*/ 1258047 w 8196"/>
              <a:gd name="T47" fmla="*/ 4459 h 1192"/>
              <a:gd name="T48" fmla="*/ 994091 w 8196"/>
              <a:gd name="T49" fmla="*/ 22294 h 1192"/>
              <a:gd name="T50" fmla="*/ 762066 w 8196"/>
              <a:gd name="T51" fmla="*/ 49047 h 1192"/>
              <a:gd name="T52" fmla="*/ 564099 w 8196"/>
              <a:gd name="T53" fmla="*/ 82489 h 1192"/>
              <a:gd name="T54" fmla="*/ 398062 w 8196"/>
              <a:gd name="T55" fmla="*/ 120389 h 1192"/>
              <a:gd name="T56" fmla="*/ 263956 w 8196"/>
              <a:gd name="T57" fmla="*/ 160519 h 1192"/>
              <a:gd name="T58" fmla="*/ 157522 w 8196"/>
              <a:gd name="T59" fmla="*/ 196189 h 1192"/>
              <a:gd name="T60" fmla="*/ 51088 w 8196"/>
              <a:gd name="T61" fmla="*/ 240778 h 1192"/>
              <a:gd name="T62" fmla="*/ 0 w 8196"/>
              <a:gd name="T63" fmla="*/ 267531 h 1192"/>
              <a:gd name="T64" fmla="*/ 8719055 w 8196"/>
              <a:gd name="T65" fmla="*/ 1328737 h 1192"/>
              <a:gd name="T66" fmla="*/ 8723312 w 8196"/>
              <a:gd name="T67" fmla="*/ 1322049 h 1192"/>
              <a:gd name="T68" fmla="*/ 8723312 w 8196"/>
              <a:gd name="T69" fmla="*/ 568503 h 1192"/>
              <a:gd name="T70" fmla="*/ 8719055 w 8196"/>
              <a:gd name="T71" fmla="*/ 570733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zh-TW" alt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10" name="Date Placeholder 3"/>
          <p:cNvSpPr>
            <a:spLocks noGrp="1"/>
          </p:cNvSpPr>
          <p:nvPr>
            <p:ph type="dt" sz="half" idx="10"/>
          </p:nvPr>
        </p:nvSpPr>
        <p:spPr/>
        <p:txBody>
          <a:bodyPr/>
          <a:lstStyle>
            <a:lvl1pPr>
              <a:defRPr/>
            </a:lvl1pPr>
          </a:lstStyle>
          <a:p>
            <a:pPr>
              <a:defRPr/>
            </a:pPr>
            <a:fld id="{8661EDD7-487E-4B0A-9115-BF3F66C0359F}" type="datetimeFigureOut">
              <a:rPr lang="zh-TW" altLang="en-US"/>
              <a:pPr>
                <a:defRPr/>
              </a:pPr>
              <a:t>2015/11/2</a:t>
            </a:fld>
            <a:endParaRPr lang="zh-TW" altLang="en-US"/>
          </a:p>
        </p:txBody>
      </p:sp>
      <p:sp>
        <p:nvSpPr>
          <p:cNvPr id="11" name="Footer Placeholder 4"/>
          <p:cNvSpPr>
            <a:spLocks noGrp="1"/>
          </p:cNvSpPr>
          <p:nvPr>
            <p:ph type="ftr" sz="quarter" idx="11"/>
          </p:nvPr>
        </p:nvSpPr>
        <p:spPr/>
        <p:txBody>
          <a:bodyPr/>
          <a:lstStyle>
            <a:lvl1pPr>
              <a:defRPr/>
            </a:lvl1pPr>
          </a:lstStyle>
          <a:p>
            <a:pPr>
              <a:defRPr/>
            </a:pPr>
            <a:endParaRPr lang="zh-TW" altLang="en-US"/>
          </a:p>
        </p:txBody>
      </p:sp>
      <p:sp>
        <p:nvSpPr>
          <p:cNvPr id="12" name="Slide Number Placeholder 5"/>
          <p:cNvSpPr>
            <a:spLocks noGrp="1"/>
          </p:cNvSpPr>
          <p:nvPr>
            <p:ph type="sldNum" sz="quarter" idx="12"/>
          </p:nvPr>
        </p:nvSpPr>
        <p:spPr/>
        <p:txBody>
          <a:bodyPr/>
          <a:lstStyle>
            <a:lvl1pPr>
              <a:defRPr/>
            </a:lvl1pPr>
          </a:lstStyle>
          <a:p>
            <a:pPr>
              <a:defRPr/>
            </a:pPr>
            <a:fld id="{85122283-4A9C-4524-8E3C-E702EF757B4B}"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3"/>
          <p:cNvSpPr>
            <a:spLocks noGrp="1"/>
          </p:cNvSpPr>
          <p:nvPr>
            <p:ph type="dt" sz="half" idx="15"/>
          </p:nvPr>
        </p:nvSpPr>
        <p:spPr/>
        <p:txBody>
          <a:bodyPr/>
          <a:lstStyle>
            <a:lvl1pPr>
              <a:defRPr/>
            </a:lvl1pPr>
          </a:lstStyle>
          <a:p>
            <a:pPr>
              <a:defRPr/>
            </a:pPr>
            <a:fld id="{7AE9D082-EC46-46B1-9FCE-0EAFE412D7D6}" type="datetimeFigureOut">
              <a:rPr lang="zh-TW" altLang="en-US"/>
              <a:pPr>
                <a:defRPr/>
              </a:pPr>
              <a:t>2015/11/2</a:t>
            </a:fld>
            <a:endParaRPr lang="zh-TW" altLang="en-US"/>
          </a:p>
        </p:txBody>
      </p:sp>
      <p:sp>
        <p:nvSpPr>
          <p:cNvPr id="6" name="Footer Placeholder 4"/>
          <p:cNvSpPr>
            <a:spLocks noGrp="1"/>
          </p:cNvSpPr>
          <p:nvPr>
            <p:ph type="ftr" sz="quarter" idx="16"/>
          </p:nvPr>
        </p:nvSpPr>
        <p:spPr/>
        <p:txBody>
          <a:bodyPr/>
          <a:lstStyle>
            <a:lvl1pPr>
              <a:defRPr/>
            </a:lvl1pPr>
          </a:lstStyle>
          <a:p>
            <a:pPr>
              <a:defRPr/>
            </a:pPr>
            <a:endParaRPr lang="zh-TW" altLang="en-US"/>
          </a:p>
        </p:txBody>
      </p:sp>
      <p:sp>
        <p:nvSpPr>
          <p:cNvPr id="7" name="Slide Number Placeholder 5"/>
          <p:cNvSpPr>
            <a:spLocks noGrp="1"/>
          </p:cNvSpPr>
          <p:nvPr>
            <p:ph type="sldNum" sz="quarter" idx="17"/>
          </p:nvPr>
        </p:nvSpPr>
        <p:spPr/>
        <p:txBody>
          <a:bodyPr/>
          <a:lstStyle>
            <a:lvl1pPr>
              <a:defRPr/>
            </a:lvl1pPr>
          </a:lstStyle>
          <a:p>
            <a:pPr>
              <a:defRPr/>
            </a:pPr>
            <a:fld id="{204CD077-1B34-4ADA-953D-E1B592A5A59C}"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7C8090CF-D6D3-4320-AFBC-038FC9C5F35D}" type="datetimeFigureOut">
              <a:rPr lang="zh-TW" altLang="en-US"/>
              <a:pPr>
                <a:defRPr/>
              </a:pPr>
              <a:t>2015/11/2</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29AE4C52-CFC4-4BB0-90DB-46592249B973}"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3"/>
          <p:cNvSpPr>
            <a:spLocks noGrp="1"/>
          </p:cNvSpPr>
          <p:nvPr>
            <p:ph type="dt" sz="half" idx="10"/>
          </p:nvPr>
        </p:nvSpPr>
        <p:spPr/>
        <p:txBody>
          <a:bodyPr/>
          <a:lstStyle>
            <a:lvl1pPr>
              <a:defRPr/>
            </a:lvl1pPr>
          </a:lstStyle>
          <a:p>
            <a:pPr>
              <a:defRPr/>
            </a:pPr>
            <a:fld id="{C7BC8555-2AA2-4517-A33D-E7DB01705013}" type="datetimeFigureOut">
              <a:rPr lang="zh-TW" altLang="en-US"/>
              <a:pPr>
                <a:defRPr/>
              </a:pPr>
              <a:t>2015/11/2</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E9EEB381-BB34-4E3F-8A81-D6C637C0F704}"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zh-TW" altLang="en-US"/>
            </a:p>
          </p:txBody>
        </p:sp>
        <p:sp>
          <p:nvSpPr>
            <p:cNvPr id="5"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zh-TW" altLang="en-US"/>
            </a:p>
          </p:txBody>
        </p:sp>
        <p:sp>
          <p:nvSpPr>
            <p:cNvPr id="6"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zh-TW" altLang="en-US"/>
            </a:p>
          </p:txBody>
        </p:sp>
        <p:sp>
          <p:nvSpPr>
            <p:cNvPr id="7"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zh-TW" altLang="en-US"/>
            </a:p>
          </p:txBody>
        </p:sp>
        <p:sp useBgFill="1">
          <p:nvSpPr>
            <p:cNvPr id="8" name="Freeform 10"/>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zh-TW" altLang="en-US"/>
            </a:p>
          </p:txBody>
        </p:sp>
      </p:grpSp>
      <p:sp>
        <p:nvSpPr>
          <p:cNvPr id="9" name="Date Placeholder 1"/>
          <p:cNvSpPr>
            <a:spLocks noGrp="1"/>
          </p:cNvSpPr>
          <p:nvPr>
            <p:ph type="dt" sz="half" idx="10"/>
          </p:nvPr>
        </p:nvSpPr>
        <p:spPr/>
        <p:txBody>
          <a:bodyPr/>
          <a:lstStyle>
            <a:lvl1pPr>
              <a:defRPr/>
            </a:lvl1pPr>
          </a:lstStyle>
          <a:p>
            <a:pPr>
              <a:defRPr/>
            </a:pPr>
            <a:fld id="{104CC6B2-1E2C-4787-80A0-DE63CB40F764}" type="datetimeFigureOut">
              <a:rPr lang="zh-TW" altLang="en-US"/>
              <a:pPr>
                <a:defRPr/>
              </a:pPr>
              <a:t>2015/11/2</a:t>
            </a:fld>
            <a:endParaRPr lang="zh-TW" altLang="en-US"/>
          </a:p>
        </p:txBody>
      </p:sp>
      <p:sp>
        <p:nvSpPr>
          <p:cNvPr id="10" name="Footer Placeholder 2"/>
          <p:cNvSpPr>
            <a:spLocks noGrp="1"/>
          </p:cNvSpPr>
          <p:nvPr>
            <p:ph type="ftr" sz="quarter" idx="11"/>
          </p:nvPr>
        </p:nvSpPr>
        <p:spPr/>
        <p:txBody>
          <a:bodyPr/>
          <a:lstStyle>
            <a:lvl1pPr>
              <a:defRPr/>
            </a:lvl1pPr>
          </a:lstStyle>
          <a:p>
            <a:pPr>
              <a:defRPr/>
            </a:pPr>
            <a:endParaRPr lang="zh-TW" altLang="en-US"/>
          </a:p>
        </p:txBody>
      </p:sp>
      <p:sp>
        <p:nvSpPr>
          <p:cNvPr id="11" name="Slide Number Placeholder 3"/>
          <p:cNvSpPr>
            <a:spLocks noGrp="1"/>
          </p:cNvSpPr>
          <p:nvPr>
            <p:ph type="sldNum" sz="quarter" idx="12"/>
          </p:nvPr>
        </p:nvSpPr>
        <p:spPr/>
        <p:txBody>
          <a:bodyPr/>
          <a:lstStyle>
            <a:lvl1pPr>
              <a:defRPr/>
            </a:lvl1pPr>
          </a:lstStyle>
          <a:p>
            <a:pPr>
              <a:defRPr/>
            </a:pPr>
            <a:fld id="{34A4E800-F7A3-4DBC-8F0E-4344C4B4295E}"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zh-TW" altLang="en-US"/>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zh-TW" altLang="en-US"/>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zh-TW" altLang="en-US"/>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zh-TW" altLang="en-US"/>
            </a:p>
          </p:txBody>
        </p:sp>
        <p:sp useBgFill="1">
          <p:nvSpPr>
            <p:cNvPr id="11" name="Freeform 28"/>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zh-TW" alt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2" name="Date Placeholder 4"/>
          <p:cNvSpPr>
            <a:spLocks noGrp="1"/>
          </p:cNvSpPr>
          <p:nvPr>
            <p:ph type="dt" sz="half" idx="10"/>
          </p:nvPr>
        </p:nvSpPr>
        <p:spPr/>
        <p:txBody>
          <a:bodyPr/>
          <a:lstStyle>
            <a:lvl1pPr>
              <a:defRPr/>
            </a:lvl1pPr>
          </a:lstStyle>
          <a:p>
            <a:pPr>
              <a:defRPr/>
            </a:pPr>
            <a:fld id="{798EF586-A6DC-4013-A070-E917778373A9}" type="datetimeFigureOut">
              <a:rPr lang="zh-TW" altLang="en-US"/>
              <a:pPr>
                <a:defRPr/>
              </a:pPr>
              <a:t>2015/11/2</a:t>
            </a:fld>
            <a:endParaRPr lang="zh-TW" altLang="en-US"/>
          </a:p>
        </p:txBody>
      </p:sp>
      <p:sp>
        <p:nvSpPr>
          <p:cNvPr id="13" name="Footer Placeholder 5"/>
          <p:cNvSpPr>
            <a:spLocks noGrp="1"/>
          </p:cNvSpPr>
          <p:nvPr>
            <p:ph type="ftr" sz="quarter" idx="11"/>
          </p:nvPr>
        </p:nvSpPr>
        <p:spPr/>
        <p:txBody>
          <a:bodyPr/>
          <a:lstStyle>
            <a:lvl1pPr>
              <a:defRPr/>
            </a:lvl1pPr>
          </a:lstStyle>
          <a:p>
            <a:pPr>
              <a:defRPr/>
            </a:pPr>
            <a:endParaRPr lang="zh-TW" altLang="en-US"/>
          </a:p>
        </p:txBody>
      </p:sp>
      <p:sp>
        <p:nvSpPr>
          <p:cNvPr id="14" name="Slide Number Placeholder 6"/>
          <p:cNvSpPr>
            <a:spLocks noGrp="1"/>
          </p:cNvSpPr>
          <p:nvPr>
            <p:ph type="sldNum" sz="quarter" idx="12"/>
          </p:nvPr>
        </p:nvSpPr>
        <p:spPr/>
        <p:txBody>
          <a:bodyPr/>
          <a:lstStyle>
            <a:lvl1pPr>
              <a:defRPr/>
            </a:lvl1pPr>
          </a:lstStyle>
          <a:p>
            <a:pPr>
              <a:defRPr/>
            </a:pPr>
            <a:fld id="{6917829D-6E65-4774-83C2-7C1388C52C63}"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zh-TW" altLang="en-US"/>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zh-TW" altLang="en-US"/>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zh-TW" altLang="en-US"/>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zh-TW" altLang="en-US"/>
            </a:p>
          </p:txBody>
        </p:sp>
        <p:sp useBgFill="1">
          <p:nvSpPr>
            <p:cNvPr id="11" name="Freeform 10"/>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zh-TW" alt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12" name="Date Placeholder 4"/>
          <p:cNvSpPr>
            <a:spLocks noGrp="1"/>
          </p:cNvSpPr>
          <p:nvPr>
            <p:ph type="dt" sz="half" idx="10"/>
          </p:nvPr>
        </p:nvSpPr>
        <p:spPr/>
        <p:txBody>
          <a:bodyPr/>
          <a:lstStyle>
            <a:lvl1pPr>
              <a:defRPr/>
            </a:lvl1pPr>
          </a:lstStyle>
          <a:p>
            <a:pPr>
              <a:defRPr/>
            </a:pPr>
            <a:fld id="{503BECD1-A94A-462B-A557-656EA602BB75}" type="datetimeFigureOut">
              <a:rPr lang="zh-TW" altLang="en-US"/>
              <a:pPr>
                <a:defRPr/>
              </a:pPr>
              <a:t>2015/11/2</a:t>
            </a:fld>
            <a:endParaRPr lang="zh-TW" altLang="en-US"/>
          </a:p>
        </p:txBody>
      </p:sp>
      <p:sp>
        <p:nvSpPr>
          <p:cNvPr id="13" name="Footer Placeholder 5"/>
          <p:cNvSpPr>
            <a:spLocks noGrp="1"/>
          </p:cNvSpPr>
          <p:nvPr>
            <p:ph type="ftr" sz="quarter" idx="11"/>
          </p:nvPr>
        </p:nvSpPr>
        <p:spPr/>
        <p:txBody>
          <a:bodyPr/>
          <a:lstStyle>
            <a:lvl1pPr>
              <a:defRPr/>
            </a:lvl1pPr>
          </a:lstStyle>
          <a:p>
            <a:pPr>
              <a:defRPr/>
            </a:pPr>
            <a:endParaRPr lang="zh-TW" altLang="en-US"/>
          </a:p>
        </p:txBody>
      </p:sp>
      <p:sp>
        <p:nvSpPr>
          <p:cNvPr id="14" name="Slide Number Placeholder 6"/>
          <p:cNvSpPr>
            <a:spLocks noGrp="1"/>
          </p:cNvSpPr>
          <p:nvPr>
            <p:ph type="sldNum" sz="quarter" idx="12"/>
          </p:nvPr>
        </p:nvSpPr>
        <p:spPr/>
        <p:txBody>
          <a:bodyPr/>
          <a:lstStyle>
            <a:lvl1pPr>
              <a:defRPr/>
            </a:lvl1pPr>
          </a:lstStyle>
          <a:p>
            <a:pPr>
              <a:defRPr/>
            </a:pPr>
            <a:fld id="{C4E8319E-FF14-46E0-9577-FBE474F5A719}"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BE6352DD-7C07-46B7-8D28-1B83AF483B76}" type="datetimeFigureOut">
              <a:rPr lang="zh-TW" altLang="en-US"/>
              <a:pPr>
                <a:defRPr/>
              </a:pPr>
              <a:t>2015/11/2</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6E79355B-31D8-4208-8C7F-E39E023CCBA9}"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zh-TW" altLang="en-US"/>
            </a:p>
          </p:txBody>
        </p:sp>
        <p:sp>
          <p:nvSpPr>
            <p:cNvPr id="1034"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zh-TW" altLang="en-US"/>
            </a:p>
          </p:txBody>
        </p:sp>
        <p:sp>
          <p:nvSpPr>
            <p:cNvPr id="1035"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zh-TW" altLang="en-US"/>
            </a:p>
          </p:txBody>
        </p:sp>
        <p:sp>
          <p:nvSpPr>
            <p:cNvPr id="1036"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zh-TW" altLang="en-US"/>
            </a:p>
          </p:txBody>
        </p:sp>
        <p:sp useBgFill="1">
          <p:nvSpPr>
            <p:cNvPr id="1037" name="Freeform 10"/>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zh-TW" altLang="en-US"/>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kumimoji="0" sz="1000">
                <a:solidFill>
                  <a:schemeClr val="tx2"/>
                </a:solidFill>
                <a:latin typeface="+mn-lt"/>
                <a:ea typeface="+mn-ea"/>
              </a:defRPr>
            </a:lvl1pPr>
          </a:lstStyle>
          <a:p>
            <a:pPr>
              <a:defRPr/>
            </a:pPr>
            <a:fld id="{64D5412C-0B52-4D7E-A05B-5F76173923AF}" type="datetimeFigureOut">
              <a:rPr lang="zh-TW" altLang="en-US"/>
              <a:pPr>
                <a:defRPr/>
              </a:pPr>
              <a:t>2015/11/2</a:t>
            </a:fld>
            <a:endParaRPr lang="zh-TW" alt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kumimoji="0" sz="1000">
                <a:solidFill>
                  <a:schemeClr val="tx2"/>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kumimoji="0" sz="1000">
                <a:solidFill>
                  <a:schemeClr val="tx2"/>
                </a:solidFill>
                <a:latin typeface="+mn-lt"/>
                <a:ea typeface="+mn-ea"/>
              </a:defRPr>
            </a:lvl1pPr>
          </a:lstStyle>
          <a:p>
            <a:pPr>
              <a:defRPr/>
            </a:pPr>
            <a:fld id="{C182DAD4-2FE0-488F-9E52-DAB98B7D3C1F}" type="slidenum">
              <a:rPr lang="zh-TW" altLang="en-US"/>
              <a:pPr>
                <a:defRPr/>
              </a:pPr>
              <a:t>‹#›</a:t>
            </a:fld>
            <a:endParaRPr lang="zh-TW" alt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Tree>
  </p:cSld>
  <p:clrMap bg1="lt1" tx1="dk1" bg2="lt2" tx2="dk2" accent1="accent1" accent2="accent2" accent3="accent3" accent4="accent4" accent5="accent5" accent6="accent6" hlink="hlink" folHlink="folHlink"/>
  <p:sldLayoutIdLst>
    <p:sldLayoutId id="2147483711" r:id="rId1"/>
    <p:sldLayoutId id="2147483713" r:id="rId2"/>
    <p:sldLayoutId id="2147483710" r:id="rId3"/>
    <p:sldLayoutId id="2147483709" r:id="rId4"/>
    <p:sldLayoutId id="2147483708" r:id="rId5"/>
    <p:sldLayoutId id="2147483714" r:id="rId6"/>
    <p:sldLayoutId id="2147483715" r:id="rId7"/>
    <p:sldLayoutId id="2147483716" r:id="rId8"/>
    <p:sldLayoutId id="2147483707" r:id="rId9"/>
    <p:sldLayoutId id="2147483717" r:id="rId10"/>
    <p:sldLayoutId id="2147483712"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ea typeface="標楷體" pitchFamily="65" charset="-120"/>
        </a:defRPr>
      </a:lvl2pPr>
      <a:lvl3pPr algn="ctr" rtl="0" eaLnBrk="0" fontAlgn="base" hangingPunct="0">
        <a:spcBef>
          <a:spcPct val="0"/>
        </a:spcBef>
        <a:spcAft>
          <a:spcPct val="0"/>
        </a:spcAft>
        <a:defRPr sz="4400">
          <a:solidFill>
            <a:srgbClr val="FFFFFF"/>
          </a:solidFill>
          <a:latin typeface="Candara" pitchFamily="34" charset="0"/>
          <a:ea typeface="標楷體" pitchFamily="65" charset="-120"/>
        </a:defRPr>
      </a:lvl3pPr>
      <a:lvl4pPr algn="ctr" rtl="0" eaLnBrk="0" fontAlgn="base" hangingPunct="0">
        <a:spcBef>
          <a:spcPct val="0"/>
        </a:spcBef>
        <a:spcAft>
          <a:spcPct val="0"/>
        </a:spcAft>
        <a:defRPr sz="4400">
          <a:solidFill>
            <a:srgbClr val="FFFFFF"/>
          </a:solidFill>
          <a:latin typeface="Candara" pitchFamily="34" charset="0"/>
          <a:ea typeface="標楷體" pitchFamily="65" charset="-120"/>
        </a:defRPr>
      </a:lvl4pPr>
      <a:lvl5pPr algn="ctr" rtl="0" eaLnBrk="0" fontAlgn="base" hangingPunct="0">
        <a:spcBef>
          <a:spcPct val="0"/>
        </a:spcBef>
        <a:spcAft>
          <a:spcPct val="0"/>
        </a:spcAft>
        <a:defRPr sz="4400">
          <a:solidFill>
            <a:srgbClr val="FFFFFF"/>
          </a:solidFill>
          <a:latin typeface="Candara" pitchFamily="34" charset="0"/>
          <a:ea typeface="標楷體" pitchFamily="65"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1538" y="1628775"/>
            <a:ext cx="7408862" cy="4497388"/>
          </a:xfrm>
        </p:spPr>
        <p:txBody>
          <a:bodyPr>
            <a:normAutofit/>
          </a:bodyPr>
          <a:lstStyle/>
          <a:p>
            <a:pPr marL="0" indent="0" algn="ctr" eaLnBrk="1" hangingPunct="1">
              <a:buFont typeface="Symbol" pitchFamily="18" charset="2"/>
              <a:buNone/>
            </a:pPr>
            <a:endParaRPr lang="zh-TW" altLang="en-US" sz="3200" smtClean="0">
              <a:latin typeface="標楷體" pitchFamily="65" charset="-120"/>
            </a:endParaRPr>
          </a:p>
          <a:p>
            <a:pPr marL="0" indent="0" algn="ctr" eaLnBrk="1" hangingPunct="1">
              <a:buFont typeface="Symbol" pitchFamily="18" charset="2"/>
              <a:buNone/>
            </a:pPr>
            <a:r>
              <a:rPr lang="zh-TW" altLang="en-US" sz="3600" smtClean="0">
                <a:latin typeface="標楷體" pitchFamily="65" charset="-120"/>
              </a:rPr>
              <a:t>      </a:t>
            </a:r>
          </a:p>
          <a:p>
            <a:pPr marL="0" indent="0" eaLnBrk="1" hangingPunct="1">
              <a:buFont typeface="Symbol" pitchFamily="18" charset="2"/>
              <a:buNone/>
            </a:pPr>
            <a:endParaRPr lang="zh-TW" altLang="en-US" sz="3600" smtClean="0">
              <a:latin typeface="標楷體" pitchFamily="65" charset="-120"/>
            </a:endParaRPr>
          </a:p>
          <a:p>
            <a:pPr marL="0" indent="0" algn="ctr" eaLnBrk="1" hangingPunct="1">
              <a:buFont typeface="Symbol" pitchFamily="18" charset="2"/>
              <a:buNone/>
            </a:pPr>
            <a:r>
              <a:rPr lang="zh-TW" altLang="en-US" sz="3600" smtClean="0">
                <a:latin typeface="標楷體" pitchFamily="65" charset="-120"/>
              </a:rPr>
              <a:t>老師</a:t>
            </a:r>
            <a:r>
              <a:rPr lang="en-US" altLang="zh-TW" sz="3600" smtClean="0">
                <a:latin typeface="標楷體" pitchFamily="65" charset="-120"/>
              </a:rPr>
              <a:t>:</a:t>
            </a:r>
            <a:r>
              <a:rPr lang="zh-TW" altLang="en-US" sz="3600" smtClean="0">
                <a:latin typeface="標楷體" pitchFamily="65" charset="-120"/>
              </a:rPr>
              <a:t>盧嘉鴻老師</a:t>
            </a:r>
          </a:p>
          <a:p>
            <a:pPr marL="0" indent="0" algn="ctr" eaLnBrk="1" hangingPunct="1">
              <a:buFont typeface="Symbol" pitchFamily="18" charset="2"/>
              <a:buNone/>
            </a:pPr>
            <a:r>
              <a:rPr lang="zh-TW" altLang="en-US" sz="3600" smtClean="0">
                <a:latin typeface="標楷體" pitchFamily="65" charset="-120"/>
              </a:rPr>
              <a:t>學生：黃明祥</a:t>
            </a:r>
          </a:p>
          <a:p>
            <a:pPr marL="0" indent="0" algn="ctr" eaLnBrk="1" hangingPunct="1">
              <a:buFont typeface="Symbol" pitchFamily="18" charset="2"/>
              <a:buNone/>
            </a:pPr>
            <a:r>
              <a:rPr lang="zh-TW" altLang="en-US" sz="3600" smtClean="0">
                <a:latin typeface="標楷體" pitchFamily="65" charset="-120"/>
              </a:rPr>
              <a:t>學號：</a:t>
            </a:r>
            <a:r>
              <a:rPr lang="en-US" altLang="zh-TW" sz="3600" smtClean="0">
                <a:latin typeface="標楷體" pitchFamily="65" charset="-120"/>
              </a:rPr>
              <a:t>M0403107</a:t>
            </a:r>
          </a:p>
        </p:txBody>
      </p:sp>
      <p:sp>
        <p:nvSpPr>
          <p:cNvPr id="8195" name="標題 2"/>
          <p:cNvSpPr>
            <a:spLocks noGrp="1"/>
          </p:cNvSpPr>
          <p:nvPr>
            <p:ph type="title"/>
          </p:nvPr>
        </p:nvSpPr>
        <p:spPr/>
        <p:txBody>
          <a:bodyPr/>
          <a:lstStyle/>
          <a:p>
            <a:pPr eaLnBrk="1" hangingPunct="1"/>
            <a:r>
              <a:rPr lang="zh-TW" altLang="en-US" sz="5400" smtClean="0">
                <a:latin typeface="標楷體" pitchFamily="65" charset="-120"/>
              </a:rPr>
              <a:t>近代物理期中</a:t>
            </a:r>
            <a:r>
              <a:rPr lang="zh-TW" altLang="en-US" sz="5400" smtClean="0"/>
              <a:t>報告</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871538" y="1628775"/>
            <a:ext cx="7408862" cy="4497388"/>
          </a:xfrm>
        </p:spPr>
        <p:txBody>
          <a:bodyPr>
            <a:normAutofit lnSpcReduction="10000"/>
          </a:bodyPr>
          <a:lstStyle/>
          <a:p>
            <a:pPr marL="0" indent="0"/>
            <a:r>
              <a:rPr lang="zh-TW" altLang="en-US" dirty="0" smtClean="0"/>
              <a:t>電子在特定軌道上具有一定的能量，稱為能階、能階繫。根據波耳模型，電子環繞原子核的向心力即為庫侖力，故</a:t>
            </a:r>
          </a:p>
          <a:p>
            <a:pPr marL="0" indent="0"/>
            <a:endParaRPr lang="zh-TW" altLang="en-US" dirty="0" smtClean="0"/>
          </a:p>
          <a:p>
            <a:pPr marL="0" indent="0">
              <a:buFont typeface="Symbol" pitchFamily="18" charset="2"/>
              <a:buNone/>
            </a:pPr>
            <a:r>
              <a:rPr lang="en-US" altLang="zh-TW" dirty="0" smtClean="0"/>
              <a:t>                                                                    ...........(2)</a:t>
            </a:r>
            <a:endParaRPr lang="zh-TW" altLang="en-US" dirty="0" smtClean="0"/>
          </a:p>
          <a:p>
            <a:pPr marL="0" indent="0"/>
            <a:r>
              <a:rPr lang="zh-TW" altLang="en-US" dirty="0" smtClean="0"/>
              <a:t>電子位於第</a:t>
            </a:r>
            <a:r>
              <a:rPr lang="en-US" altLang="zh-TW" dirty="0" smtClean="0"/>
              <a:t>n</a:t>
            </a:r>
            <a:r>
              <a:rPr lang="zh-TW" altLang="en-US" dirty="0" smtClean="0"/>
              <a:t>層軌道的總能量</a:t>
            </a:r>
            <a:r>
              <a:rPr lang="en-US" altLang="zh-TW" dirty="0" smtClean="0"/>
              <a:t>En</a:t>
            </a:r>
            <a:r>
              <a:rPr lang="zh-TW" altLang="en-US" dirty="0" smtClean="0"/>
              <a:t>，可以用電子的動能與位能和來表示</a:t>
            </a:r>
          </a:p>
          <a:p>
            <a:pPr marL="0" indent="0"/>
            <a:endParaRPr lang="zh-TW" altLang="en-US" dirty="0" smtClean="0"/>
          </a:p>
          <a:p>
            <a:pPr marL="0" indent="0"/>
            <a:endParaRPr lang="zh-TW" altLang="en-US" dirty="0" smtClean="0"/>
          </a:p>
          <a:p>
            <a:pPr marL="0" indent="0"/>
            <a:endParaRPr lang="zh-TW" altLang="en-US" dirty="0" smtClean="0"/>
          </a:p>
          <a:p>
            <a:pPr marL="0" indent="0">
              <a:buFont typeface="Symbol" pitchFamily="18" charset="2"/>
              <a:buNone/>
            </a:pPr>
            <a:r>
              <a:rPr lang="en-US" altLang="zh-TW" dirty="0" smtClean="0"/>
              <a:t>                                                                     ...........(3)</a:t>
            </a:r>
            <a:endParaRPr lang="zh-TW" altLang="en-US" dirty="0" smtClean="0"/>
          </a:p>
        </p:txBody>
      </p:sp>
      <p:sp>
        <p:nvSpPr>
          <p:cNvPr id="88067" name="標題 2"/>
          <p:cNvSpPr>
            <a:spLocks noGrp="1"/>
          </p:cNvSpPr>
          <p:nvPr>
            <p:ph type="title" idx="4294967295"/>
          </p:nvPr>
        </p:nvSpPr>
        <p:spPr/>
        <p:txBody>
          <a:bodyPr/>
          <a:lstStyle/>
          <a:p>
            <a:pPr eaLnBrk="1" hangingPunct="1"/>
            <a:r>
              <a:rPr lang="zh-TW" altLang="zh-TW" sz="3200" dirty="0" smtClean="0"/>
              <a:t>氫原子</a:t>
            </a:r>
            <a:r>
              <a:rPr lang="zh-TW" altLang="en-US" sz="3200" dirty="0" smtClean="0"/>
              <a:t>量子化常數</a:t>
            </a:r>
            <a:r>
              <a:rPr lang="en-US" altLang="zh-TW" sz="3200" dirty="0" smtClean="0"/>
              <a:t>-</a:t>
            </a:r>
            <a:r>
              <a:rPr lang="zh-TW" altLang="zh-TW" sz="3200" dirty="0" smtClean="0"/>
              <a:t>推導公式</a:t>
            </a:r>
            <a:endParaRPr lang="en-US" altLang="zh-TW" sz="3200" dirty="0" smtClean="0"/>
          </a:p>
        </p:txBody>
      </p:sp>
      <p:pic>
        <p:nvPicPr>
          <p:cNvPr id="88075" name="Picture 11" descr="061"/>
          <p:cNvPicPr>
            <a:picLocks noChangeAspect="1" noChangeArrowheads="1"/>
          </p:cNvPicPr>
          <p:nvPr/>
        </p:nvPicPr>
        <p:blipFill>
          <a:blip r:embed="rId2"/>
          <a:srcRect/>
          <a:stretch>
            <a:fillRect/>
          </a:stretch>
        </p:blipFill>
        <p:spPr bwMode="auto">
          <a:xfrm>
            <a:off x="2411413" y="2781300"/>
            <a:ext cx="2287587" cy="839788"/>
          </a:xfrm>
          <a:prstGeom prst="rect">
            <a:avLst/>
          </a:prstGeom>
          <a:noFill/>
        </p:spPr>
      </p:pic>
      <p:pic>
        <p:nvPicPr>
          <p:cNvPr id="88077" name="Picture 13" descr="062"/>
          <p:cNvPicPr>
            <a:picLocks noChangeAspect="1" noChangeArrowheads="1"/>
          </p:cNvPicPr>
          <p:nvPr/>
        </p:nvPicPr>
        <p:blipFill>
          <a:blip r:embed="rId3"/>
          <a:srcRect/>
          <a:stretch>
            <a:fillRect/>
          </a:stretch>
        </p:blipFill>
        <p:spPr bwMode="auto">
          <a:xfrm>
            <a:off x="2339975" y="4797425"/>
            <a:ext cx="3095625" cy="90963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871538" y="1628775"/>
            <a:ext cx="7408862" cy="4497388"/>
          </a:xfrm>
        </p:spPr>
        <p:txBody>
          <a:bodyPr>
            <a:normAutofit/>
          </a:bodyPr>
          <a:lstStyle/>
          <a:p>
            <a:pPr marL="0" indent="0"/>
            <a:r>
              <a:rPr lang="zh-TW" altLang="en-US" smtClean="0"/>
              <a:t>結合</a:t>
            </a:r>
            <a:r>
              <a:rPr lang="en-US" altLang="zh-TW" smtClean="0"/>
              <a:t>(1)</a:t>
            </a:r>
            <a:r>
              <a:rPr lang="zh-TW" altLang="en-US" smtClean="0"/>
              <a:t>、</a:t>
            </a:r>
            <a:r>
              <a:rPr lang="en-US" altLang="zh-TW" smtClean="0"/>
              <a:t>(2)</a:t>
            </a:r>
            <a:r>
              <a:rPr lang="zh-TW" altLang="en-US" smtClean="0"/>
              <a:t>、</a:t>
            </a:r>
            <a:r>
              <a:rPr lang="en-US" altLang="zh-TW" smtClean="0"/>
              <a:t>(3)</a:t>
            </a:r>
            <a:r>
              <a:rPr lang="zh-TW" altLang="en-US" smtClean="0"/>
              <a:t>公式，總能量</a:t>
            </a:r>
            <a:r>
              <a:rPr lang="en-US" altLang="zh-TW" smtClean="0"/>
              <a:t>En</a:t>
            </a:r>
            <a:r>
              <a:rPr lang="zh-TW" altLang="en-US" smtClean="0"/>
              <a:t>可以推導為</a:t>
            </a:r>
          </a:p>
        </p:txBody>
      </p:sp>
      <p:sp>
        <p:nvSpPr>
          <p:cNvPr id="91139" name="標題 2"/>
          <p:cNvSpPr>
            <a:spLocks noGrp="1"/>
          </p:cNvSpPr>
          <p:nvPr>
            <p:ph type="title" idx="4294967295"/>
          </p:nvPr>
        </p:nvSpPr>
        <p:spPr/>
        <p:txBody>
          <a:bodyPr/>
          <a:lstStyle/>
          <a:p>
            <a:pPr eaLnBrk="1" hangingPunct="1"/>
            <a:r>
              <a:rPr lang="zh-TW" altLang="zh-TW" sz="3200" dirty="0" smtClean="0"/>
              <a:t>氫原子</a:t>
            </a:r>
            <a:r>
              <a:rPr lang="zh-TW" altLang="en-US" sz="3200" dirty="0" smtClean="0"/>
              <a:t>量子化常數</a:t>
            </a:r>
            <a:r>
              <a:rPr lang="en-US" altLang="zh-TW" sz="3200" dirty="0" smtClean="0"/>
              <a:t>-</a:t>
            </a:r>
            <a:r>
              <a:rPr lang="zh-TW" altLang="zh-TW" sz="3200" dirty="0" smtClean="0"/>
              <a:t>推導公式</a:t>
            </a:r>
            <a:r>
              <a:rPr lang="en-US" altLang="zh-TW" sz="3200" dirty="0" smtClean="0"/>
              <a:t>2</a:t>
            </a:r>
          </a:p>
        </p:txBody>
      </p:sp>
      <p:pic>
        <p:nvPicPr>
          <p:cNvPr id="91143" name="Picture 7" descr="063"/>
          <p:cNvPicPr>
            <a:picLocks noChangeAspect="1" noChangeArrowheads="1"/>
          </p:cNvPicPr>
          <p:nvPr/>
        </p:nvPicPr>
        <p:blipFill>
          <a:blip r:embed="rId2"/>
          <a:srcRect/>
          <a:stretch>
            <a:fillRect/>
          </a:stretch>
        </p:blipFill>
        <p:spPr bwMode="auto">
          <a:xfrm>
            <a:off x="2124075" y="2492375"/>
            <a:ext cx="3529013" cy="9286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871538" y="1628775"/>
            <a:ext cx="7408862" cy="4497388"/>
          </a:xfrm>
        </p:spPr>
        <p:txBody>
          <a:bodyPr>
            <a:normAutofit/>
          </a:bodyPr>
          <a:lstStyle/>
          <a:p>
            <a:pPr marL="0" indent="0"/>
            <a:r>
              <a:rPr lang="zh-TW" altLang="en-US" dirty="0" smtClean="0"/>
              <a:t>當氫原子電子能階位於</a:t>
            </a:r>
            <a:r>
              <a:rPr lang="en-US" altLang="zh-TW" dirty="0" smtClean="0"/>
              <a:t>n=1</a:t>
            </a:r>
            <a:r>
              <a:rPr lang="zh-TW" altLang="en-US" dirty="0" smtClean="0"/>
              <a:t>上，電子能量最低的狀態為</a:t>
            </a:r>
            <a:r>
              <a:rPr lang="en-US" altLang="zh-TW" dirty="0" smtClean="0"/>
              <a:t>(E1~13.6 </a:t>
            </a:r>
            <a:r>
              <a:rPr lang="en-US" altLang="zh-TW" dirty="0" err="1" smtClean="0"/>
              <a:t>eV</a:t>
            </a:r>
            <a:r>
              <a:rPr lang="en-US" altLang="zh-TW" dirty="0" smtClean="0"/>
              <a:t>)</a:t>
            </a:r>
            <a:r>
              <a:rPr lang="zh-TW" altLang="en-US" dirty="0" smtClean="0"/>
              <a:t>，稱為基態</a:t>
            </a:r>
            <a:r>
              <a:rPr lang="en-US" altLang="zh-TW" dirty="0" smtClean="0"/>
              <a:t>(ground state)</a:t>
            </a:r>
            <a:r>
              <a:rPr lang="zh-TW" altLang="en-US" dirty="0" smtClean="0"/>
              <a:t>，電子吸收能量躍遷至較高能階時，此時位於高能階的電子則稱為受激態</a:t>
            </a:r>
            <a:r>
              <a:rPr lang="en-US" altLang="zh-TW" dirty="0" smtClean="0"/>
              <a:t>(excited state)</a:t>
            </a:r>
            <a:r>
              <a:rPr lang="zh-TW" altLang="en-US" dirty="0" smtClean="0"/>
              <a:t>。</a:t>
            </a:r>
          </a:p>
          <a:p>
            <a:pPr marL="0" indent="0"/>
            <a:r>
              <a:rPr lang="zh-TW" altLang="en-US" dirty="0" smtClean="0"/>
              <a:t>原子中的電子從能階</a:t>
            </a:r>
            <a:r>
              <a:rPr lang="en-US" altLang="zh-TW" dirty="0" err="1" smtClean="0"/>
              <a:t>i</a:t>
            </a:r>
            <a:r>
              <a:rPr lang="zh-TW" altLang="en-US" dirty="0" smtClean="0"/>
              <a:t>躍遷到能階</a:t>
            </a:r>
            <a:r>
              <a:rPr lang="en-US" altLang="zh-TW" dirty="0" smtClean="0"/>
              <a:t>f</a:t>
            </a:r>
            <a:r>
              <a:rPr lang="zh-TW" altLang="en-US" dirty="0" smtClean="0"/>
              <a:t>時，會放出或吸收光子，</a:t>
            </a:r>
            <a:r>
              <a:rPr lang="en-US" altLang="zh-TW" dirty="0" smtClean="0"/>
              <a:t>ΔE = </a:t>
            </a:r>
            <a:r>
              <a:rPr lang="en-US" altLang="zh-TW" dirty="0" err="1" smtClean="0"/>
              <a:t>Ei</a:t>
            </a:r>
            <a:r>
              <a:rPr lang="en-US" altLang="zh-TW" dirty="0" smtClean="0"/>
              <a:t> – </a:t>
            </a:r>
            <a:r>
              <a:rPr lang="en-US" altLang="zh-TW" dirty="0" err="1" smtClean="0"/>
              <a:t>Ef</a:t>
            </a:r>
            <a:r>
              <a:rPr lang="en-US" altLang="zh-TW" dirty="0" smtClean="0"/>
              <a:t> (</a:t>
            </a:r>
            <a:r>
              <a:rPr lang="zh-TW" altLang="en-US" dirty="0" smtClean="0"/>
              <a:t>如圖所示</a:t>
            </a:r>
            <a:r>
              <a:rPr lang="en-US" altLang="zh-TW" dirty="0" smtClean="0"/>
              <a:t>) </a:t>
            </a:r>
            <a:r>
              <a:rPr lang="zh-TW" altLang="en-US" dirty="0" smtClean="0"/>
              <a:t>，根據能量守恆，其頻率</a:t>
            </a:r>
            <a:r>
              <a:rPr lang="en-US" altLang="zh-TW" dirty="0" smtClean="0"/>
              <a:t>ν </a:t>
            </a:r>
            <a:r>
              <a:rPr lang="zh-TW" altLang="en-US" dirty="0" smtClean="0"/>
              <a:t>公式為：</a:t>
            </a:r>
          </a:p>
          <a:p>
            <a:pPr marL="0" indent="0">
              <a:buFont typeface="Symbol" pitchFamily="18" charset="2"/>
              <a:buNone/>
            </a:pPr>
            <a:r>
              <a:rPr lang="zh-TW" altLang="en-US" i="1" dirty="0" smtClean="0"/>
              <a:t>　</a:t>
            </a:r>
            <a:r>
              <a:rPr lang="en-US" altLang="zh-TW" i="1" dirty="0" smtClean="0"/>
              <a:t>ν</a:t>
            </a:r>
            <a:r>
              <a:rPr lang="en-US" altLang="zh-TW" dirty="0" smtClean="0"/>
              <a:t>= ( </a:t>
            </a:r>
            <a:r>
              <a:rPr lang="en-US" altLang="zh-TW" dirty="0" err="1" smtClean="0"/>
              <a:t>Ei</a:t>
            </a:r>
            <a:r>
              <a:rPr lang="en-US" altLang="zh-TW" dirty="0" smtClean="0"/>
              <a:t> – </a:t>
            </a:r>
            <a:r>
              <a:rPr lang="en-US" altLang="zh-TW" dirty="0" err="1" smtClean="0"/>
              <a:t>Ef</a:t>
            </a:r>
            <a:r>
              <a:rPr lang="en-US" altLang="zh-TW" dirty="0" smtClean="0"/>
              <a:t> ) / h </a:t>
            </a:r>
            <a:endParaRPr lang="zh-TW" altLang="en-US" dirty="0" smtClean="0"/>
          </a:p>
        </p:txBody>
      </p:sp>
      <p:sp>
        <p:nvSpPr>
          <p:cNvPr id="89092" name="標題 2"/>
          <p:cNvSpPr>
            <a:spLocks noGrp="1"/>
          </p:cNvSpPr>
          <p:nvPr>
            <p:ph type="title" idx="4294967295"/>
          </p:nvPr>
        </p:nvSpPr>
        <p:spPr>
          <a:xfrm>
            <a:off x="468313" y="333375"/>
            <a:ext cx="8229600" cy="1252538"/>
          </a:xfrm>
        </p:spPr>
        <p:txBody>
          <a:bodyPr/>
          <a:lstStyle/>
          <a:p>
            <a:pPr eaLnBrk="1" hangingPunct="1"/>
            <a:r>
              <a:rPr lang="zh-TW" altLang="zh-TW" sz="3200" dirty="0" smtClean="0"/>
              <a:t>氫原子</a:t>
            </a:r>
            <a:r>
              <a:rPr lang="zh-TW" altLang="en-US" sz="3200" dirty="0" smtClean="0"/>
              <a:t>量子化常數</a:t>
            </a:r>
            <a:r>
              <a:rPr lang="en-US" altLang="zh-TW" sz="3200" dirty="0" smtClean="0"/>
              <a:t>-</a:t>
            </a:r>
            <a:r>
              <a:rPr lang="zh-TW" altLang="zh-TW" sz="3200" dirty="0" smtClean="0"/>
              <a:t>推導公式</a:t>
            </a:r>
            <a:r>
              <a:rPr lang="en-US" altLang="zh-TW" sz="3200" dirty="0" smtClean="0"/>
              <a:t>3</a:t>
            </a:r>
          </a:p>
        </p:txBody>
      </p:sp>
      <p:pic>
        <p:nvPicPr>
          <p:cNvPr id="89094" name="Picture 6" descr="064"/>
          <p:cNvPicPr>
            <a:picLocks noChangeAspect="1" noChangeArrowheads="1"/>
          </p:cNvPicPr>
          <p:nvPr/>
        </p:nvPicPr>
        <p:blipFill>
          <a:blip r:embed="rId2"/>
          <a:srcRect/>
          <a:stretch>
            <a:fillRect/>
          </a:stretch>
        </p:blipFill>
        <p:spPr bwMode="auto">
          <a:xfrm>
            <a:off x="4643438" y="4149725"/>
            <a:ext cx="2703512" cy="22542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871538" y="1628775"/>
            <a:ext cx="7408862" cy="4497388"/>
          </a:xfrm>
        </p:spPr>
        <p:txBody>
          <a:bodyPr>
            <a:normAutofit lnSpcReduction="10000"/>
          </a:bodyPr>
          <a:lstStyle/>
          <a:p>
            <a:r>
              <a:rPr lang="en-US" dirty="0" smtClean="0"/>
              <a:t>(1).</a:t>
            </a:r>
            <a:r>
              <a:rPr lang="zh-TW" altLang="en-US" dirty="0" smtClean="0"/>
              <a:t>穩定狀態，不會產生輻射。</a:t>
            </a:r>
            <a:endParaRPr lang="en-US" altLang="zh-TW" dirty="0" smtClean="0"/>
          </a:p>
          <a:p>
            <a:r>
              <a:rPr lang="en-US" dirty="0" smtClean="0"/>
              <a:t>(2).</a:t>
            </a:r>
            <a:r>
              <a:rPr lang="zh-TW" altLang="en-US" dirty="0" smtClean="0"/>
              <a:t>氫的電子不放出光。</a:t>
            </a:r>
            <a:endParaRPr lang="en-US" altLang="zh-TW" dirty="0" smtClean="0"/>
          </a:p>
          <a:p>
            <a:r>
              <a:rPr lang="en-US" dirty="0" smtClean="0"/>
              <a:t>(3).</a:t>
            </a:r>
            <a:r>
              <a:rPr lang="zh-TW" altLang="en-US" dirty="0" smtClean="0"/>
              <a:t>軌道不連續。</a:t>
            </a:r>
          </a:p>
          <a:p>
            <a:r>
              <a:rPr lang="en-US" dirty="0" smtClean="0"/>
              <a:t>(4).</a:t>
            </a:r>
          </a:p>
          <a:p>
            <a:endParaRPr lang="en-US" dirty="0" smtClean="0"/>
          </a:p>
          <a:p>
            <a:endParaRPr lang="en-US" dirty="0" smtClean="0"/>
          </a:p>
          <a:p>
            <a:endParaRPr lang="en-US" dirty="0" smtClean="0"/>
          </a:p>
          <a:p>
            <a:endParaRPr lang="en-US" dirty="0" smtClean="0"/>
          </a:p>
          <a:p>
            <a:endParaRPr lang="en-US" dirty="0" smtClean="0"/>
          </a:p>
          <a:p>
            <a:pPr>
              <a:buNone/>
            </a:pPr>
            <a:r>
              <a:rPr lang="en-US" sz="2000" dirty="0" smtClean="0"/>
              <a:t>h</a:t>
            </a:r>
            <a:r>
              <a:rPr lang="zh-TW" altLang="en-US" sz="2000" dirty="0" smtClean="0"/>
              <a:t>為普朗克常數</a:t>
            </a:r>
            <a:r>
              <a:rPr lang="en-US" sz="2000" b="1" dirty="0" smtClean="0"/>
              <a:t>6.62610</a:t>
            </a:r>
            <a:r>
              <a:rPr lang="en-US" sz="2000" b="1" baseline="30000" dirty="0" smtClean="0"/>
              <a:t>-24</a:t>
            </a:r>
            <a:r>
              <a:rPr lang="zh-TW" altLang="en-US" sz="2000" dirty="0" smtClean="0"/>
              <a:t>焦耳</a:t>
            </a:r>
            <a:r>
              <a:rPr lang="en-US" sz="2000" dirty="0" smtClean="0"/>
              <a:t>(J/s)</a:t>
            </a:r>
            <a:r>
              <a:rPr lang="zh-TW" altLang="en-US" sz="2000" dirty="0" smtClean="0"/>
              <a:t>。</a:t>
            </a:r>
          </a:p>
          <a:p>
            <a:pPr>
              <a:buNone/>
            </a:pPr>
            <a:r>
              <a:rPr lang="en-US" sz="2000" dirty="0" smtClean="0"/>
              <a:t>n</a:t>
            </a:r>
            <a:r>
              <a:rPr lang="zh-TW" altLang="en-US" sz="2000" dirty="0" smtClean="0"/>
              <a:t>為量子化常數，</a:t>
            </a:r>
            <a:r>
              <a:rPr lang="en-US" sz="2000" dirty="0" smtClean="0"/>
              <a:t>n= 1</a:t>
            </a:r>
            <a:r>
              <a:rPr lang="zh-TW" altLang="en-US" sz="2000" dirty="0" smtClean="0"/>
              <a:t>、</a:t>
            </a:r>
            <a:r>
              <a:rPr lang="en-US" sz="2000" dirty="0" smtClean="0"/>
              <a:t>2</a:t>
            </a:r>
            <a:r>
              <a:rPr lang="zh-TW" altLang="en-US" sz="2000" dirty="0" smtClean="0"/>
              <a:t>、</a:t>
            </a:r>
            <a:r>
              <a:rPr lang="en-US" sz="2000" dirty="0" smtClean="0"/>
              <a:t>3</a:t>
            </a:r>
            <a:r>
              <a:rPr lang="zh-TW" altLang="en-US" sz="2000" dirty="0" smtClean="0"/>
              <a:t>等整數。</a:t>
            </a:r>
          </a:p>
          <a:p>
            <a:endParaRPr lang="zh-TW" altLang="en-US" dirty="0"/>
          </a:p>
        </p:txBody>
      </p:sp>
      <p:sp>
        <p:nvSpPr>
          <p:cNvPr id="87043" name="標題 2"/>
          <p:cNvSpPr>
            <a:spLocks noGrp="1"/>
          </p:cNvSpPr>
          <p:nvPr>
            <p:ph type="title" idx="4294967295"/>
          </p:nvPr>
        </p:nvSpPr>
        <p:spPr/>
        <p:txBody>
          <a:bodyPr/>
          <a:lstStyle/>
          <a:p>
            <a:pPr eaLnBrk="1" hangingPunct="1"/>
            <a:r>
              <a:rPr lang="zh-TW" altLang="zh-TW" sz="3200" dirty="0" smtClean="0"/>
              <a:t>波耳</a:t>
            </a:r>
            <a:r>
              <a:rPr lang="zh-TW" altLang="en-US" sz="3200" dirty="0" smtClean="0"/>
              <a:t>氫原子特性</a:t>
            </a:r>
            <a:endParaRPr lang="en-US" altLang="zh-TW" sz="3200" dirty="0" smtClean="0"/>
          </a:p>
        </p:txBody>
      </p:sp>
      <p:pic>
        <p:nvPicPr>
          <p:cNvPr id="104450" name="Picture 2"/>
          <p:cNvPicPr>
            <a:picLocks noChangeAspect="1" noChangeArrowheads="1"/>
          </p:cNvPicPr>
          <p:nvPr/>
        </p:nvPicPr>
        <p:blipFill>
          <a:blip r:embed="rId2"/>
          <a:srcRect/>
          <a:stretch>
            <a:fillRect/>
          </a:stretch>
        </p:blipFill>
        <p:spPr bwMode="auto">
          <a:xfrm>
            <a:off x="1714480" y="2857496"/>
            <a:ext cx="2428891" cy="19727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871538" y="1628775"/>
            <a:ext cx="7408862" cy="4497388"/>
          </a:xfrm>
        </p:spPr>
        <p:txBody>
          <a:bodyPr>
            <a:normAutofit/>
          </a:bodyPr>
          <a:lstStyle/>
          <a:p>
            <a:pPr marL="0" indent="0"/>
            <a:endParaRPr lang="zh-TW" altLang="en-US" dirty="0" smtClean="0"/>
          </a:p>
        </p:txBody>
      </p:sp>
      <p:sp>
        <p:nvSpPr>
          <p:cNvPr id="91139" name="標題 2"/>
          <p:cNvSpPr>
            <a:spLocks noGrp="1"/>
          </p:cNvSpPr>
          <p:nvPr>
            <p:ph type="title" idx="4294967295"/>
          </p:nvPr>
        </p:nvSpPr>
        <p:spPr/>
        <p:txBody>
          <a:bodyPr/>
          <a:lstStyle/>
          <a:p>
            <a:pPr eaLnBrk="1" hangingPunct="1"/>
            <a:r>
              <a:rPr lang="zh-TW" altLang="zh-TW" sz="3200" dirty="0" smtClean="0"/>
              <a:t>波耳氫原子模型推導公式</a:t>
            </a:r>
            <a:endParaRPr lang="en-US" altLang="zh-TW" sz="3200" dirty="0" smtClean="0"/>
          </a:p>
        </p:txBody>
      </p:sp>
      <p:pic>
        <p:nvPicPr>
          <p:cNvPr id="106498" name="Picture 2"/>
          <p:cNvPicPr>
            <a:picLocks noChangeAspect="1" noChangeArrowheads="1"/>
          </p:cNvPicPr>
          <p:nvPr/>
        </p:nvPicPr>
        <p:blipFill>
          <a:blip r:embed="rId2"/>
          <a:srcRect/>
          <a:stretch>
            <a:fillRect/>
          </a:stretch>
        </p:blipFill>
        <p:spPr bwMode="auto">
          <a:xfrm>
            <a:off x="928662" y="1643050"/>
            <a:ext cx="3571900" cy="2789484"/>
          </a:xfrm>
          <a:prstGeom prst="rect">
            <a:avLst/>
          </a:prstGeom>
          <a:noFill/>
          <a:ln w="9525">
            <a:noFill/>
            <a:miter lim="800000"/>
            <a:headEnd/>
            <a:tailEnd/>
          </a:ln>
          <a:effectLst/>
        </p:spPr>
      </p:pic>
      <p:pic>
        <p:nvPicPr>
          <p:cNvPr id="106499" name="Picture 3"/>
          <p:cNvPicPr>
            <a:picLocks noChangeAspect="1" noChangeArrowheads="1"/>
          </p:cNvPicPr>
          <p:nvPr/>
        </p:nvPicPr>
        <p:blipFill>
          <a:blip r:embed="rId3"/>
          <a:srcRect/>
          <a:stretch>
            <a:fillRect/>
          </a:stretch>
        </p:blipFill>
        <p:spPr bwMode="auto">
          <a:xfrm>
            <a:off x="857224" y="4643445"/>
            <a:ext cx="4000528" cy="15721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871538" y="1628775"/>
            <a:ext cx="7408862" cy="4497388"/>
          </a:xfrm>
        </p:spPr>
        <p:txBody>
          <a:bodyPr>
            <a:normAutofit/>
          </a:bodyPr>
          <a:lstStyle/>
          <a:p>
            <a:pPr marL="0" indent="0">
              <a:buNone/>
            </a:pPr>
            <a:r>
              <a:rPr lang="zh-TW" altLang="en-US" dirty="0" smtClean="0"/>
              <a:t>由於得知</a:t>
            </a:r>
            <a:r>
              <a:rPr lang="en-US" dirty="0" smtClean="0"/>
              <a:t>r</a:t>
            </a:r>
            <a:r>
              <a:rPr lang="zh-TW" altLang="en-US" dirty="0" smtClean="0"/>
              <a:t>與</a:t>
            </a:r>
            <a:r>
              <a:rPr lang="en-US" dirty="0" smtClean="0"/>
              <a:t>n</a:t>
            </a:r>
            <a:r>
              <a:rPr lang="en-US" baseline="30000" dirty="0" smtClean="0"/>
              <a:t>2</a:t>
            </a:r>
            <a:r>
              <a:rPr lang="zh-TW" altLang="en-US" dirty="0" smtClean="0"/>
              <a:t>成正比所以將此特性套入                公式。</a:t>
            </a:r>
            <a:endParaRPr lang="en-US" altLang="zh-TW" dirty="0" smtClean="0"/>
          </a:p>
          <a:p>
            <a:pPr marL="0" indent="0">
              <a:buNone/>
            </a:pPr>
            <a:r>
              <a:rPr lang="zh-TW" altLang="en-US" dirty="0" smtClean="0"/>
              <a:t>會得到關係式</a:t>
            </a: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p:txBody>
      </p:sp>
      <p:sp>
        <p:nvSpPr>
          <p:cNvPr id="91139" name="標題 2"/>
          <p:cNvSpPr>
            <a:spLocks noGrp="1"/>
          </p:cNvSpPr>
          <p:nvPr>
            <p:ph type="title" idx="4294967295"/>
          </p:nvPr>
        </p:nvSpPr>
        <p:spPr/>
        <p:txBody>
          <a:bodyPr/>
          <a:lstStyle/>
          <a:p>
            <a:pPr eaLnBrk="1" hangingPunct="1"/>
            <a:r>
              <a:rPr lang="zh-TW" altLang="zh-TW" sz="3200" dirty="0" smtClean="0"/>
              <a:t>波耳氫原子模型推導公式</a:t>
            </a:r>
            <a:r>
              <a:rPr lang="en-US" altLang="zh-TW" sz="3200" dirty="0" smtClean="0"/>
              <a:t>2</a:t>
            </a:r>
          </a:p>
        </p:txBody>
      </p:sp>
      <p:pic>
        <p:nvPicPr>
          <p:cNvPr id="107523" name="Picture 3"/>
          <p:cNvPicPr>
            <a:picLocks noChangeAspect="1" noChangeArrowheads="1"/>
          </p:cNvPicPr>
          <p:nvPr/>
        </p:nvPicPr>
        <p:blipFill>
          <a:blip r:embed="rId2"/>
          <a:srcRect/>
          <a:stretch>
            <a:fillRect/>
          </a:stretch>
        </p:blipFill>
        <p:spPr bwMode="auto">
          <a:xfrm>
            <a:off x="6266100" y="1643050"/>
            <a:ext cx="918489" cy="535785"/>
          </a:xfrm>
          <a:prstGeom prst="rect">
            <a:avLst/>
          </a:prstGeom>
          <a:noFill/>
          <a:ln w="9525">
            <a:noFill/>
            <a:miter lim="800000"/>
            <a:headEnd/>
            <a:tailEnd/>
          </a:ln>
          <a:effectLst/>
        </p:spPr>
      </p:pic>
      <p:pic>
        <p:nvPicPr>
          <p:cNvPr id="107524" name="Picture 4"/>
          <p:cNvPicPr>
            <a:picLocks noChangeAspect="1" noChangeArrowheads="1"/>
          </p:cNvPicPr>
          <p:nvPr/>
        </p:nvPicPr>
        <p:blipFill>
          <a:blip r:embed="rId3"/>
          <a:srcRect/>
          <a:stretch>
            <a:fillRect/>
          </a:stretch>
        </p:blipFill>
        <p:spPr bwMode="auto">
          <a:xfrm>
            <a:off x="928662" y="2571744"/>
            <a:ext cx="3738589" cy="1428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871538" y="1628775"/>
            <a:ext cx="7408862" cy="4497388"/>
          </a:xfrm>
        </p:spPr>
        <p:txBody>
          <a:bodyPr>
            <a:normAutofit/>
          </a:bodyPr>
          <a:lstStyle/>
          <a:p>
            <a:pPr marL="0" indent="0">
              <a:buNone/>
            </a:pPr>
            <a:r>
              <a:rPr lang="zh-TW" altLang="en-US" dirty="0" smtClean="0"/>
              <a:t>位能轉換</a:t>
            </a: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p:txBody>
      </p:sp>
      <p:sp>
        <p:nvSpPr>
          <p:cNvPr id="91139" name="標題 2"/>
          <p:cNvSpPr>
            <a:spLocks noGrp="1"/>
          </p:cNvSpPr>
          <p:nvPr>
            <p:ph type="title" idx="4294967295"/>
          </p:nvPr>
        </p:nvSpPr>
        <p:spPr/>
        <p:txBody>
          <a:bodyPr/>
          <a:lstStyle/>
          <a:p>
            <a:pPr eaLnBrk="1" hangingPunct="1"/>
            <a:r>
              <a:rPr lang="zh-TW" altLang="en-US" sz="3200" dirty="0" smtClean="0"/>
              <a:t>位能、力學</a:t>
            </a:r>
            <a:r>
              <a:rPr lang="zh-TW" altLang="zh-TW" sz="3200" dirty="0" smtClean="0"/>
              <a:t>推導公式</a:t>
            </a:r>
            <a:endParaRPr lang="en-US" altLang="zh-TW" sz="3200" dirty="0" smtClean="0"/>
          </a:p>
        </p:txBody>
      </p:sp>
      <p:pic>
        <p:nvPicPr>
          <p:cNvPr id="103427" name="Picture 3"/>
          <p:cNvPicPr>
            <a:picLocks noChangeAspect="1" noChangeArrowheads="1"/>
          </p:cNvPicPr>
          <p:nvPr/>
        </p:nvPicPr>
        <p:blipFill>
          <a:blip r:embed="rId2"/>
          <a:srcRect/>
          <a:stretch>
            <a:fillRect/>
          </a:stretch>
        </p:blipFill>
        <p:spPr bwMode="auto">
          <a:xfrm>
            <a:off x="1000100" y="2357430"/>
            <a:ext cx="4541474" cy="1857388"/>
          </a:xfrm>
          <a:prstGeom prst="rect">
            <a:avLst/>
          </a:prstGeom>
          <a:noFill/>
          <a:ln w="9525">
            <a:noFill/>
            <a:miter lim="800000"/>
            <a:headEnd/>
            <a:tailEnd/>
          </a:ln>
          <a:effectLst/>
        </p:spPr>
      </p:pic>
      <p:pic>
        <p:nvPicPr>
          <p:cNvPr id="8" name="圖片 7"/>
          <p:cNvPicPr/>
          <p:nvPr/>
        </p:nvPicPr>
        <p:blipFill>
          <a:blip r:embed="rId3"/>
          <a:srcRect/>
          <a:stretch>
            <a:fillRect/>
          </a:stretch>
        </p:blipFill>
        <p:spPr bwMode="auto">
          <a:xfrm>
            <a:off x="6072198" y="2428868"/>
            <a:ext cx="2400300" cy="1994916"/>
          </a:xfrm>
          <a:prstGeom prst="rect">
            <a:avLst/>
          </a:prstGeom>
          <a:noFill/>
          <a:ln w="9525">
            <a:noFill/>
            <a:miter lim="800000"/>
            <a:headEnd/>
            <a:tailEnd/>
          </a:ln>
        </p:spPr>
      </p:pic>
      <p:pic>
        <p:nvPicPr>
          <p:cNvPr id="10" name="Picture 2"/>
          <p:cNvPicPr>
            <a:picLocks noChangeAspect="1" noChangeArrowheads="1"/>
          </p:cNvPicPr>
          <p:nvPr/>
        </p:nvPicPr>
        <p:blipFill>
          <a:blip r:embed="rId4"/>
          <a:srcRect/>
          <a:stretch>
            <a:fillRect/>
          </a:stretch>
        </p:blipFill>
        <p:spPr bwMode="auto">
          <a:xfrm>
            <a:off x="1071538" y="4500570"/>
            <a:ext cx="2786082" cy="309565"/>
          </a:xfrm>
          <a:prstGeom prst="rect">
            <a:avLst/>
          </a:prstGeom>
          <a:noFill/>
          <a:ln w="9525">
            <a:noFill/>
            <a:miter lim="800000"/>
            <a:headEnd/>
            <a:tailEnd/>
          </a:ln>
          <a:effectLst/>
        </p:spPr>
      </p:pic>
      <p:pic>
        <p:nvPicPr>
          <p:cNvPr id="11" name="Picture 4"/>
          <p:cNvPicPr>
            <a:picLocks noChangeAspect="1" noChangeArrowheads="1"/>
          </p:cNvPicPr>
          <p:nvPr/>
        </p:nvPicPr>
        <p:blipFill>
          <a:blip r:embed="rId5"/>
          <a:srcRect/>
          <a:stretch>
            <a:fillRect/>
          </a:stretch>
        </p:blipFill>
        <p:spPr bwMode="auto">
          <a:xfrm>
            <a:off x="857224" y="5072074"/>
            <a:ext cx="6215106" cy="4348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871538" y="1628775"/>
            <a:ext cx="7408862" cy="4497388"/>
          </a:xfrm>
        </p:spPr>
        <p:txBody>
          <a:bodyPr>
            <a:normAutofit/>
          </a:bodyPr>
          <a:lstStyle/>
          <a:p>
            <a:pPr marL="0" lvl="0" indent="0">
              <a:buNone/>
            </a:pPr>
            <a:r>
              <a:rPr lang="zh-TW" altLang="en-US" dirty="0" smtClean="0"/>
              <a:t>　　前人拉塞福</a:t>
            </a:r>
            <a:r>
              <a:rPr lang="en-US" altLang="zh-TW" dirty="0" smtClean="0"/>
              <a:t>α</a:t>
            </a:r>
            <a:r>
              <a:rPr lang="zh-TW" altLang="en-US" dirty="0" smtClean="0"/>
              <a:t>粒子實驗</a:t>
            </a:r>
            <a:r>
              <a:rPr lang="zh-TW" altLang="en-US" dirty="0" smtClean="0"/>
              <a:t>，研究</a:t>
            </a:r>
            <a:r>
              <a:rPr lang="zh-TW" altLang="en-US" dirty="0" smtClean="0"/>
              <a:t>粒子特性與將粒子運用於撞擊出原子核實驗，告訴人們對於微小的物體並非不是沒有能量或無法影響其它任何微小物體變化，而波爾透過將氫原子加入假設物體在一般狀態下的固定軌道移動，使得能量穩定且不產生輻射解釋了目前微小電子在一般狀況下不易產生變化來間接影響環境與</a:t>
            </a:r>
            <a:r>
              <a:rPr lang="zh-TW" altLang="en-US" dirty="0" smtClean="0"/>
              <a:t>生物。兩位前人之重大發現，促使了人類科技快速發展，科技產品以極為小尺寸突破攜帶</a:t>
            </a:r>
            <a:r>
              <a:rPr lang="zh-TW" altLang="en-US" smtClean="0"/>
              <a:t>空間困擾</a:t>
            </a:r>
            <a:r>
              <a:rPr lang="zh-TW" altLang="en-US" smtClean="0"/>
              <a:t>， </a:t>
            </a:r>
            <a:r>
              <a:rPr lang="zh-TW" altLang="en-US" smtClean="0"/>
              <a:t>造就了現代方便發達的時代。</a:t>
            </a:r>
            <a:endParaRPr lang="zh-TW" altLang="en-US" dirty="0" smtClean="0"/>
          </a:p>
        </p:txBody>
      </p:sp>
      <p:sp>
        <p:nvSpPr>
          <p:cNvPr id="81923" name="標題 2"/>
          <p:cNvSpPr>
            <a:spLocks noGrp="1"/>
          </p:cNvSpPr>
          <p:nvPr>
            <p:ph type="title" idx="4294967295"/>
          </p:nvPr>
        </p:nvSpPr>
        <p:spPr/>
        <p:txBody>
          <a:bodyPr/>
          <a:lstStyle/>
          <a:p>
            <a:pPr eaLnBrk="1" hangingPunct="1"/>
            <a:r>
              <a:rPr lang="zh-TW" altLang="en-US" dirty="0" smtClean="0"/>
              <a:t>心得</a:t>
            </a:r>
            <a:endParaRPr lang="en-US" altLang="zh-TW"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標題 2"/>
          <p:cNvSpPr>
            <a:spLocks noGrp="1"/>
          </p:cNvSpPr>
          <p:nvPr>
            <p:ph type="title" idx="4294967295"/>
          </p:nvPr>
        </p:nvSpPr>
        <p:spPr>
          <a:xfrm>
            <a:off x="468313" y="333375"/>
            <a:ext cx="8229600" cy="1252538"/>
          </a:xfrm>
        </p:spPr>
        <p:txBody>
          <a:bodyPr/>
          <a:lstStyle/>
          <a:p>
            <a:pPr eaLnBrk="1" hangingPunct="1"/>
            <a:r>
              <a:rPr lang="zh-TW" altLang="zh-TW" sz="3200" dirty="0" smtClean="0"/>
              <a:t>Bohr-Rutherford 原子模型理論參考資料</a:t>
            </a:r>
            <a:endParaRPr lang="en-US" altLang="zh-TW" sz="3200" dirty="0" smtClean="0"/>
          </a:p>
        </p:txBody>
      </p:sp>
      <p:sp>
        <p:nvSpPr>
          <p:cNvPr id="4" name="內容版面配置區 1"/>
          <p:cNvSpPr txBox="1">
            <a:spLocks/>
          </p:cNvSpPr>
          <p:nvPr/>
        </p:nvSpPr>
        <p:spPr bwMode="auto">
          <a:xfrm>
            <a:off x="871538" y="1628775"/>
            <a:ext cx="7408862" cy="4497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eaLnBrk="0" hangingPunct="0">
              <a:spcBef>
                <a:spcPct val="20000"/>
              </a:spcBef>
              <a:buClr>
                <a:schemeClr val="accent1"/>
              </a:buClr>
              <a:buSzPct val="100000"/>
              <a:buFont typeface="Symbol" pitchFamily="18" charset="2"/>
              <a:buChar char=""/>
            </a:pPr>
            <a:r>
              <a:rPr kumimoji="0" lang="en-US" altLang="zh-TW" dirty="0" smtClean="0">
                <a:solidFill>
                  <a:schemeClr val="tx2"/>
                </a:solidFill>
                <a:latin typeface="+mn-ea"/>
                <a:ea typeface="+mn-ea"/>
              </a:rPr>
              <a:t>http://earthkart2011.blogspot.tw/2012/04/bohr-</a:t>
            </a:r>
          </a:p>
          <a:p>
            <a:pPr lvl="0" eaLnBrk="0" hangingPunct="0">
              <a:spcBef>
                <a:spcPct val="20000"/>
              </a:spcBef>
              <a:buClr>
                <a:schemeClr val="accent1"/>
              </a:buClr>
              <a:buSzPct val="100000"/>
              <a:buFont typeface="Symbol" pitchFamily="18" charset="2"/>
              <a:buChar char=""/>
            </a:pPr>
            <a:r>
              <a:rPr kumimoji="0" lang="en-US" altLang="zh-TW" dirty="0" smtClean="0">
                <a:solidFill>
                  <a:schemeClr val="tx2"/>
                </a:solidFill>
                <a:latin typeface="+mn-ea"/>
                <a:ea typeface="+mn-ea"/>
              </a:rPr>
              <a:t>modelangular-momentum.html</a:t>
            </a:r>
          </a:p>
          <a:p>
            <a:pPr lvl="0" eaLnBrk="0" hangingPunct="0">
              <a:spcBef>
                <a:spcPct val="20000"/>
              </a:spcBef>
              <a:buClr>
                <a:schemeClr val="accent1"/>
              </a:buClr>
              <a:buSzPct val="100000"/>
              <a:buFont typeface="Symbol" pitchFamily="18" charset="2"/>
              <a:buChar char=""/>
            </a:pPr>
            <a:r>
              <a:rPr kumimoji="0" lang="en-US" altLang="zh-TW" dirty="0" smtClean="0">
                <a:solidFill>
                  <a:schemeClr val="tx2"/>
                </a:solidFill>
                <a:latin typeface="+mn-ea"/>
                <a:ea typeface="+mn-ea"/>
              </a:rPr>
              <a:t>https://zh.wikipedia.org/wiki/%E6%8B%89%E5%A1%9E%E7%A6%8F%E6%A8%A1%E5%9E%8B</a:t>
            </a:r>
          </a:p>
          <a:p>
            <a:pPr lvl="0" eaLnBrk="0" hangingPunct="0">
              <a:spcBef>
                <a:spcPct val="20000"/>
              </a:spcBef>
              <a:buClr>
                <a:schemeClr val="accent1"/>
              </a:buClr>
              <a:buSzPct val="100000"/>
              <a:buFont typeface="Symbol" pitchFamily="18" charset="2"/>
              <a:buChar char=""/>
            </a:pPr>
            <a:r>
              <a:rPr kumimoji="0" lang="en-US" altLang="zh-TW" dirty="0" smtClean="0">
                <a:solidFill>
                  <a:schemeClr val="tx2"/>
                </a:solidFill>
                <a:latin typeface="+mn-ea"/>
                <a:ea typeface="+mn-ea"/>
              </a:rPr>
              <a:t>https://zh.wikipedia.org/zh-tw/</a:t>
            </a:r>
            <a:r>
              <a:rPr kumimoji="0" lang="zh-TW" altLang="en-US" dirty="0" smtClean="0">
                <a:solidFill>
                  <a:schemeClr val="tx2"/>
                </a:solidFill>
                <a:latin typeface="+mn-ea"/>
                <a:ea typeface="+mn-ea"/>
              </a:rPr>
              <a:t>氫原子</a:t>
            </a:r>
          </a:p>
          <a:p>
            <a:pPr lvl="0" eaLnBrk="0" hangingPunct="0">
              <a:spcBef>
                <a:spcPct val="20000"/>
              </a:spcBef>
              <a:buClr>
                <a:schemeClr val="accent1"/>
              </a:buClr>
              <a:buSzPct val="100000"/>
              <a:buFont typeface="Symbol" pitchFamily="18" charset="2"/>
              <a:buChar char=""/>
            </a:pPr>
            <a:r>
              <a:rPr kumimoji="0" lang="en-US" altLang="zh-TW" dirty="0" smtClean="0">
                <a:solidFill>
                  <a:schemeClr val="tx2"/>
                </a:solidFill>
                <a:latin typeface="+mn-ea"/>
                <a:ea typeface="+mn-ea"/>
              </a:rPr>
              <a:t>https://zh.wikipedia.org/wiki/%CE%91%E7%B2%92%E5%AD%90 </a:t>
            </a:r>
          </a:p>
          <a:p>
            <a:pPr lvl="0" eaLnBrk="0" hangingPunct="0">
              <a:spcBef>
                <a:spcPct val="20000"/>
              </a:spcBef>
              <a:buClr>
                <a:schemeClr val="accent1"/>
              </a:buClr>
              <a:buSzPct val="100000"/>
              <a:buFont typeface="Symbol" pitchFamily="18" charset="2"/>
              <a:buChar char=""/>
            </a:pPr>
            <a:r>
              <a:rPr kumimoji="0" lang="en-US" altLang="zh-TW" dirty="0" smtClean="0">
                <a:solidFill>
                  <a:schemeClr val="tx2"/>
                </a:solidFill>
                <a:latin typeface="+mn-ea"/>
                <a:ea typeface="+mn-ea"/>
              </a:rPr>
              <a:t>http://zh.wikipedia.org/wiki/</a:t>
            </a:r>
            <a:r>
              <a:rPr kumimoji="0" lang="zh-TW" altLang="en-US" dirty="0" smtClean="0">
                <a:solidFill>
                  <a:schemeClr val="tx2"/>
                </a:solidFill>
                <a:latin typeface="+mn-ea"/>
                <a:ea typeface="+mn-ea"/>
              </a:rPr>
              <a:t>拉塞福模型</a:t>
            </a:r>
          </a:p>
          <a:p>
            <a:pPr lvl="0" eaLnBrk="0" hangingPunct="0">
              <a:spcBef>
                <a:spcPct val="20000"/>
              </a:spcBef>
              <a:buClr>
                <a:schemeClr val="accent1"/>
              </a:buClr>
              <a:buSzPct val="100000"/>
              <a:buFont typeface="Symbol" pitchFamily="18" charset="2"/>
              <a:buChar char=""/>
            </a:pPr>
            <a:r>
              <a:rPr kumimoji="0" lang="en-US" altLang="zh-TW" dirty="0" smtClean="0">
                <a:solidFill>
                  <a:schemeClr val="tx2"/>
                </a:solidFill>
                <a:latin typeface="+mn-ea"/>
                <a:ea typeface="+mn-ea"/>
              </a:rPr>
              <a:t>http://zh.wikipedia.org/wiki/</a:t>
            </a:r>
            <a:r>
              <a:rPr kumimoji="0" lang="zh-TW" altLang="en-US" dirty="0" smtClean="0">
                <a:solidFill>
                  <a:schemeClr val="tx2"/>
                </a:solidFill>
                <a:latin typeface="+mn-ea"/>
                <a:ea typeface="+mn-ea"/>
              </a:rPr>
              <a:t>玻尔模型</a:t>
            </a:r>
          </a:p>
          <a:p>
            <a:pPr lvl="0" eaLnBrk="0" hangingPunct="0">
              <a:spcBef>
                <a:spcPct val="20000"/>
              </a:spcBef>
              <a:buClr>
                <a:schemeClr val="accent1"/>
              </a:buClr>
              <a:buSzPct val="100000"/>
              <a:buFont typeface="Symbol" pitchFamily="18" charset="2"/>
              <a:buChar char=""/>
            </a:pPr>
            <a:r>
              <a:rPr kumimoji="0" lang="en-US" altLang="zh-TW" dirty="0" smtClean="0">
                <a:solidFill>
                  <a:schemeClr val="tx2"/>
                </a:solidFill>
                <a:latin typeface="+mn-ea"/>
                <a:ea typeface="+mn-ea"/>
              </a:rPr>
              <a:t>http://natural.cmsh.tc.edu.tw/senior/chem/h2text/4-2</a:t>
            </a:r>
          </a:p>
          <a:p>
            <a:pPr lvl="0" eaLnBrk="0" hangingPunct="0">
              <a:spcBef>
                <a:spcPct val="20000"/>
              </a:spcBef>
              <a:buClr>
                <a:schemeClr val="accent1"/>
              </a:buClr>
              <a:buSzPct val="100000"/>
              <a:buFont typeface="Symbol" pitchFamily="18" charset="2"/>
              <a:buChar char=""/>
            </a:pPr>
            <a:r>
              <a:rPr kumimoji="0" lang="en-US" altLang="zh-TW" dirty="0" smtClean="0">
                <a:solidFill>
                  <a:schemeClr val="tx2"/>
                </a:solidFill>
                <a:latin typeface="+mn-ea"/>
                <a:ea typeface="+mn-ea"/>
              </a:rPr>
              <a:t>http://highscope.ch.ntu.edu.tw/wordpress/?p=46730</a:t>
            </a:r>
          </a:p>
          <a:p>
            <a:pPr lvl="0" eaLnBrk="0" hangingPunct="0">
              <a:spcBef>
                <a:spcPct val="20000"/>
              </a:spcBef>
              <a:buClr>
                <a:schemeClr val="accent1"/>
              </a:buClr>
              <a:buSzPct val="100000"/>
              <a:buFont typeface="Symbol" pitchFamily="18" charset="2"/>
              <a:buChar char=""/>
            </a:pPr>
            <a:r>
              <a:rPr kumimoji="0" lang="en-US" altLang="zh-TW" dirty="0" smtClean="0">
                <a:solidFill>
                  <a:schemeClr val="tx2"/>
                </a:solidFill>
                <a:latin typeface="+mn-ea"/>
                <a:ea typeface="+mn-ea"/>
              </a:rPr>
              <a:t>Bohr-Rutherford </a:t>
            </a:r>
            <a:r>
              <a:rPr kumimoji="0" lang="zh-TW" altLang="en-US" dirty="0" smtClean="0">
                <a:solidFill>
                  <a:schemeClr val="tx2"/>
                </a:solidFill>
                <a:latin typeface="+mn-ea"/>
                <a:ea typeface="+mn-ea"/>
              </a:rPr>
              <a:t>原子模型理論</a:t>
            </a:r>
          </a:p>
          <a:p>
            <a:pPr lvl="0" eaLnBrk="0" hangingPunct="0">
              <a:spcBef>
                <a:spcPct val="20000"/>
              </a:spcBef>
              <a:buClr>
                <a:schemeClr val="accent1"/>
              </a:buClr>
              <a:buSzPct val="100000"/>
              <a:buFont typeface="Symbol" pitchFamily="18" charset="2"/>
              <a:buChar char=""/>
            </a:pPr>
            <a:r>
              <a:rPr kumimoji="0" lang="zh-TW" altLang="en-US" dirty="0" smtClean="0">
                <a:solidFill>
                  <a:schemeClr val="tx2"/>
                </a:solidFill>
                <a:latin typeface="+mn-ea"/>
                <a:ea typeface="+mn-ea"/>
              </a:rPr>
              <a:t>盧老師上傳的</a:t>
            </a:r>
            <a:r>
              <a:rPr kumimoji="0" lang="en-US" altLang="zh-TW" dirty="0" err="1" smtClean="0">
                <a:solidFill>
                  <a:schemeClr val="tx2"/>
                </a:solidFill>
                <a:latin typeface="+mn-ea"/>
                <a:ea typeface="+mn-ea"/>
              </a:rPr>
              <a:t>youtube</a:t>
            </a:r>
            <a:r>
              <a:rPr kumimoji="0" lang="zh-TW" altLang="en-US" dirty="0" smtClean="0">
                <a:solidFill>
                  <a:schemeClr val="tx2"/>
                </a:solidFill>
                <a:latin typeface="+mn-ea"/>
                <a:ea typeface="+mn-ea"/>
              </a:rPr>
              <a:t>影片</a:t>
            </a:r>
          </a:p>
          <a:p>
            <a:pPr lvl="0" eaLnBrk="0" hangingPunct="0">
              <a:spcBef>
                <a:spcPct val="20000"/>
              </a:spcBef>
              <a:buClr>
                <a:schemeClr val="accent1"/>
              </a:buClr>
              <a:buSzPct val="100000"/>
              <a:buFont typeface="Symbol" pitchFamily="18" charset="2"/>
              <a:buChar char=""/>
            </a:pPr>
            <a:r>
              <a:rPr kumimoji="0" lang="zh-TW" altLang="en-US" dirty="0" smtClean="0">
                <a:solidFill>
                  <a:schemeClr val="tx2"/>
                </a:solidFill>
                <a:latin typeface="+mn-ea"/>
                <a:ea typeface="+mn-ea"/>
              </a:rPr>
              <a:t>盧老師教學筆記</a:t>
            </a:r>
            <a:endParaRPr kumimoji="0" lang="zh-TW" altLang="en-US" b="0" i="0" u="none" strike="noStrike" kern="1200" cap="none" spc="0" normalizeH="0" baseline="0" noProof="0" dirty="0" smtClean="0">
              <a:ln>
                <a:noFill/>
              </a:ln>
              <a:solidFill>
                <a:schemeClr val="tx2"/>
              </a:solidFill>
              <a:effectLst/>
              <a:uLnTx/>
              <a:uFillTx/>
              <a:latin typeface="+mn-ea"/>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871538" y="1628775"/>
            <a:ext cx="7408862" cy="4497388"/>
          </a:xfrm>
        </p:spPr>
        <p:txBody>
          <a:bodyPr>
            <a:normAutofit/>
          </a:bodyPr>
          <a:lstStyle/>
          <a:p>
            <a:pPr marL="0" indent="0" algn="ctr" eaLnBrk="1" hangingPunct="1">
              <a:buFont typeface="Symbol" pitchFamily="18" charset="2"/>
              <a:buNone/>
            </a:pPr>
            <a:endParaRPr lang="en-US" altLang="zh-TW" sz="4400" dirty="0" smtClean="0">
              <a:latin typeface="標楷體" pitchFamily="65" charset="-120"/>
            </a:endParaRPr>
          </a:p>
          <a:p>
            <a:pPr marL="0" indent="0" algn="ctr" eaLnBrk="1" hangingPunct="1">
              <a:buFont typeface="Symbol" pitchFamily="18" charset="2"/>
              <a:buNone/>
            </a:pPr>
            <a:endParaRPr lang="en-US" altLang="zh-TW" sz="4400" dirty="0" smtClean="0">
              <a:latin typeface="標楷體" pitchFamily="65" charset="-120"/>
            </a:endParaRPr>
          </a:p>
          <a:p>
            <a:pPr marL="0" indent="0" algn="ctr" eaLnBrk="1" hangingPunct="1">
              <a:buFont typeface="Symbol" pitchFamily="18" charset="2"/>
              <a:buNone/>
            </a:pPr>
            <a:r>
              <a:rPr lang="en-US" altLang="zh-TW" sz="3600" dirty="0" smtClean="0"/>
              <a:t>Bohr-Rutherford </a:t>
            </a:r>
            <a:r>
              <a:rPr lang="zh-TW" altLang="en-US" sz="3600" dirty="0" smtClean="0"/>
              <a:t>氫原子模型</a:t>
            </a:r>
            <a:endParaRPr lang="en-US" altLang="zh-TW" sz="3600" dirty="0" smtClean="0"/>
          </a:p>
        </p:txBody>
      </p:sp>
      <p:sp>
        <p:nvSpPr>
          <p:cNvPr id="31747" name="標題 2"/>
          <p:cNvSpPr>
            <a:spLocks noGrp="1"/>
          </p:cNvSpPr>
          <p:nvPr>
            <p:ph type="title" idx="4294967295"/>
          </p:nvPr>
        </p:nvSpPr>
        <p:spPr/>
        <p:txBody>
          <a:bodyPr/>
          <a:lstStyle/>
          <a:p>
            <a:pPr eaLnBrk="1" hangingPunct="1"/>
            <a:r>
              <a:rPr lang="zh-TW" altLang="en-US" sz="7200" smtClean="0"/>
              <a:t>報告單元</a:t>
            </a:r>
            <a:endParaRPr lang="en-US" altLang="zh-TW" sz="72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871538" y="1428736"/>
            <a:ext cx="7408862" cy="4697427"/>
          </a:xfrm>
        </p:spPr>
        <p:txBody>
          <a:bodyPr>
            <a:normAutofit/>
          </a:bodyPr>
          <a:lstStyle/>
          <a:p>
            <a:pPr marL="0" indent="0" eaLnBrk="1" hangingPunct="1">
              <a:buFont typeface="Symbol" pitchFamily="18" charset="2"/>
              <a:buNone/>
            </a:pPr>
            <a:endParaRPr lang="en-US" altLang="zh-TW" sz="1600" dirty="0" smtClean="0">
              <a:latin typeface="標楷體" pitchFamily="65" charset="-120"/>
            </a:endParaRPr>
          </a:p>
          <a:p>
            <a:pPr marL="0" indent="0" eaLnBrk="1" hangingPunct="1">
              <a:buFont typeface="Symbol" pitchFamily="18" charset="2"/>
              <a:buNone/>
            </a:pPr>
            <a:endParaRPr lang="en-US" altLang="zh-TW" sz="1600" dirty="0" smtClean="0">
              <a:latin typeface="標楷體" pitchFamily="65" charset="-120"/>
            </a:endParaRPr>
          </a:p>
        </p:txBody>
      </p:sp>
      <p:sp>
        <p:nvSpPr>
          <p:cNvPr id="31747" name="標題 2"/>
          <p:cNvSpPr>
            <a:spLocks noGrp="1"/>
          </p:cNvSpPr>
          <p:nvPr>
            <p:ph type="title" idx="4294967295"/>
          </p:nvPr>
        </p:nvSpPr>
        <p:spPr>
          <a:xfrm>
            <a:off x="457200" y="338138"/>
            <a:ext cx="8229600" cy="876284"/>
          </a:xfrm>
        </p:spPr>
        <p:txBody>
          <a:bodyPr/>
          <a:lstStyle/>
          <a:p>
            <a:pPr eaLnBrk="1" hangingPunct="1"/>
            <a:r>
              <a:rPr lang="zh-TW" altLang="en-US" sz="7200" dirty="0" smtClean="0"/>
              <a:t>大綱</a:t>
            </a:r>
            <a:endParaRPr lang="en-US" altLang="zh-TW" sz="7200" dirty="0" smtClean="0"/>
          </a:p>
        </p:txBody>
      </p:sp>
      <p:sp>
        <p:nvSpPr>
          <p:cNvPr id="4" name="內容版面配置區 1"/>
          <p:cNvSpPr txBox="1">
            <a:spLocks/>
          </p:cNvSpPr>
          <p:nvPr/>
        </p:nvSpPr>
        <p:spPr bwMode="auto">
          <a:xfrm>
            <a:off x="871538" y="1628775"/>
            <a:ext cx="7408862" cy="4497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eaLnBrk="0" hangingPunct="0">
              <a:spcBef>
                <a:spcPct val="20000"/>
              </a:spcBef>
              <a:buClr>
                <a:schemeClr val="accent1"/>
              </a:buClr>
              <a:buSzPct val="100000"/>
              <a:buFont typeface="Symbol" pitchFamily="18" charset="2"/>
              <a:buChar char=""/>
            </a:pPr>
            <a:r>
              <a:rPr kumimoji="0" lang="en-US" altLang="zh-TW" sz="2400" dirty="0" smtClean="0">
                <a:solidFill>
                  <a:schemeClr val="tx2"/>
                </a:solidFill>
                <a:latin typeface="+mn-lt"/>
                <a:ea typeface="+mn-ea"/>
              </a:rPr>
              <a:t>α</a:t>
            </a:r>
            <a:r>
              <a:rPr kumimoji="0" lang="zh-TW" altLang="en-US" sz="2400" dirty="0" smtClean="0">
                <a:solidFill>
                  <a:schemeClr val="tx2"/>
                </a:solidFill>
                <a:latin typeface="+mn-lt"/>
                <a:ea typeface="+mn-ea"/>
              </a:rPr>
              <a:t>粒子</a:t>
            </a:r>
            <a:r>
              <a:rPr kumimoji="0" lang="en-US" altLang="zh-TW" sz="2400" dirty="0" smtClean="0">
                <a:solidFill>
                  <a:schemeClr val="tx2"/>
                </a:solidFill>
                <a:latin typeface="+mn-lt"/>
                <a:ea typeface="+mn-ea"/>
              </a:rPr>
              <a:t>(Alpha particle)</a:t>
            </a:r>
          </a:p>
          <a:p>
            <a:pPr lvl="0" eaLnBrk="0" hangingPunct="0">
              <a:spcBef>
                <a:spcPct val="20000"/>
              </a:spcBef>
              <a:buClr>
                <a:schemeClr val="accent1"/>
              </a:buClr>
              <a:buSzPct val="100000"/>
              <a:buFont typeface="Symbol" pitchFamily="18" charset="2"/>
              <a:buChar char=""/>
            </a:pPr>
            <a:r>
              <a:rPr kumimoji="0" lang="zh-TW" altLang="en-US" sz="2400" dirty="0" smtClean="0">
                <a:solidFill>
                  <a:schemeClr val="tx2"/>
                </a:solidFill>
                <a:latin typeface="+mn-lt"/>
                <a:ea typeface="+mn-ea"/>
              </a:rPr>
              <a:t>拉塞福</a:t>
            </a:r>
            <a:r>
              <a:rPr kumimoji="0" lang="en-US" altLang="zh-TW" sz="2400" dirty="0" smtClean="0">
                <a:solidFill>
                  <a:schemeClr val="tx2"/>
                </a:solidFill>
                <a:latin typeface="+mn-lt"/>
                <a:ea typeface="+mn-ea"/>
              </a:rPr>
              <a:t>α</a:t>
            </a:r>
            <a:r>
              <a:rPr kumimoji="0" lang="zh-TW" altLang="en-US" sz="2400" dirty="0" smtClean="0">
                <a:solidFill>
                  <a:schemeClr val="tx2"/>
                </a:solidFill>
                <a:latin typeface="+mn-lt"/>
                <a:ea typeface="+mn-ea"/>
              </a:rPr>
              <a:t>粒子撞擊原子核</a:t>
            </a:r>
          </a:p>
          <a:p>
            <a:pPr lvl="0" eaLnBrk="0" hangingPunct="0">
              <a:spcBef>
                <a:spcPct val="20000"/>
              </a:spcBef>
              <a:buClr>
                <a:schemeClr val="accent1"/>
              </a:buClr>
              <a:buSzPct val="100000"/>
              <a:buFont typeface="Symbol" pitchFamily="18" charset="2"/>
              <a:buChar char=""/>
            </a:pPr>
            <a:r>
              <a:rPr kumimoji="0" lang="zh-TW" altLang="en-US" sz="2400" dirty="0" smtClean="0">
                <a:solidFill>
                  <a:schemeClr val="tx2"/>
                </a:solidFill>
                <a:latin typeface="+mn-lt"/>
                <a:ea typeface="+mn-ea"/>
              </a:rPr>
              <a:t>拉塞福原子核能量漸減問題</a:t>
            </a:r>
          </a:p>
          <a:p>
            <a:pPr lvl="0" eaLnBrk="0" hangingPunct="0">
              <a:spcBef>
                <a:spcPct val="20000"/>
              </a:spcBef>
              <a:buClr>
                <a:schemeClr val="accent1"/>
              </a:buClr>
              <a:buSzPct val="100000"/>
              <a:buFont typeface="Symbol" pitchFamily="18" charset="2"/>
              <a:buChar char=""/>
            </a:pPr>
            <a:r>
              <a:rPr kumimoji="0" lang="zh-TW" altLang="en-US" sz="2400" dirty="0" smtClean="0">
                <a:solidFill>
                  <a:schemeClr val="tx2"/>
                </a:solidFill>
                <a:latin typeface="+mn-lt"/>
                <a:ea typeface="+mn-ea"/>
              </a:rPr>
              <a:t>波耳氫原子模型</a:t>
            </a:r>
          </a:p>
          <a:p>
            <a:pPr lvl="0" eaLnBrk="0" hangingPunct="0">
              <a:spcBef>
                <a:spcPct val="20000"/>
              </a:spcBef>
              <a:buClr>
                <a:schemeClr val="accent1"/>
              </a:buClr>
              <a:buSzPct val="100000"/>
              <a:buFont typeface="Symbol" pitchFamily="18" charset="2"/>
              <a:buChar char=""/>
            </a:pPr>
            <a:r>
              <a:rPr kumimoji="0" lang="zh-TW" altLang="en-US" sz="2400" dirty="0" smtClean="0">
                <a:solidFill>
                  <a:schemeClr val="tx2"/>
                </a:solidFill>
                <a:latin typeface="+mn-lt"/>
                <a:ea typeface="+mn-ea"/>
              </a:rPr>
              <a:t>氫原子量子化常數</a:t>
            </a:r>
            <a:r>
              <a:rPr kumimoji="0" lang="en-US" altLang="zh-TW" sz="2400" dirty="0" smtClean="0">
                <a:solidFill>
                  <a:schemeClr val="tx2"/>
                </a:solidFill>
                <a:latin typeface="+mn-lt"/>
                <a:ea typeface="+mn-ea"/>
              </a:rPr>
              <a:t>-</a:t>
            </a:r>
            <a:r>
              <a:rPr kumimoji="0" lang="zh-TW" altLang="en-US" sz="2400" dirty="0" smtClean="0">
                <a:solidFill>
                  <a:schemeClr val="tx2"/>
                </a:solidFill>
                <a:latin typeface="+mn-lt"/>
                <a:ea typeface="+mn-ea"/>
              </a:rPr>
              <a:t>推導公式</a:t>
            </a:r>
          </a:p>
          <a:p>
            <a:pPr lvl="0" eaLnBrk="0" hangingPunct="0">
              <a:spcBef>
                <a:spcPct val="20000"/>
              </a:spcBef>
              <a:buClr>
                <a:schemeClr val="accent1"/>
              </a:buClr>
              <a:buSzPct val="100000"/>
              <a:buFont typeface="Symbol" pitchFamily="18" charset="2"/>
              <a:buChar char=""/>
            </a:pPr>
            <a:r>
              <a:rPr kumimoji="0" lang="zh-TW" altLang="en-US" sz="2400" dirty="0" smtClean="0">
                <a:solidFill>
                  <a:schemeClr val="tx2"/>
                </a:solidFill>
                <a:latin typeface="+mn-lt"/>
                <a:ea typeface="+mn-ea"/>
              </a:rPr>
              <a:t>波耳氫原子特性</a:t>
            </a:r>
          </a:p>
          <a:p>
            <a:pPr lvl="0" eaLnBrk="0" hangingPunct="0">
              <a:spcBef>
                <a:spcPct val="20000"/>
              </a:spcBef>
              <a:buClr>
                <a:schemeClr val="accent1"/>
              </a:buClr>
              <a:buSzPct val="100000"/>
              <a:buFont typeface="Symbol" pitchFamily="18" charset="2"/>
              <a:buChar char=""/>
            </a:pPr>
            <a:r>
              <a:rPr kumimoji="0" lang="zh-TW" altLang="en-US" sz="2400" dirty="0" smtClean="0">
                <a:solidFill>
                  <a:schemeClr val="tx2"/>
                </a:solidFill>
                <a:latin typeface="+mn-lt"/>
                <a:ea typeface="+mn-ea"/>
              </a:rPr>
              <a:t>波耳氫原子模型推導公式</a:t>
            </a:r>
            <a:endParaRPr kumimoji="0" lang="en-US" altLang="zh-TW" sz="2400" dirty="0" smtClean="0">
              <a:solidFill>
                <a:schemeClr val="tx2"/>
              </a:solidFill>
              <a:latin typeface="+mn-lt"/>
              <a:ea typeface="+mn-ea"/>
            </a:endParaRPr>
          </a:p>
          <a:p>
            <a:pPr lvl="0" eaLnBrk="0" hangingPunct="0">
              <a:spcBef>
                <a:spcPct val="20000"/>
              </a:spcBef>
              <a:buClr>
                <a:schemeClr val="accent1"/>
              </a:buClr>
              <a:buSzPct val="100000"/>
              <a:buFont typeface="Symbol" pitchFamily="18" charset="2"/>
              <a:buChar char=""/>
            </a:pPr>
            <a:r>
              <a:rPr kumimoji="0" lang="zh-TW" altLang="en-US" sz="2400" dirty="0" smtClean="0">
                <a:solidFill>
                  <a:schemeClr val="tx2"/>
                </a:solidFill>
                <a:latin typeface="+mn-lt"/>
                <a:ea typeface="+mn-ea"/>
              </a:rPr>
              <a:t>位能、力學推導公式</a:t>
            </a:r>
          </a:p>
          <a:p>
            <a:pPr lvl="0" eaLnBrk="0" hangingPunct="0">
              <a:spcBef>
                <a:spcPct val="20000"/>
              </a:spcBef>
              <a:buClr>
                <a:schemeClr val="accent1"/>
              </a:buClr>
              <a:buSzPct val="100000"/>
              <a:buFont typeface="Symbol" pitchFamily="18" charset="2"/>
              <a:buChar char=""/>
            </a:pPr>
            <a:r>
              <a:rPr kumimoji="0" lang="zh-TW" altLang="en-US" sz="2400" dirty="0" smtClean="0">
                <a:solidFill>
                  <a:schemeClr val="tx2"/>
                </a:solidFill>
                <a:latin typeface="+mn-lt"/>
                <a:ea typeface="+mn-ea"/>
              </a:rPr>
              <a:t>心得</a:t>
            </a:r>
          </a:p>
          <a:p>
            <a:pPr lvl="0" eaLnBrk="0" hangingPunct="0">
              <a:spcBef>
                <a:spcPct val="20000"/>
              </a:spcBef>
              <a:buClr>
                <a:schemeClr val="accent1"/>
              </a:buClr>
              <a:buSzPct val="100000"/>
              <a:buFont typeface="Symbol" pitchFamily="18" charset="2"/>
              <a:buChar char=""/>
            </a:pPr>
            <a:r>
              <a:rPr kumimoji="0" lang="en-US" altLang="zh-TW" sz="2400" dirty="0" smtClean="0">
                <a:solidFill>
                  <a:schemeClr val="tx2"/>
                </a:solidFill>
                <a:latin typeface="+mn-lt"/>
                <a:ea typeface="+mn-ea"/>
              </a:rPr>
              <a:t>Bohr-Rutherford </a:t>
            </a:r>
            <a:r>
              <a:rPr kumimoji="0" lang="zh-TW" altLang="en-US" sz="2400" dirty="0" smtClean="0">
                <a:solidFill>
                  <a:schemeClr val="tx2"/>
                </a:solidFill>
                <a:latin typeface="+mn-lt"/>
                <a:ea typeface="+mn-ea"/>
              </a:rPr>
              <a:t>原子模型理論參考資料</a:t>
            </a:r>
          </a:p>
          <a:p>
            <a:pPr marL="0" marR="0" lvl="0" indent="0" algn="l" defTabSz="914400" rtl="0" eaLnBrk="0" fontAlgn="base" latinLnBrk="0" hangingPunct="0">
              <a:lnSpc>
                <a:spcPct val="100000"/>
              </a:lnSpc>
              <a:spcBef>
                <a:spcPct val="20000"/>
              </a:spcBef>
              <a:spcAft>
                <a:spcPct val="0"/>
              </a:spcAft>
              <a:buClr>
                <a:schemeClr val="accent1"/>
              </a:buClr>
              <a:buSzPct val="100000"/>
              <a:buFont typeface="Symbol" pitchFamily="18" charset="2"/>
              <a:buNone/>
              <a:tabLst/>
              <a:defRPr/>
            </a:pPr>
            <a:endParaRPr kumimoji="0" lang="zh-TW" altLang="en-US" sz="2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871538" y="1628775"/>
            <a:ext cx="7408862" cy="4497388"/>
          </a:xfrm>
        </p:spPr>
        <p:txBody>
          <a:bodyPr>
            <a:normAutofit/>
          </a:bodyPr>
          <a:lstStyle/>
          <a:p>
            <a:pPr marL="0" indent="0"/>
            <a:r>
              <a:rPr lang="en-US" altLang="zh-TW" dirty="0" err="1" smtClean="0"/>
              <a:t>α粒子</a:t>
            </a:r>
            <a:r>
              <a:rPr lang="zh-TW" altLang="en-US" dirty="0" smtClean="0"/>
              <a:t>特性：</a:t>
            </a:r>
          </a:p>
          <a:p>
            <a:pPr marL="0" indent="0">
              <a:buFont typeface="Symbol" pitchFamily="18" charset="2"/>
              <a:buNone/>
            </a:pPr>
            <a:r>
              <a:rPr lang="zh-TW" altLang="en-US" dirty="0" smtClean="0"/>
              <a:t>由於</a:t>
            </a:r>
            <a:r>
              <a:rPr lang="en-US" altLang="zh-TW" dirty="0" err="1" smtClean="0"/>
              <a:t>α粒子的體積比較大</a:t>
            </a:r>
            <a:r>
              <a:rPr lang="en-US" altLang="zh-TW" dirty="0" smtClean="0"/>
              <a:t>，</a:t>
            </a:r>
            <a:r>
              <a:rPr lang="zh-TW" altLang="en-US" dirty="0" smtClean="0"/>
              <a:t>且帶兩個正電荷，容易電離</a:t>
            </a:r>
            <a:r>
              <a:rPr lang="en-US" altLang="zh-TW" dirty="0" smtClean="0"/>
              <a:t>(</a:t>
            </a:r>
            <a:r>
              <a:rPr lang="zh-TW" altLang="en-US" dirty="0" smtClean="0"/>
              <a:t>電離性強</a:t>
            </a:r>
            <a:r>
              <a:rPr lang="en-US" altLang="zh-TW" dirty="0" smtClean="0"/>
              <a:t>)</a:t>
            </a:r>
            <a:r>
              <a:rPr lang="zh-TW" altLang="en-US" dirty="0" smtClean="0"/>
              <a:t>其他物質</a:t>
            </a:r>
            <a:r>
              <a:rPr lang="en-US" altLang="zh-TW" dirty="0" smtClean="0"/>
              <a:t>，</a:t>
            </a:r>
            <a:r>
              <a:rPr lang="zh-TW" altLang="en-US" dirty="0" smtClean="0"/>
              <a:t>使得</a:t>
            </a:r>
            <a:r>
              <a:rPr lang="en-US" altLang="zh-TW" dirty="0" err="1" smtClean="0"/>
              <a:t>α粒子</a:t>
            </a:r>
            <a:r>
              <a:rPr lang="zh-TW" altLang="en-US" dirty="0" smtClean="0"/>
              <a:t>能量快速散失</a:t>
            </a:r>
            <a:r>
              <a:rPr lang="en-US" altLang="zh-TW" dirty="0" smtClean="0"/>
              <a:t>。</a:t>
            </a:r>
          </a:p>
          <a:p>
            <a:pPr marL="0" indent="0">
              <a:buFont typeface="Symbol" pitchFamily="18" charset="2"/>
              <a:buNone/>
            </a:pPr>
            <a:r>
              <a:rPr lang="zh-TW" altLang="en-US" dirty="0" smtClean="0"/>
              <a:t>　</a:t>
            </a:r>
            <a:r>
              <a:rPr lang="en-US" altLang="zh-TW" dirty="0" err="1" smtClean="0"/>
              <a:t>α粒子</a:t>
            </a:r>
            <a:r>
              <a:rPr lang="zh-TW" altLang="en-US" dirty="0" smtClean="0"/>
              <a:t>穿透能力在眾多粒子輻射中是最弱的，人類的皮膚或一張紙就能隔阻。</a:t>
            </a:r>
            <a:endParaRPr lang="en-US" altLang="zh-TW" dirty="0" smtClean="0"/>
          </a:p>
          <a:p>
            <a:pPr marL="0" indent="0">
              <a:buFont typeface="Symbol" pitchFamily="18" charset="2"/>
              <a:buNone/>
            </a:pPr>
            <a:endParaRPr lang="zh-TW" altLang="en-US" dirty="0" smtClean="0"/>
          </a:p>
        </p:txBody>
      </p:sp>
      <p:sp>
        <p:nvSpPr>
          <p:cNvPr id="81923" name="標題 2"/>
          <p:cNvSpPr>
            <a:spLocks noGrp="1"/>
          </p:cNvSpPr>
          <p:nvPr>
            <p:ph type="title" idx="4294967295"/>
          </p:nvPr>
        </p:nvSpPr>
        <p:spPr/>
        <p:txBody>
          <a:bodyPr/>
          <a:lstStyle/>
          <a:p>
            <a:pPr eaLnBrk="1" hangingPunct="1"/>
            <a:r>
              <a:rPr lang="en-US" altLang="zh-TW" dirty="0" smtClean="0"/>
              <a:t>α</a:t>
            </a:r>
            <a:r>
              <a:rPr lang="zh-TW" altLang="en-US" dirty="0" smtClean="0"/>
              <a:t>粒子</a:t>
            </a:r>
            <a:r>
              <a:rPr lang="en-US" altLang="zh-TW" dirty="0" smtClean="0"/>
              <a:t>(Alpha particle)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539750" y="1773238"/>
            <a:ext cx="7993063" cy="4352925"/>
          </a:xfrm>
        </p:spPr>
        <p:txBody>
          <a:bodyPr>
            <a:normAutofit/>
          </a:bodyPr>
          <a:lstStyle/>
          <a:p>
            <a:pPr marL="0" indent="0"/>
            <a:r>
              <a:rPr lang="en-US" altLang="zh-TW" smtClean="0"/>
              <a:t>α</a:t>
            </a:r>
            <a:r>
              <a:rPr lang="zh-TW" altLang="en-US" smtClean="0"/>
              <a:t>粒子危害　</a:t>
            </a:r>
          </a:p>
          <a:p>
            <a:pPr marL="0" indent="0">
              <a:buFont typeface="Symbol" pitchFamily="18" charset="2"/>
              <a:buNone/>
            </a:pPr>
            <a:r>
              <a:rPr lang="zh-TW" altLang="en-US" smtClean="0"/>
              <a:t>　　</a:t>
            </a:r>
            <a:r>
              <a:rPr lang="en-US" altLang="zh-TW" smtClean="0"/>
              <a:t>α</a:t>
            </a:r>
            <a:r>
              <a:rPr lang="zh-TW" altLang="en-US" smtClean="0"/>
              <a:t>粒子會釋放出的放射性同位素，但人體因皮膚保護導致內部不構成危險， </a:t>
            </a:r>
            <a:r>
              <a:rPr lang="en-US" altLang="zh-TW" smtClean="0"/>
              <a:t>α</a:t>
            </a:r>
            <a:r>
              <a:rPr lang="zh-TW" altLang="en-US" smtClean="0"/>
              <a:t>粒子所釋放的物質鐳、鈾等</a:t>
            </a:r>
            <a:r>
              <a:rPr lang="en-US" altLang="zh-TW" smtClean="0"/>
              <a:t>….. </a:t>
            </a:r>
            <a:r>
              <a:rPr lang="zh-TW" altLang="en-US" smtClean="0"/>
              <a:t>，進入人體內會十分危險，</a:t>
            </a:r>
            <a:r>
              <a:rPr lang="en-US" altLang="zh-TW" smtClean="0"/>
              <a:t>α</a:t>
            </a:r>
            <a:r>
              <a:rPr lang="zh-TW" altLang="en-US" smtClean="0"/>
              <a:t>粒子穿透能力雖然弱，但電離能力很強，能直接破壞內臟的細胞，也就是雖能量散失得快速，但對生物所造成的危害並不下於其他輻射。</a:t>
            </a:r>
            <a:endParaRPr lang="en-US" altLang="zh-TW"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871538" y="1628775"/>
            <a:ext cx="7408862" cy="4497388"/>
          </a:xfrm>
        </p:spPr>
        <p:txBody>
          <a:bodyPr>
            <a:normAutofit/>
          </a:bodyPr>
          <a:lstStyle/>
          <a:p>
            <a:pPr marL="0" indent="0"/>
            <a:r>
              <a:rPr lang="zh-TW" altLang="zh-TW" dirty="0" smtClean="0"/>
              <a:t>著名實驗</a:t>
            </a:r>
            <a:endParaRPr lang="zh-TW" altLang="en-US" dirty="0" smtClean="0"/>
          </a:p>
          <a:p>
            <a:pPr marL="0" indent="0">
              <a:buFont typeface="Symbol" pitchFamily="18" charset="2"/>
              <a:buNone/>
            </a:pPr>
            <a:r>
              <a:rPr lang="zh-TW" altLang="zh-TW" dirty="0" smtClean="0"/>
              <a:t>　　拉塞福使用α粒子轟擊金箔，發現大多數α粒子穿過金箔後仍保持原來運動方向，但有極少數α粒子發生較大角度的偏轉。</a:t>
            </a:r>
            <a:endParaRPr lang="zh-TW" altLang="en-US" dirty="0" smtClean="0"/>
          </a:p>
          <a:p>
            <a:pPr marL="0" indent="0">
              <a:buFont typeface="Symbol" pitchFamily="18" charset="2"/>
              <a:buNone/>
            </a:pPr>
            <a:r>
              <a:rPr lang="zh-TW" altLang="zh-TW" dirty="0" smtClean="0"/>
              <a:t>在1911 年，拉塞福發表解釋為何少數α粒子發生較大角度的偏轉？</a:t>
            </a:r>
            <a:endParaRPr lang="zh-TW" altLang="en-US" dirty="0" smtClean="0"/>
          </a:p>
          <a:p>
            <a:pPr marL="0" indent="0">
              <a:buFont typeface="Symbol" pitchFamily="18" charset="2"/>
              <a:buNone/>
            </a:pPr>
            <a:r>
              <a:rPr lang="zh-TW" altLang="zh-TW" dirty="0" smtClean="0"/>
              <a:t>　　α 粒子被位於原子中心一個很小但密度很高、帶大量正電荷的中心核所散射回來，由此拉塞福確定了原子核的存在，並提出</a:t>
            </a:r>
            <a:r>
              <a:rPr lang="zh-TW" altLang="en-US" dirty="0" smtClean="0"/>
              <a:t>原子的電子一定是繞著 此中心核而旋轉，正如行星繞著太陽運轉 </a:t>
            </a:r>
            <a:r>
              <a:rPr lang="zh-TW" altLang="zh-TW" dirty="0" smtClean="0"/>
              <a:t>。</a:t>
            </a:r>
            <a:endParaRPr lang="en-US" altLang="zh-TW" sz="4400" dirty="0" smtClean="0">
              <a:latin typeface="標楷體" pitchFamily="65" charset="-120"/>
            </a:endParaRPr>
          </a:p>
          <a:p>
            <a:pPr marL="0" indent="0" eaLnBrk="1" hangingPunct="1">
              <a:buFont typeface="Symbol" pitchFamily="18" charset="2"/>
              <a:buNone/>
            </a:pPr>
            <a:endParaRPr lang="en-US" altLang="zh-TW" sz="4400" dirty="0" smtClean="0">
              <a:latin typeface="標楷體" pitchFamily="65" charset="-120"/>
            </a:endParaRPr>
          </a:p>
        </p:txBody>
      </p:sp>
      <p:sp>
        <p:nvSpPr>
          <p:cNvPr id="79875" name="標題 2"/>
          <p:cNvSpPr>
            <a:spLocks noGrp="1"/>
          </p:cNvSpPr>
          <p:nvPr>
            <p:ph type="title" idx="4294967295"/>
          </p:nvPr>
        </p:nvSpPr>
        <p:spPr/>
        <p:txBody>
          <a:bodyPr/>
          <a:lstStyle/>
          <a:p>
            <a:pPr eaLnBrk="1" hangingPunct="1"/>
            <a:r>
              <a:rPr lang="zh-TW" altLang="en-US" sz="3200" dirty="0" smtClean="0"/>
              <a:t>拉塞福</a:t>
            </a:r>
            <a:r>
              <a:rPr lang="en-US" altLang="zh-TW" sz="3200" dirty="0" smtClean="0"/>
              <a:t>α</a:t>
            </a:r>
            <a:r>
              <a:rPr lang="zh-TW" altLang="en-US" sz="3200" dirty="0" smtClean="0"/>
              <a:t>粒子撞擊原子核</a:t>
            </a:r>
            <a:endParaRPr lang="en-US" altLang="zh-TW" sz="3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871538" y="1628775"/>
            <a:ext cx="7408862" cy="4497388"/>
          </a:xfrm>
        </p:spPr>
        <p:txBody>
          <a:bodyPr>
            <a:normAutofit/>
          </a:bodyPr>
          <a:lstStyle/>
          <a:p>
            <a:pPr marL="0" indent="0"/>
            <a:r>
              <a:rPr lang="zh-TW" altLang="zh-TW" dirty="0" smtClean="0"/>
              <a:t>拉塞福推論原子的結構：大部份質量、正電荷集中於中心的原子核，而原子核周圍則環繞著帶負電的電子。科學家</a:t>
            </a:r>
            <a:r>
              <a:rPr lang="zh-TW" altLang="en-US" dirty="0" smtClean="0"/>
              <a:t>根據電磁學理論，帶電粒子做加速度運動的過程中會輻射出電磁波而失去能量。若電子繞著原子核做圓周運動，必會輻射出電磁波，導致電子能量漸減，繞核運動的半徑會愈來愈小，最終電子會墜毀於原子核 </a:t>
            </a:r>
            <a:r>
              <a:rPr lang="zh-TW" altLang="zh-TW" dirty="0" smtClean="0"/>
              <a:t>，理解到此模型有著嚴重的問題(如圖)。</a:t>
            </a:r>
            <a:endParaRPr lang="zh-TW" altLang="en-US" dirty="0" smtClean="0"/>
          </a:p>
          <a:p>
            <a:pPr marL="0" indent="0"/>
            <a:endParaRPr lang="zh-TW" altLang="en-US" dirty="0" smtClean="0"/>
          </a:p>
        </p:txBody>
      </p:sp>
      <p:sp>
        <p:nvSpPr>
          <p:cNvPr id="84995" name="標題 2"/>
          <p:cNvSpPr>
            <a:spLocks noGrp="1"/>
          </p:cNvSpPr>
          <p:nvPr>
            <p:ph type="title" idx="4294967295"/>
          </p:nvPr>
        </p:nvSpPr>
        <p:spPr/>
        <p:txBody>
          <a:bodyPr/>
          <a:lstStyle/>
          <a:p>
            <a:pPr eaLnBrk="1" hangingPunct="1"/>
            <a:r>
              <a:rPr lang="zh-TW" altLang="en-US" sz="3200" dirty="0" smtClean="0"/>
              <a:t>拉塞福原子核能量漸減問題</a:t>
            </a:r>
            <a:endParaRPr lang="en-US" altLang="zh-TW" sz="3200" dirty="0" smtClean="0"/>
          </a:p>
        </p:txBody>
      </p:sp>
      <p:pic>
        <p:nvPicPr>
          <p:cNvPr id="84996" name="Picture 4" descr="059"/>
          <p:cNvPicPr>
            <a:picLocks noChangeAspect="1" noChangeArrowheads="1"/>
          </p:cNvPicPr>
          <p:nvPr/>
        </p:nvPicPr>
        <p:blipFill>
          <a:blip r:embed="rId3"/>
          <a:srcRect/>
          <a:stretch>
            <a:fillRect/>
          </a:stretch>
        </p:blipFill>
        <p:spPr bwMode="auto">
          <a:xfrm>
            <a:off x="5286380" y="4286256"/>
            <a:ext cx="1895475" cy="2124075"/>
          </a:xfrm>
          <a:prstGeom prst="rect">
            <a:avLst/>
          </a:prstGeom>
          <a:noFill/>
        </p:spPr>
      </p:pic>
      <p:sp>
        <p:nvSpPr>
          <p:cNvPr id="849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4997" name="Object 5"/>
          <p:cNvGraphicFramePr>
            <a:graphicFrameLocks noChangeAspect="1"/>
          </p:cNvGraphicFramePr>
          <p:nvPr/>
        </p:nvGraphicFramePr>
        <p:xfrm>
          <a:off x="1857356" y="4500570"/>
          <a:ext cx="2053252" cy="2000264"/>
        </p:xfrm>
        <a:graphic>
          <a:graphicData uri="http://schemas.openxmlformats.org/presentationml/2006/ole">
            <p:oleObj spid="_x0000_s84997" name="點陣圖影像" r:id="rId4" imgW="1009791" imgH="980952" progId="PBrush">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871538" y="1628775"/>
            <a:ext cx="7408862" cy="4497388"/>
          </a:xfrm>
        </p:spPr>
        <p:txBody>
          <a:bodyPr>
            <a:normAutofit/>
          </a:bodyPr>
          <a:lstStyle/>
          <a:p>
            <a:pPr marL="0" indent="0"/>
            <a:r>
              <a:rPr lang="zh-TW" altLang="en-US" dirty="0" smtClean="0"/>
              <a:t>以氫原子為例，電子存在於氫原子的時間約為</a:t>
            </a:r>
            <a:r>
              <a:rPr lang="en-US" altLang="zh-TW" dirty="0" smtClean="0"/>
              <a:t>2×10-11</a:t>
            </a:r>
            <a:r>
              <a:rPr lang="zh-TW" altLang="en-US" dirty="0" smtClean="0"/>
              <a:t>秒，但與原子的穩定存在並不吻合，且拉塞福原子模型亦無法解釋原子光譜的不連續性問題。 </a:t>
            </a:r>
          </a:p>
        </p:txBody>
      </p:sp>
      <p:sp>
        <p:nvSpPr>
          <p:cNvPr id="86019" name="標題 2"/>
          <p:cNvSpPr>
            <a:spLocks noGrp="1"/>
          </p:cNvSpPr>
          <p:nvPr>
            <p:ph type="title" idx="4294967295"/>
          </p:nvPr>
        </p:nvSpPr>
        <p:spPr/>
        <p:txBody>
          <a:bodyPr/>
          <a:lstStyle/>
          <a:p>
            <a:pPr eaLnBrk="1" hangingPunct="1"/>
            <a:r>
              <a:rPr lang="zh-TW" altLang="en-US" sz="3200" dirty="0" smtClean="0"/>
              <a:t>拉塞福氫原子能量漸減問題</a:t>
            </a:r>
            <a:r>
              <a:rPr lang="en-US" altLang="zh-TW" sz="3200" dirty="0" smtClean="0"/>
              <a:t>2</a:t>
            </a:r>
          </a:p>
        </p:txBody>
      </p:sp>
      <p:pic>
        <p:nvPicPr>
          <p:cNvPr id="4" name="Picture 5"/>
          <p:cNvPicPr>
            <a:picLocks noChangeAspect="1" noChangeArrowheads="1"/>
          </p:cNvPicPr>
          <p:nvPr/>
        </p:nvPicPr>
        <p:blipFill>
          <a:blip r:embed="rId2"/>
          <a:srcRect/>
          <a:stretch>
            <a:fillRect/>
          </a:stretch>
        </p:blipFill>
        <p:spPr>
          <a:xfrm>
            <a:off x="1000100" y="3000372"/>
            <a:ext cx="7000924" cy="3312744"/>
          </a:xfrm>
          <a:prstGeom prst="rect">
            <a:avLst/>
          </a:prstGeo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871538" y="1628775"/>
            <a:ext cx="7408862" cy="4497388"/>
          </a:xfrm>
        </p:spPr>
        <p:txBody>
          <a:bodyPr>
            <a:normAutofit/>
          </a:bodyPr>
          <a:lstStyle/>
          <a:p>
            <a:pPr marL="0" indent="0"/>
            <a:r>
              <a:rPr lang="en-US" altLang="zh-TW" dirty="0" smtClean="0"/>
              <a:t>1913</a:t>
            </a:r>
            <a:r>
              <a:rPr lang="zh-TW" altLang="en-US" dirty="0" smtClean="0"/>
              <a:t>年，波耳在探討氫原子光譜時提出了氫原子模型，在氫原子模型加入能階的假設。於此模型中，當電子繞原子核作圓周運動時只能被限制存在於特定能量的圓形軌道上，並以庫侖力作為向心力，角動量</a:t>
            </a:r>
            <a:r>
              <a:rPr lang="en-US" altLang="zh-TW" dirty="0" smtClean="0"/>
              <a:t>L </a:t>
            </a:r>
            <a:r>
              <a:rPr lang="zh-TW" altLang="en-US" dirty="0" smtClean="0"/>
              <a:t>為</a:t>
            </a:r>
            <a:r>
              <a:rPr lang="en-US" altLang="zh-TW" dirty="0" smtClean="0"/>
              <a:t>h/2π </a:t>
            </a:r>
            <a:r>
              <a:rPr lang="zh-TW" altLang="en-US" dirty="0" smtClean="0"/>
              <a:t>的整數倍，即</a:t>
            </a:r>
          </a:p>
          <a:p>
            <a:pPr marL="0" indent="0"/>
            <a:r>
              <a:rPr lang="en-US" altLang="zh-TW" dirty="0" err="1" smtClean="0"/>
              <a:t>Ln</a:t>
            </a:r>
            <a:r>
              <a:rPr lang="en-US" altLang="zh-TW" dirty="0" smtClean="0"/>
              <a:t> = </a:t>
            </a:r>
            <a:r>
              <a:rPr lang="en-US" altLang="zh-TW" dirty="0" err="1" smtClean="0"/>
              <a:t>mvnrn</a:t>
            </a:r>
            <a:r>
              <a:rPr lang="en-US" altLang="zh-TW" dirty="0" smtClean="0"/>
              <a:t> = </a:t>
            </a:r>
            <a:r>
              <a:rPr lang="en-US" altLang="zh-TW" dirty="0" err="1" smtClean="0"/>
              <a:t>nh</a:t>
            </a:r>
            <a:r>
              <a:rPr lang="en-US" altLang="zh-TW" dirty="0" smtClean="0"/>
              <a:t>/2π ...........(1) </a:t>
            </a:r>
          </a:p>
          <a:p>
            <a:pPr marL="0" indent="0">
              <a:buFont typeface="Symbol" pitchFamily="18" charset="2"/>
              <a:buNone/>
            </a:pPr>
            <a:r>
              <a:rPr lang="zh-TW" altLang="en-US" dirty="0" smtClean="0"/>
              <a:t>如旁圖</a:t>
            </a:r>
            <a:r>
              <a:rPr lang="en-US" altLang="zh-TW" dirty="0" smtClean="0"/>
              <a:t>n = 1, 2, 3 …(n</a:t>
            </a:r>
            <a:r>
              <a:rPr lang="zh-TW" altLang="en-US" dirty="0" smtClean="0"/>
              <a:t>量子數來代表不同的</a:t>
            </a:r>
          </a:p>
          <a:p>
            <a:pPr marL="0" indent="0">
              <a:buFont typeface="Symbol" pitchFamily="18" charset="2"/>
              <a:buNone/>
            </a:pPr>
            <a:r>
              <a:rPr lang="zh-TW" altLang="en-US" dirty="0" smtClean="0"/>
              <a:t>能階的軌道且固定為整數</a:t>
            </a:r>
            <a:r>
              <a:rPr lang="en-US" altLang="zh-TW" dirty="0" smtClean="0"/>
              <a:t>)</a:t>
            </a:r>
            <a:endParaRPr lang="zh-TW" altLang="en-US" dirty="0" smtClean="0"/>
          </a:p>
          <a:p>
            <a:pPr marL="0" indent="0">
              <a:buFont typeface="Symbol" pitchFamily="18" charset="2"/>
              <a:buNone/>
            </a:pPr>
            <a:r>
              <a:rPr lang="en-US" altLang="en-US" dirty="0" smtClean="0">
                <a:ea typeface="標楷體" pitchFamily="65" charset="-120"/>
              </a:rPr>
              <a:t> h ~ 4.135×10-15 (</a:t>
            </a:r>
            <a:r>
              <a:rPr lang="en-US" altLang="en-US" dirty="0" err="1" smtClean="0">
                <a:ea typeface="標楷體" pitchFamily="65" charset="-120"/>
              </a:rPr>
              <a:t>eV</a:t>
            </a:r>
            <a:r>
              <a:rPr lang="en-US" altLang="en-US" dirty="0" smtClean="0">
                <a:ea typeface="標楷體" pitchFamily="65" charset="-120"/>
              </a:rPr>
              <a:t>)×s </a:t>
            </a:r>
            <a:r>
              <a:rPr lang="en-US" altLang="en-US" dirty="0" err="1" smtClean="0">
                <a:ea typeface="標楷體" pitchFamily="65" charset="-120"/>
              </a:rPr>
              <a:t>普朗克常數</a:t>
            </a:r>
            <a:endParaRPr lang="zh-TW" altLang="en-US" dirty="0" smtClean="0"/>
          </a:p>
        </p:txBody>
      </p:sp>
      <p:pic>
        <p:nvPicPr>
          <p:cNvPr id="87047" name="Picture 7" descr="060"/>
          <p:cNvPicPr>
            <a:picLocks noChangeAspect="1" noChangeArrowheads="1"/>
          </p:cNvPicPr>
          <p:nvPr/>
        </p:nvPicPr>
        <p:blipFill>
          <a:blip r:embed="rId2"/>
          <a:srcRect/>
          <a:stretch>
            <a:fillRect/>
          </a:stretch>
        </p:blipFill>
        <p:spPr bwMode="auto">
          <a:xfrm>
            <a:off x="6156325" y="3573463"/>
            <a:ext cx="2014538" cy="2014537"/>
          </a:xfrm>
          <a:prstGeom prst="rect">
            <a:avLst/>
          </a:prstGeom>
          <a:noFill/>
        </p:spPr>
      </p:pic>
      <p:sp>
        <p:nvSpPr>
          <p:cNvPr id="87043" name="標題 2"/>
          <p:cNvSpPr>
            <a:spLocks noGrp="1"/>
          </p:cNvSpPr>
          <p:nvPr>
            <p:ph type="title" idx="4294967295"/>
          </p:nvPr>
        </p:nvSpPr>
        <p:spPr/>
        <p:txBody>
          <a:bodyPr/>
          <a:lstStyle/>
          <a:p>
            <a:pPr eaLnBrk="1" hangingPunct="1"/>
            <a:r>
              <a:rPr lang="zh-TW" altLang="zh-TW" sz="3200" dirty="0" smtClean="0"/>
              <a:t>波耳氫原子模型</a:t>
            </a:r>
            <a:endParaRPr lang="en-US" altLang="zh-TW" sz="32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572</TotalTime>
  <Words>746</Words>
  <Application>Microsoft Office PowerPoint</Application>
  <PresentationFormat>如螢幕大小 (4:3)</PresentationFormat>
  <Paragraphs>94</Paragraphs>
  <Slides>18</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18</vt:i4>
      </vt:variant>
    </vt:vector>
  </HeadingPairs>
  <TitlesOfParts>
    <vt:vector size="20" baseType="lpstr">
      <vt:lpstr>波形</vt:lpstr>
      <vt:lpstr>點陣圖影像</vt:lpstr>
      <vt:lpstr>近代物理期中報告</vt:lpstr>
      <vt:lpstr>報告單元</vt:lpstr>
      <vt:lpstr>大綱</vt:lpstr>
      <vt:lpstr>α粒子(Alpha particle)</vt:lpstr>
      <vt:lpstr>投影片 5</vt:lpstr>
      <vt:lpstr>拉塞福α粒子撞擊原子核</vt:lpstr>
      <vt:lpstr>拉塞福原子核能量漸減問題</vt:lpstr>
      <vt:lpstr>拉塞福氫原子能量漸減問題2</vt:lpstr>
      <vt:lpstr>波耳氫原子模型</vt:lpstr>
      <vt:lpstr>氫原子量子化常數-推導公式</vt:lpstr>
      <vt:lpstr>氫原子量子化常數-推導公式2</vt:lpstr>
      <vt:lpstr>氫原子量子化常數-推導公式3</vt:lpstr>
      <vt:lpstr>波耳氫原子特性</vt:lpstr>
      <vt:lpstr>波耳氫原子模型推導公式</vt:lpstr>
      <vt:lpstr>波耳氫原子模型推導公式2</vt:lpstr>
      <vt:lpstr>位能、力學推導公式</vt:lpstr>
      <vt:lpstr>心得</vt:lpstr>
      <vt:lpstr>Bohr-Rutherford 原子模型理論參考資料</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雲端運算的資安問題</dc:title>
  <dc:creator>csie</dc:creator>
  <cp:lastModifiedBy>NEFUser</cp:lastModifiedBy>
  <cp:revision>167</cp:revision>
  <dcterms:created xsi:type="dcterms:W3CDTF">2014-05-29T02:11:00Z</dcterms:created>
  <dcterms:modified xsi:type="dcterms:W3CDTF">2015-11-02T13:54:30Z</dcterms:modified>
</cp:coreProperties>
</file>