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60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99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99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83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934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06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505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73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600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2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039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57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109-2</a:t>
            </a:r>
            <a:r>
              <a:rPr lang="zh-TW" altLang="en-US" dirty="0" smtClean="0"/>
              <a:t> 期中考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1100422_</a:t>
            </a:r>
            <a:r>
              <a:rPr lang="zh-TW" altLang="en-US" dirty="0" smtClean="0"/>
              <a:t>學號單數考題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784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2214"/>
          </a:xfrm>
        </p:spPr>
        <p:txBody>
          <a:bodyPr/>
          <a:lstStyle/>
          <a:p>
            <a:r>
              <a:rPr lang="zh-TW" altLang="en-US" dirty="0" smtClean="0"/>
              <a:t>第一題 </a:t>
            </a:r>
            <a:r>
              <a:rPr lang="en-US" altLang="zh-TW" dirty="0" smtClean="0"/>
              <a:t>50%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800" dirty="0" smtClean="0"/>
              <a:t>(</a:t>
            </a:r>
            <a:r>
              <a:rPr lang="zh-TW" altLang="en-US" sz="2800" dirty="0" smtClean="0"/>
              <a:t>建立資料庫及資料表 </a:t>
            </a:r>
            <a:r>
              <a:rPr lang="en-US" altLang="zh-TW" sz="2800" dirty="0" smtClean="0"/>
              <a:t>Teacher</a:t>
            </a:r>
            <a:r>
              <a:rPr lang="zh-TW" altLang="en-US" sz="2800" dirty="0" smtClean="0"/>
              <a:t>，並使用程式將資料讀出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504661"/>
            <a:ext cx="10515600" cy="3672302"/>
          </a:xfrm>
        </p:spPr>
        <p:txBody>
          <a:bodyPr/>
          <a:lstStyle/>
          <a:p>
            <a:r>
              <a:rPr lang="zh-TW" altLang="en-US" dirty="0" smtClean="0"/>
              <a:t>建立資料庫  </a:t>
            </a:r>
            <a:r>
              <a:rPr lang="en-US" altLang="zh-TW" dirty="0" err="1" smtClean="0"/>
              <a:t>StuDB</a:t>
            </a:r>
            <a:endParaRPr lang="en-US" altLang="zh-TW" dirty="0" smtClean="0"/>
          </a:p>
          <a:p>
            <a:r>
              <a:rPr lang="zh-TW" altLang="en-US" dirty="0" smtClean="0"/>
              <a:t>儲存於 </a:t>
            </a:r>
            <a:r>
              <a:rPr lang="en-US" altLang="zh-TW" dirty="0" smtClean="0"/>
              <a:t>C:\</a:t>
            </a:r>
            <a:r>
              <a:rPr lang="zh-TW" altLang="en-US" dirty="0" smtClean="0"/>
              <a:t>自己的學號</a:t>
            </a:r>
            <a:r>
              <a:rPr lang="en-US" altLang="zh-TW" dirty="0" smtClean="0"/>
              <a:t>\</a:t>
            </a:r>
            <a:r>
              <a:rPr lang="en-US" altLang="zh-TW" dirty="0" err="1" smtClean="0"/>
              <a:t>StuDB.mdf</a:t>
            </a:r>
            <a:endParaRPr lang="en-US" altLang="zh-TW" dirty="0" smtClean="0"/>
          </a:p>
          <a:p>
            <a:r>
              <a:rPr lang="en-US" altLang="zh-TW" dirty="0" smtClean="0"/>
              <a:t>Size=100MB,</a:t>
            </a:r>
          </a:p>
          <a:p>
            <a:r>
              <a:rPr lang="en-US" altLang="zh-TW" dirty="0" err="1" smtClean="0"/>
              <a:t>MaxSize</a:t>
            </a:r>
            <a:r>
              <a:rPr lang="en-US" altLang="zh-TW" dirty="0" smtClean="0"/>
              <a:t>=300MB,</a:t>
            </a:r>
          </a:p>
          <a:p>
            <a:r>
              <a:rPr lang="en-US" altLang="zh-TW" dirty="0" err="1" smtClean="0"/>
              <a:t>FileGrowth</a:t>
            </a:r>
            <a:r>
              <a:rPr lang="en-US" altLang="zh-TW" dirty="0" smtClean="0"/>
              <a:t>=10%)</a:t>
            </a:r>
            <a:endParaRPr lang="zh-TW" altLang="en-US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482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536713"/>
            <a:ext cx="10515600" cy="564025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建立 </a:t>
            </a:r>
            <a:r>
              <a:rPr lang="en-US" altLang="zh-TW" dirty="0" smtClean="0"/>
              <a:t>TABLE Teacher</a:t>
            </a:r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老師編號  </a:t>
            </a:r>
            <a:r>
              <a:rPr lang="en-US" altLang="zh-TW" dirty="0" smtClean="0"/>
              <a:t>CHAR(5) ,  </a:t>
            </a:r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老師姓名  </a:t>
            </a:r>
            <a:r>
              <a:rPr lang="en-US" altLang="zh-TW" dirty="0" smtClean="0"/>
              <a:t>CHAR(4) NOT NULL,</a:t>
            </a:r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研究領域  </a:t>
            </a:r>
            <a:r>
              <a:rPr lang="en-US" altLang="zh-TW" dirty="0" smtClean="0"/>
              <a:t>CHAR(10),</a:t>
            </a:r>
          </a:p>
          <a:p>
            <a:r>
              <a:rPr lang="en-US" altLang="zh-TW" dirty="0" smtClean="0"/>
              <a:t>  PRIMARY  KEY(</a:t>
            </a:r>
            <a:r>
              <a:rPr lang="zh-TW" altLang="en-US" dirty="0" smtClean="0"/>
              <a:t>老師編號</a:t>
            </a:r>
            <a:r>
              <a:rPr lang="en-US" altLang="zh-TW" dirty="0" smtClean="0"/>
              <a:t>))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並建立如下資料</a:t>
            </a:r>
            <a:r>
              <a:rPr lang="en-US" altLang="zh-TW" dirty="0" smtClean="0"/>
              <a:t>: </a:t>
            </a:r>
          </a:p>
          <a:p>
            <a:r>
              <a:rPr lang="en-US" altLang="zh-TW" dirty="0" smtClean="0"/>
              <a:t>VALUES ('T0001', '</a:t>
            </a:r>
            <a:r>
              <a:rPr lang="zh-TW" altLang="en-US" dirty="0" smtClean="0"/>
              <a:t>張三</a:t>
            </a:r>
            <a:r>
              <a:rPr lang="en-US" altLang="zh-TW" dirty="0" smtClean="0"/>
              <a:t>','</a:t>
            </a:r>
            <a:r>
              <a:rPr lang="zh-TW" altLang="en-US" dirty="0" smtClean="0"/>
              <a:t>數位學習</a:t>
            </a:r>
            <a:r>
              <a:rPr lang="en-US" altLang="zh-TW" dirty="0" smtClean="0"/>
              <a:t>'),</a:t>
            </a:r>
          </a:p>
          <a:p>
            <a:r>
              <a:rPr lang="en-US" altLang="zh-TW" dirty="0" smtClean="0"/>
              <a:t>  ('T0002', '</a:t>
            </a:r>
            <a:r>
              <a:rPr lang="zh-TW" altLang="en-US" dirty="0" smtClean="0"/>
              <a:t>李四</a:t>
            </a:r>
            <a:r>
              <a:rPr lang="en-US" altLang="zh-TW" dirty="0" smtClean="0"/>
              <a:t>','</a:t>
            </a:r>
            <a:r>
              <a:rPr lang="zh-TW" altLang="en-US" dirty="0" smtClean="0"/>
              <a:t>資料探勘</a:t>
            </a:r>
            <a:r>
              <a:rPr lang="en-US" altLang="zh-TW" dirty="0" smtClean="0"/>
              <a:t>'),</a:t>
            </a:r>
          </a:p>
          <a:p>
            <a:r>
              <a:rPr lang="en-US" altLang="zh-TW" dirty="0" smtClean="0"/>
              <a:t>  ('T0003', '</a:t>
            </a:r>
            <a:r>
              <a:rPr lang="zh-TW" altLang="en-US" dirty="0" smtClean="0"/>
              <a:t>王五</a:t>
            </a:r>
            <a:r>
              <a:rPr lang="en-US" altLang="zh-TW" dirty="0" smtClean="0"/>
              <a:t>','</a:t>
            </a:r>
            <a:r>
              <a:rPr lang="zh-TW" altLang="en-US" dirty="0" smtClean="0"/>
              <a:t>知識管理</a:t>
            </a:r>
            <a:r>
              <a:rPr lang="en-US" altLang="zh-TW" dirty="0" smtClean="0"/>
              <a:t>'),</a:t>
            </a:r>
          </a:p>
          <a:p>
            <a:r>
              <a:rPr lang="en-US" altLang="zh-TW" dirty="0" smtClean="0"/>
              <a:t>  ('T0004', '</a:t>
            </a:r>
            <a:r>
              <a:rPr lang="zh-TW" altLang="en-US" dirty="0" smtClean="0"/>
              <a:t>李安</a:t>
            </a:r>
            <a:r>
              <a:rPr lang="en-US" altLang="zh-TW" dirty="0" smtClean="0"/>
              <a:t>','</a:t>
            </a:r>
            <a:r>
              <a:rPr lang="zh-TW" altLang="en-US" dirty="0" smtClean="0"/>
              <a:t>軟體測試</a:t>
            </a:r>
            <a:r>
              <a:rPr lang="en-US" altLang="zh-TW" dirty="0" smtClean="0"/>
              <a:t>')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877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7205"/>
          </a:xfrm>
        </p:spPr>
        <p:txBody>
          <a:bodyPr/>
          <a:lstStyle/>
          <a:p>
            <a:r>
              <a:rPr lang="zh-TW" altLang="en-US" dirty="0" smtClean="0"/>
              <a:t>第二題 </a:t>
            </a:r>
            <a:r>
              <a:rPr lang="en-US" altLang="zh-TW" dirty="0" smtClean="0"/>
              <a:t>50%</a:t>
            </a:r>
            <a:r>
              <a:rPr lang="zh-TW" altLang="en-US" dirty="0" smtClean="0"/>
              <a:t>  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使用亂數產生學生成績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5108" y="1539875"/>
            <a:ext cx="7330109" cy="531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814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120</Words>
  <Application>Microsoft Office PowerPoint</Application>
  <PresentationFormat>寬螢幕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佈景主題</vt:lpstr>
      <vt:lpstr>109-2 期中考</vt:lpstr>
      <vt:lpstr>第一題 50%  (建立資料庫及資料表 Teacher，並使用程式將資料讀出)</vt:lpstr>
      <vt:lpstr>PowerPoint 簡報</vt:lpstr>
      <vt:lpstr>第二題 50%   (使用亂數產生學生成績)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2021-04-19T03:37:31Z</dcterms:created>
  <dcterms:modified xsi:type="dcterms:W3CDTF">2021-04-19T05:20:47Z</dcterms:modified>
</cp:coreProperties>
</file>