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  <p:sldMasterId id="2147483995" r:id="rId2"/>
  </p:sldMasterIdLst>
  <p:notesMasterIdLst>
    <p:notesMasterId r:id="rId4"/>
  </p:notesMasterIdLst>
  <p:sldIdLst>
    <p:sldId id="256" r:id="rId3"/>
  </p:sldIdLst>
  <p:sldSz cx="21383625" cy="30275213"/>
  <p:notesSz cx="6858000" cy="9144000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DA56BE"/>
    <a:srgbClr val="00FF99"/>
    <a:srgbClr val="2C1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290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7D3F6-F126-44EC-A476-B65629B901EE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929C7-DB6B-41A5-8F8A-7C2380320E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3684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929C7-DB6B-41A5-8F8A-7C2380320E9F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008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2953" y="4964332"/>
            <a:ext cx="16037719" cy="10540259"/>
          </a:xfrm>
        </p:spPr>
        <p:txBody>
          <a:bodyPr anchor="b">
            <a:normAutofit/>
          </a:bodyPr>
          <a:lstStyle>
            <a:lvl1pPr algn="ctr">
              <a:defRPr sz="1052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>
            <a:normAutofit/>
          </a:bodyPr>
          <a:lstStyle>
            <a:lvl1pPr marL="0" indent="0" algn="ctr">
              <a:buNone/>
              <a:defRPr sz="420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801883" indent="0" algn="ctr">
              <a:buNone/>
              <a:defRPr sz="4911"/>
            </a:lvl2pPr>
            <a:lvl3pPr marL="1603766" indent="0" algn="ctr">
              <a:buNone/>
              <a:defRPr sz="4209"/>
            </a:lvl3pPr>
            <a:lvl4pPr marL="2405649" indent="0" algn="ctr">
              <a:buNone/>
              <a:defRPr sz="3508"/>
            </a:lvl4pPr>
            <a:lvl5pPr marL="3207532" indent="0" algn="ctr">
              <a:buNone/>
              <a:defRPr sz="3508"/>
            </a:lvl5pPr>
            <a:lvl6pPr marL="4009415" indent="0" algn="ctr">
              <a:buNone/>
              <a:defRPr sz="3508"/>
            </a:lvl6pPr>
            <a:lvl7pPr marL="4811298" indent="0" algn="ctr">
              <a:buNone/>
              <a:defRPr sz="3508"/>
            </a:lvl7pPr>
            <a:lvl8pPr marL="5613182" indent="0" algn="ctr">
              <a:buNone/>
              <a:defRPr sz="3508"/>
            </a:lvl8pPr>
            <a:lvl9pPr marL="6415065" indent="0" algn="ctr">
              <a:buNone/>
              <a:defRPr sz="3508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14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6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7" y="1590848"/>
            <a:ext cx="4610844" cy="256568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4" y="1590850"/>
            <a:ext cx="13565237" cy="2565683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626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6210" y="6391440"/>
            <a:ext cx="15483410" cy="14698713"/>
          </a:xfrm>
        </p:spPr>
        <p:txBody>
          <a:bodyPr anchor="b"/>
          <a:lstStyle>
            <a:lvl1pPr>
              <a:defRPr sz="1683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6210" y="21090143"/>
            <a:ext cx="15483410" cy="380281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0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4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1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48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55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311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49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4" y="12633366"/>
            <a:ext cx="15483407" cy="8456783"/>
          </a:xfrm>
        </p:spPr>
        <p:txBody>
          <a:bodyPr anchor="b"/>
          <a:lstStyle>
            <a:lvl1pPr algn="l">
              <a:defRPr sz="9354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6210" y="21090147"/>
            <a:ext cx="15483410" cy="3798308"/>
          </a:xfrm>
        </p:spPr>
        <p:txBody>
          <a:bodyPr anchor="t"/>
          <a:lstStyle>
            <a:lvl1pPr marL="0" indent="0" algn="l">
              <a:buNone/>
              <a:defRPr sz="4677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899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612" y="9096587"/>
            <a:ext cx="7712775" cy="18522546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20037" y="9076796"/>
            <a:ext cx="7712779" cy="18542332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615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5611" y="8409781"/>
            <a:ext cx="771277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5612" y="11100912"/>
            <a:ext cx="7712775" cy="16518214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20039" y="8409781"/>
            <a:ext cx="7712775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920039" y="11100912"/>
            <a:ext cx="7712775" cy="16518214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201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921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0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08" y="6391434"/>
            <a:ext cx="5966700" cy="6391434"/>
          </a:xfrm>
        </p:spPr>
        <p:txBody>
          <a:bodyPr anchor="b"/>
          <a:lstStyle>
            <a:lvl1pPr algn="l">
              <a:defRPr sz="5612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3956" y="6391434"/>
            <a:ext cx="9115666" cy="20183475"/>
          </a:xfrm>
        </p:spPr>
        <p:txBody>
          <a:bodyPr anchor="ctr">
            <a:normAutofit/>
          </a:bodyPr>
          <a:lstStyle>
            <a:lvl1pPr>
              <a:defRPr sz="4677"/>
            </a:lvl1pPr>
            <a:lvl2pPr>
              <a:defRPr sz="4209"/>
            </a:lvl2pPr>
            <a:lvl3pPr>
              <a:defRPr sz="3742"/>
            </a:lvl3pPr>
            <a:lvl4pPr>
              <a:defRPr sz="3274"/>
            </a:lvl4pPr>
            <a:lvl5pPr>
              <a:defRPr sz="3274"/>
            </a:lvl5pPr>
            <a:lvl6pPr>
              <a:defRPr sz="3274"/>
            </a:lvl6pPr>
            <a:lvl7pPr>
              <a:defRPr sz="3274"/>
            </a:lvl7pPr>
            <a:lvl8pPr>
              <a:defRPr sz="3274"/>
            </a:lvl8pPr>
            <a:lvl9pPr>
              <a:defRPr sz="3274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2" y="13814474"/>
            <a:ext cx="5966698" cy="12782863"/>
          </a:xfrm>
        </p:spPr>
        <p:txBody>
          <a:bodyPr/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25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0774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373" y="8185485"/>
            <a:ext cx="8934805" cy="6952121"/>
          </a:xfrm>
        </p:spPr>
        <p:txBody>
          <a:bodyPr anchor="b">
            <a:normAutofit/>
          </a:bodyPr>
          <a:lstStyle>
            <a:lvl1pPr algn="l">
              <a:defRPr sz="8419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92028" y="5045869"/>
            <a:ext cx="5614663" cy="2018347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09" y="16146780"/>
            <a:ext cx="8920900" cy="6055043"/>
          </a:xfrm>
        </p:spPr>
        <p:txBody>
          <a:bodyPr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6441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4" y="21192592"/>
            <a:ext cx="15483407" cy="2501912"/>
          </a:xfrm>
        </p:spPr>
        <p:txBody>
          <a:bodyPr anchor="b">
            <a:normAutofit/>
          </a:bodyPr>
          <a:lstStyle>
            <a:lvl1pPr algn="l">
              <a:defRPr sz="5612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26210" y="3027524"/>
            <a:ext cx="15483410" cy="1607202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3" y="23694504"/>
            <a:ext cx="15483405" cy="2179533"/>
          </a:xfrm>
        </p:spPr>
        <p:txBody>
          <a:bodyPr>
            <a:normAutofit/>
          </a:bodyPr>
          <a:lstStyle>
            <a:lvl1pPr marL="0" indent="0">
              <a:buNone/>
              <a:defRPr sz="2806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755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0" y="6391434"/>
            <a:ext cx="15483410" cy="8746173"/>
          </a:xfrm>
        </p:spPr>
        <p:txBody>
          <a:bodyPr/>
          <a:lstStyle>
            <a:lvl1pPr>
              <a:defRPr sz="1122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0" y="16146780"/>
            <a:ext cx="15483410" cy="10428129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5603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773" y="6391434"/>
            <a:ext cx="14033703" cy="10256728"/>
          </a:xfrm>
        </p:spPr>
        <p:txBody>
          <a:bodyPr/>
          <a:lstStyle>
            <a:lvl1pPr>
              <a:defRPr sz="1122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3386623" y="16648162"/>
            <a:ext cx="12771148" cy="1510556"/>
          </a:xfrm>
        </p:spPr>
        <p:txBody>
          <a:bodyPr anchor="t">
            <a:normAutofit/>
          </a:bodyPr>
          <a:lstStyle>
            <a:lvl1pPr marL="0" indent="0">
              <a:buNone/>
              <a:defRPr lang="en-US" sz="3274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0" y="19206338"/>
            <a:ext cx="15483410" cy="7400608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1575937" y="4287678"/>
            <a:ext cx="1406846" cy="448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53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369068" y="11538781"/>
            <a:ext cx="1406846" cy="448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53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03846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0" y="13792046"/>
            <a:ext cx="15483410" cy="7298101"/>
          </a:xfrm>
        </p:spPr>
        <p:txBody>
          <a:bodyPr anchor="b"/>
          <a:lstStyle>
            <a:lvl1pPr algn="l">
              <a:defRPr sz="9354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6210" y="21090147"/>
            <a:ext cx="15483410" cy="3798308"/>
          </a:xfrm>
        </p:spPr>
        <p:txBody>
          <a:bodyPr anchor="t"/>
          <a:lstStyle>
            <a:lvl1pPr marL="0" indent="0" algn="l">
              <a:buNone/>
              <a:defRPr sz="4677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163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9822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420" y="8746172"/>
            <a:ext cx="5169873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44658" y="11773694"/>
            <a:ext cx="5135634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3351" y="8746172"/>
            <a:ext cx="515123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6794835" y="11773694"/>
            <a:ext cx="5169746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499311" y="8746172"/>
            <a:ext cx="514399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12499311" y="11773694"/>
            <a:ext cx="5143992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537005" y="9418955"/>
            <a:ext cx="0" cy="174923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214273" y="9418955"/>
            <a:ext cx="0" cy="17512131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2704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9822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657" y="18766169"/>
            <a:ext cx="5157916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144657" y="9755346"/>
            <a:ext cx="5157916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4657" y="21310132"/>
            <a:ext cx="5157916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3378" y="18766169"/>
            <a:ext cx="5141204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823376" y="9755346"/>
            <a:ext cx="5141204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6821002" y="21310128"/>
            <a:ext cx="5148014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499311" y="18766169"/>
            <a:ext cx="514399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2499309" y="9755346"/>
            <a:ext cx="5143992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12499095" y="21310119"/>
            <a:ext cx="5150804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537005" y="9418955"/>
            <a:ext cx="0" cy="1749234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214273" y="9418955"/>
            <a:ext cx="0" cy="17512131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5495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26133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68606" y="1899218"/>
            <a:ext cx="3074698" cy="2571991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658" y="3413378"/>
            <a:ext cx="13022899" cy="24205752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644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7" y="7559634"/>
            <a:ext cx="18443377" cy="12586896"/>
          </a:xfrm>
        </p:spPr>
        <p:txBody>
          <a:bodyPr anchor="b">
            <a:normAutofit/>
          </a:bodyPr>
          <a:lstStyle>
            <a:lvl1pPr>
              <a:defRPr sz="10523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7" y="20097980"/>
            <a:ext cx="18443377" cy="6622701"/>
          </a:xfrm>
        </p:spPr>
        <p:txBody>
          <a:bodyPr anchor="t">
            <a:normAutofit/>
          </a:bodyPr>
          <a:lstStyle>
            <a:lvl1pPr marL="0" indent="0">
              <a:buNone/>
              <a:defRPr sz="420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801883" indent="0">
              <a:buNone/>
              <a:defRPr sz="3157">
                <a:solidFill>
                  <a:schemeClr val="tx1">
                    <a:tint val="75000"/>
                  </a:schemeClr>
                </a:solidFill>
              </a:defRPr>
            </a:lvl2pPr>
            <a:lvl3pPr marL="1603766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405649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4pPr>
            <a:lvl5pPr marL="3207532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5pPr>
            <a:lvl6pPr marL="4009415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6pPr>
            <a:lvl7pPr marL="4811298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7pPr>
            <a:lvl8pPr marL="5613182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8pPr>
            <a:lvl9pPr marL="6415065" indent="0">
              <a:buNone/>
              <a:defRPr sz="24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80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2273" y="8073392"/>
            <a:ext cx="9088041" cy="1920934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73392"/>
            <a:ext cx="9088041" cy="1920934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77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274" y="7424669"/>
            <a:ext cx="9043491" cy="3645117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2274" y="11069791"/>
            <a:ext cx="9043491" cy="1624798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4671"/>
            <a:ext cx="9088042" cy="36451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69791"/>
            <a:ext cx="9088042" cy="1624798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22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83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70" y="2018350"/>
            <a:ext cx="6896219" cy="7064203"/>
          </a:xfrm>
        </p:spPr>
        <p:txBody>
          <a:bodyPr anchor="b">
            <a:normAutofit/>
          </a:bodyPr>
          <a:lstStyle>
            <a:lvl1pPr>
              <a:defRPr sz="5612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8041" y="4373087"/>
            <a:ext cx="10825460" cy="21529040"/>
          </a:xfrm>
        </p:spPr>
        <p:txBody>
          <a:bodyPr/>
          <a:lstStyle>
            <a:lvl1pPr>
              <a:defRPr sz="5612"/>
            </a:lvl1pPr>
            <a:lvl2pPr>
              <a:defRPr sz="4911"/>
            </a:lvl2pPr>
            <a:lvl3pPr>
              <a:defRPr sz="4209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70" y="9082562"/>
            <a:ext cx="6896219" cy="16819567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806"/>
            </a:lvl1pPr>
            <a:lvl2pPr marL="801883" indent="0">
              <a:buNone/>
              <a:defRPr sz="2105"/>
            </a:lvl2pPr>
            <a:lvl3pPr marL="1603766" indent="0">
              <a:buNone/>
              <a:defRPr sz="1754"/>
            </a:lvl3pPr>
            <a:lvl4pPr marL="2405649" indent="0">
              <a:buNone/>
              <a:defRPr sz="1579"/>
            </a:lvl4pPr>
            <a:lvl5pPr marL="3207532" indent="0">
              <a:buNone/>
              <a:defRPr sz="1579"/>
            </a:lvl5pPr>
            <a:lvl6pPr marL="4009415" indent="0">
              <a:buNone/>
              <a:defRPr sz="1579"/>
            </a:lvl6pPr>
            <a:lvl7pPr marL="4811298" indent="0">
              <a:buNone/>
              <a:defRPr sz="1579"/>
            </a:lvl7pPr>
            <a:lvl8pPr marL="5613182" indent="0">
              <a:buNone/>
              <a:defRPr sz="1579"/>
            </a:lvl8pPr>
            <a:lvl9pPr marL="6415065" indent="0">
              <a:buNone/>
              <a:defRPr sz="157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981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70" y="2018348"/>
            <a:ext cx="6896219" cy="7064216"/>
          </a:xfrm>
        </p:spPr>
        <p:txBody>
          <a:bodyPr anchor="b">
            <a:normAutofit/>
          </a:bodyPr>
          <a:lstStyle>
            <a:lvl1pPr>
              <a:defRPr sz="5612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8041" y="4373087"/>
            <a:ext cx="10825460" cy="21529040"/>
          </a:xfrm>
        </p:spPr>
        <p:txBody>
          <a:bodyPr/>
          <a:lstStyle>
            <a:lvl1pPr marL="0" indent="0">
              <a:buNone/>
              <a:defRPr sz="5612"/>
            </a:lvl1pPr>
            <a:lvl2pPr marL="801883" indent="0">
              <a:buNone/>
              <a:defRPr sz="4911"/>
            </a:lvl2pPr>
            <a:lvl3pPr marL="1603766" indent="0">
              <a:buNone/>
              <a:defRPr sz="4209"/>
            </a:lvl3pPr>
            <a:lvl4pPr marL="2405649" indent="0">
              <a:buNone/>
              <a:defRPr sz="3508"/>
            </a:lvl4pPr>
            <a:lvl5pPr marL="3207532" indent="0">
              <a:buNone/>
              <a:defRPr sz="3508"/>
            </a:lvl5pPr>
            <a:lvl6pPr marL="4009415" indent="0">
              <a:buNone/>
              <a:defRPr sz="3508"/>
            </a:lvl6pPr>
            <a:lvl7pPr marL="4811298" indent="0">
              <a:buNone/>
              <a:defRPr sz="3508"/>
            </a:lvl7pPr>
            <a:lvl8pPr marL="5613182" indent="0">
              <a:buNone/>
              <a:defRPr sz="3508"/>
            </a:lvl8pPr>
            <a:lvl9pPr marL="6415065" indent="0">
              <a:buNone/>
              <a:defRPr sz="3508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70" y="9082564"/>
            <a:ext cx="6896219" cy="1681956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806"/>
            </a:lvl1pPr>
            <a:lvl2pPr marL="801883" indent="0">
              <a:buNone/>
              <a:defRPr sz="2105"/>
            </a:lvl2pPr>
            <a:lvl3pPr marL="1603766" indent="0">
              <a:buNone/>
              <a:defRPr sz="1754"/>
            </a:lvl3pPr>
            <a:lvl4pPr marL="2405649" indent="0">
              <a:buNone/>
              <a:defRPr sz="1579"/>
            </a:lvl4pPr>
            <a:lvl5pPr marL="3207532" indent="0">
              <a:buNone/>
              <a:defRPr sz="1579"/>
            </a:lvl5pPr>
            <a:lvl6pPr marL="4009415" indent="0">
              <a:buNone/>
              <a:defRPr sz="1579"/>
            </a:lvl6pPr>
            <a:lvl7pPr marL="4811298" indent="0">
              <a:buNone/>
              <a:defRPr sz="1579"/>
            </a:lvl7pPr>
            <a:lvl8pPr marL="5613182" indent="0">
              <a:buNone/>
              <a:defRPr sz="1579"/>
            </a:lvl8pPr>
            <a:lvl9pPr marL="6415065" indent="0">
              <a:buNone/>
              <a:defRPr sz="157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46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2273" y="1614678"/>
            <a:ext cx="18443377" cy="5851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273" y="8073392"/>
            <a:ext cx="18443377" cy="19209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2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39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2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433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850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1603766" rtl="0" eaLnBrk="1" latinLnBrk="0" hangingPunct="1">
        <a:lnSpc>
          <a:spcPct val="90000"/>
        </a:lnSpc>
        <a:spcBef>
          <a:spcPct val="0"/>
        </a:spcBef>
        <a:buNone/>
        <a:defRPr sz="77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0942" indent="-400942" algn="l" defTabSz="1603766" rtl="0" eaLnBrk="1" latinLnBrk="0" hangingPunct="1">
        <a:lnSpc>
          <a:spcPct val="90000"/>
        </a:lnSpc>
        <a:spcBef>
          <a:spcPts val="1754"/>
        </a:spcBef>
        <a:buFont typeface="Wingdings 2" pitchFamily="18" charset="2"/>
        <a:buChar char=""/>
        <a:defRPr sz="4911" kern="1200">
          <a:solidFill>
            <a:schemeClr val="tx1"/>
          </a:solidFill>
          <a:latin typeface="+mn-lt"/>
          <a:ea typeface="+mn-ea"/>
          <a:cs typeface="+mn-cs"/>
        </a:defRPr>
      </a:lvl1pPr>
      <a:lvl2pPr marL="1202825" indent="-400942" algn="l" defTabSz="1603766" rtl="0" eaLnBrk="1" latinLnBrk="0" hangingPunct="1">
        <a:lnSpc>
          <a:spcPct val="90000"/>
        </a:lnSpc>
        <a:spcBef>
          <a:spcPts val="877"/>
        </a:spcBef>
        <a:buFont typeface="Wingdings 2" pitchFamily="18" charset="2"/>
        <a:buChar char=""/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004708" indent="-400942" algn="l" defTabSz="1603766" rtl="0" eaLnBrk="1" latinLnBrk="0" hangingPunct="1">
        <a:lnSpc>
          <a:spcPct val="90000"/>
        </a:lnSpc>
        <a:spcBef>
          <a:spcPts val="877"/>
        </a:spcBef>
        <a:buFont typeface="Wingdings 2" pitchFamily="18" charset="2"/>
        <a:buChar char=""/>
        <a:defRPr sz="3508" kern="1200">
          <a:solidFill>
            <a:schemeClr val="tx1"/>
          </a:solidFill>
          <a:latin typeface="+mn-lt"/>
          <a:ea typeface="+mn-ea"/>
          <a:cs typeface="+mn-cs"/>
        </a:defRPr>
      </a:lvl3pPr>
      <a:lvl4pPr marL="2806591" indent="-400942" algn="l" defTabSz="1603766" rtl="0" eaLnBrk="1" latinLnBrk="0" hangingPunct="1">
        <a:lnSpc>
          <a:spcPct val="90000"/>
        </a:lnSpc>
        <a:spcBef>
          <a:spcPts val="877"/>
        </a:spcBef>
        <a:buFont typeface="Wingdings 2" pitchFamily="18" charset="2"/>
        <a:buChar char=""/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608474" indent="-400942" algn="l" defTabSz="1603766" rtl="0" eaLnBrk="1" latinLnBrk="0" hangingPunct="1">
        <a:lnSpc>
          <a:spcPct val="90000"/>
        </a:lnSpc>
        <a:spcBef>
          <a:spcPts val="877"/>
        </a:spcBef>
        <a:buFont typeface="Wingdings 2" pitchFamily="18" charset="2"/>
        <a:buChar char=""/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410357" indent="-400942" algn="l" defTabSz="1603766" rtl="0" eaLnBrk="1" latinLnBrk="0" hangingPunct="1">
        <a:spcBef>
          <a:spcPct val="20000"/>
        </a:spcBef>
        <a:buFont typeface="Wingdings 2" pitchFamily="18" charset="2"/>
        <a:buChar char=""/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5212240" indent="-400942" algn="l" defTabSz="1603766" rtl="0" eaLnBrk="1" latinLnBrk="0" hangingPunct="1">
        <a:spcBef>
          <a:spcPct val="20000"/>
        </a:spcBef>
        <a:buFont typeface="Wingdings 2" pitchFamily="18" charset="2"/>
        <a:buChar char=""/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6014123" indent="-400942" algn="l" defTabSz="1603766" rtl="0" eaLnBrk="1" latinLnBrk="0" hangingPunct="1">
        <a:spcBef>
          <a:spcPct val="20000"/>
        </a:spcBef>
        <a:buFont typeface="Wingdings 2" pitchFamily="18" charset="2"/>
        <a:buChar char=""/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816006" indent="-400942" algn="l" defTabSz="1603766" rtl="0" eaLnBrk="1" latinLnBrk="0" hangingPunct="1">
        <a:spcBef>
          <a:spcPct val="20000"/>
        </a:spcBef>
        <a:buFont typeface="Wingdings 2" pitchFamily="18" charset="2"/>
        <a:buChar char=""/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1pPr>
      <a:lvl2pPr marL="801883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2pPr>
      <a:lvl3pPr marL="1603766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3pPr>
      <a:lvl4pPr marL="2405649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20753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00941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4811298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561318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41506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4731484" y="7400608"/>
            <a:ext cx="6593284" cy="12446476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13305909" y="-2018347"/>
            <a:ext cx="3742134" cy="7064216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14731484" y="26911301"/>
            <a:ext cx="2316559" cy="4373086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360107" y="11773694"/>
            <a:ext cx="9800828" cy="18501519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963879" y="12782868"/>
            <a:ext cx="5524103" cy="10428129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18113511" y="0"/>
            <a:ext cx="1603772" cy="48536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15" y="1998562"/>
            <a:ext cx="16499300" cy="61827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5611" y="9062811"/>
            <a:ext cx="15695483" cy="1852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6499083" y="8310617"/>
            <a:ext cx="4373082" cy="53472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57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ACCB74-9296-449C-93C2-511D18E5D608}" type="datetimeFigureOut">
              <a:rPr lang="zh-TW" altLang="en-US" smtClean="0"/>
              <a:t>2019/11/8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0570367" y="14643777"/>
            <a:ext cx="17039387" cy="534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57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8162124" y="1305554"/>
            <a:ext cx="1470505" cy="33890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55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588AF-14E8-49B5-A2FB-FFB41868D0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913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07" r:id="rId12"/>
    <p:sldLayoutId id="2147484008" r:id="rId13"/>
    <p:sldLayoutId id="2147484009" r:id="rId14"/>
    <p:sldLayoutId id="2147484010" r:id="rId15"/>
    <p:sldLayoutId id="2147484011" r:id="rId16"/>
    <p:sldLayoutId id="2147484012" r:id="rId17"/>
  </p:sldLayoutIdLst>
  <p:txStyles>
    <p:titleStyle>
      <a:lvl1pPr algn="l" defTabSz="1069162" rtl="0" eaLnBrk="1" latinLnBrk="0" hangingPunct="1">
        <a:spcBef>
          <a:spcPct val="0"/>
        </a:spcBef>
        <a:buNone/>
        <a:defRPr sz="9822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01872" indent="-801872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67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1737389" indent="-668226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420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2672906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742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3742068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4811230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5880392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6949554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8018717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9087879" indent="-534581" algn="l" defTabSz="1069162" rtl="0" eaLnBrk="1" latinLnBrk="0" hangingPunct="1">
        <a:spcBef>
          <a:spcPts val="2339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1069162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949131" y="19564762"/>
            <a:ext cx="2747781" cy="922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1837201" y="23917156"/>
            <a:ext cx="2747781" cy="922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1786707" y="16994196"/>
            <a:ext cx="2747781" cy="922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7999627" y="14159952"/>
            <a:ext cx="2747781" cy="922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2466602" y="2760652"/>
            <a:ext cx="177906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5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15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 </a:t>
            </a:r>
            <a:r>
              <a:rPr lang="zh-TW" altLang="en-US" sz="1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校園程式作品競賽</a:t>
            </a:r>
            <a:endParaRPr lang="zh-TW" altLang="en-US" sz="12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0575250" y="421383"/>
            <a:ext cx="109655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108</a:t>
            </a:r>
            <a:r>
              <a:rPr lang="zh-TW" altLang="en-US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年度正修科技大學高等教育深耕計畫</a:t>
            </a:r>
            <a:endParaRPr lang="en-US" altLang="zh-TW" sz="4000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             </a:t>
            </a:r>
            <a:r>
              <a:rPr lang="en-US" altLang="zh-TW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T-144</a:t>
            </a:r>
            <a:r>
              <a:rPr lang="zh-TW" altLang="en-US" sz="4000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強化運算思維程式能力</a:t>
            </a:r>
            <a:endParaRPr lang="zh-TW" altLang="en-US" sz="4000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717807" y="6042025"/>
            <a:ext cx="179154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</a:t>
            </a:r>
            <a:r>
              <a:rPr lang="zh-TW" altLang="zh-TW" sz="48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因應</a:t>
            </a:r>
            <a:r>
              <a:rPr lang="zh-TW" altLang="zh-TW" sz="48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資訊時代快速發展並配合本校</a:t>
            </a:r>
            <a:r>
              <a:rPr lang="zh-TW" altLang="zh-TW" sz="4800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非資訊領域學生</a:t>
            </a:r>
            <a:r>
              <a:rPr lang="zh-TW" altLang="zh-TW" sz="48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未來程式設計發展所需，學習</a:t>
            </a:r>
            <a:r>
              <a:rPr lang="zh-TW" altLang="zh-TW" sz="48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基本邏輯</a:t>
            </a:r>
            <a:r>
              <a:rPr lang="zh-TW" altLang="zh-TW" sz="48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應用運算思維觀念，進而轉成可以執行的程式或軟體。也希望藉作品的參賽與觀摩，讓同學們更有動手做的自信心，進而將程式設計的能力帶進個人的生活及專業領域，並在未來的學習激發潛力及創造更強的競爭力</a:t>
            </a:r>
            <a:r>
              <a:rPr lang="zh-TW" altLang="zh-TW" sz="48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zh-TW" altLang="zh-TW" sz="4800" dirty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7553531" y="28755471"/>
            <a:ext cx="6244017" cy="843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C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主辦單位 </a:t>
            </a:r>
            <a:r>
              <a:rPr lang="en-US" altLang="zh-TW" b="1" dirty="0" smtClean="0">
                <a:solidFill>
                  <a:srgbClr val="FFC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 </a:t>
            </a:r>
            <a:r>
              <a:rPr lang="zh-TW" altLang="en-US" b="1" dirty="0" smtClean="0">
                <a:solidFill>
                  <a:srgbClr val="FFC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圖書資訊</a:t>
            </a:r>
            <a:r>
              <a:rPr lang="zh-TW" altLang="en-US" b="1" dirty="0">
                <a:solidFill>
                  <a:srgbClr val="FFC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處</a:t>
            </a:r>
          </a:p>
        </p:txBody>
      </p:sp>
      <p:sp>
        <p:nvSpPr>
          <p:cNvPr id="3" name="矩形 2"/>
          <p:cNvSpPr/>
          <p:nvPr/>
        </p:nvSpPr>
        <p:spPr>
          <a:xfrm>
            <a:off x="7949132" y="14316540"/>
            <a:ext cx="124802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報名方式</a:t>
            </a:r>
            <a:r>
              <a:rPr lang="en-US" altLang="zh-TW" sz="4800" b="1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</a:p>
          <a:p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1.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透過指導老師在本校非資訊領域學生中擇優組隊報名</a:t>
            </a:r>
            <a:endParaRPr lang="en-US" altLang="zh-TW" sz="4000" kern="0" dirty="0" smtClean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或學生自由組隊報名</a:t>
            </a:r>
            <a:endParaRPr lang="en-US" altLang="zh-TW" sz="4000" kern="0" dirty="0" smtClean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2.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透過線上報名網址</a:t>
            </a:r>
            <a:endParaRPr lang="zh-TW" altLang="en-US" sz="4000" dirty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949132" y="19672252"/>
            <a:ext cx="1122208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48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競賽期程</a:t>
            </a:r>
            <a:r>
              <a:rPr lang="en-US" altLang="zh-TW" sz="48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</a:p>
          <a:p>
            <a:pPr algn="just"/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報名繳件</a:t>
            </a:r>
            <a:r>
              <a:rPr lang="en-US" altLang="zh-TW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即日起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至 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11/22(</a:t>
            </a:r>
            <a:r>
              <a:rPr lang="zh-TW" altLang="en-US" sz="4000" kern="0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五</a:t>
            </a:r>
            <a:r>
              <a:rPr lang="en-US" altLang="zh-TW" sz="4000" kern="0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截止</a:t>
            </a:r>
            <a:endParaRPr lang="zh-TW" altLang="en-US" sz="4000" kern="0" dirty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請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上活動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網頁填寫報名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資料、作品介紹短片</a:t>
            </a:r>
            <a:r>
              <a:rPr lang="en-US" altLang="zh-TW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3-5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en-US" altLang="zh-TW" sz="4000" kern="0" dirty="0" smtClean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分鐘</a:t>
            </a:r>
            <a:r>
              <a:rPr lang="en-US" altLang="zh-TW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</a:t>
            </a:r>
            <a:r>
              <a:rPr lang="en-US" altLang="zh-TW" sz="4000" kern="0" dirty="0" err="1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aia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程式檔、</a:t>
            </a:r>
            <a:r>
              <a:rPr lang="en-US" altLang="zh-TW" sz="4000" kern="0" dirty="0" err="1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apk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執行檔。</a:t>
            </a:r>
          </a:p>
          <a:p>
            <a:pPr algn="just"/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得獎公告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4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12/3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二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en-US" altLang="zh-TW" sz="4000" kern="0" dirty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作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品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展示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8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12/11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000" kern="0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三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)~</a:t>
            </a:r>
            <a:r>
              <a:rPr lang="zh-TW" altLang="en-US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8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12/13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000" kern="0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五</a:t>
            </a:r>
            <a:r>
              <a:rPr lang="en-US" altLang="zh-TW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en-US" altLang="zh-TW" sz="4000" kern="0" dirty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786707" y="24026757"/>
            <a:ext cx="10690225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8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競賽獎金</a:t>
            </a:r>
            <a:r>
              <a:rPr lang="en-US" altLang="zh-TW" sz="48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sz="48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zh-TW" altLang="en-US" sz="4800" dirty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第一名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，每隊 </a:t>
            </a:r>
            <a:r>
              <a:rPr lang="en-US" altLang="zh-TW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6,000</a:t>
            </a:r>
            <a:r>
              <a:rPr lang="zh-TW" altLang="en-US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元整，獎狀一只。</a:t>
            </a:r>
            <a:endParaRPr lang="zh-TW" altLang="en-US" sz="4000" dirty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◎第二名，每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隊 </a:t>
            </a:r>
            <a:r>
              <a:rPr lang="en-US" altLang="zh-TW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5,000</a:t>
            </a:r>
            <a:r>
              <a:rPr lang="zh-TW" altLang="en-US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元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整，獎狀一只。</a:t>
            </a:r>
          </a:p>
          <a:p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第三名，每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隊 </a:t>
            </a:r>
            <a:r>
              <a:rPr lang="en-US" altLang="zh-TW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3,000</a:t>
            </a:r>
            <a:r>
              <a:rPr lang="zh-TW" altLang="en-US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元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整，獎狀一只。</a:t>
            </a:r>
          </a:p>
          <a:p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創意獎</a:t>
            </a:r>
            <a:r>
              <a:rPr lang="en-US" altLang="zh-TW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五組</a:t>
            </a:r>
            <a:r>
              <a:rPr lang="en-US" altLang="zh-TW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獎金 </a:t>
            </a:r>
            <a:r>
              <a:rPr lang="en-US" altLang="zh-TW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2,000</a:t>
            </a:r>
            <a:r>
              <a:rPr lang="zh-TW" altLang="en-US" sz="440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元</a:t>
            </a:r>
            <a:r>
              <a:rPr lang="zh-TW" altLang="en-US" sz="400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整，獎狀一只。</a:t>
            </a:r>
          </a:p>
        </p:txBody>
      </p:sp>
      <p:sp>
        <p:nvSpPr>
          <p:cNvPr id="21" name="矩形 20"/>
          <p:cNvSpPr/>
          <p:nvPr/>
        </p:nvSpPr>
        <p:spPr>
          <a:xfrm rot="20283393">
            <a:off x="2685902" y="1665101"/>
            <a:ext cx="632881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5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2019</a:t>
            </a:r>
            <a:endParaRPr lang="zh-TW" altLang="en-US" sz="15000" dirty="0"/>
          </a:p>
        </p:txBody>
      </p:sp>
      <p:sp>
        <p:nvSpPr>
          <p:cNvPr id="2" name="矩形 1"/>
          <p:cNvSpPr/>
          <p:nvPr/>
        </p:nvSpPr>
        <p:spPr>
          <a:xfrm>
            <a:off x="1767776" y="10443507"/>
            <a:ext cx="2747781" cy="922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1717807" y="10590943"/>
            <a:ext cx="1850061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48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報名資</a:t>
            </a:r>
            <a:r>
              <a:rPr lang="zh-TW" altLang="en-US" sz="48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格</a:t>
            </a:r>
            <a:r>
              <a:rPr lang="en-US" altLang="zh-TW" sz="48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</a:p>
          <a:p>
            <a:pPr algn="just"/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◎限本校在學非資訊領域學生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電子系、電機系、資工系、資管系、數位系為</a:t>
            </a:r>
            <a:r>
              <a:rPr lang="zh-TW" altLang="en-US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資訊</a:t>
            </a:r>
            <a:endParaRPr lang="en-US" altLang="zh-TW" sz="4000" kern="0" dirty="0" smtClean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r>
              <a:rPr lang="zh-TW" altLang="en-US" sz="4000" kern="0" dirty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sz="4000" kern="0" dirty="0" smtClean="0">
                <a:solidFill>
                  <a:srgbClr val="FFFF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領域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</a:p>
          <a:p>
            <a:pPr algn="just"/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◎每隊報名至多五人，並需有一位指導老師。</a:t>
            </a:r>
            <a:endParaRPr lang="en-US" altLang="zh-TW" sz="4000" kern="0" dirty="0">
              <a:solidFill>
                <a:srgbClr val="FFFF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5448445" y="24796376"/>
            <a:ext cx="2605130" cy="3959095"/>
            <a:chOff x="1772241" y="25218094"/>
            <a:chExt cx="2605130" cy="3959095"/>
          </a:xfrm>
        </p:grpSpPr>
        <p:sp>
          <p:nvSpPr>
            <p:cNvPr id="32" name="文字方塊 31"/>
            <p:cNvSpPr txBox="1"/>
            <p:nvPr/>
          </p:nvSpPr>
          <p:spPr>
            <a:xfrm>
              <a:off x="2332949" y="27964421"/>
              <a:ext cx="1415772" cy="1212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400" b="1" dirty="0">
                  <a:latin typeface="Adobe 繁黑體 Std B" panose="020B0700000000000000" pitchFamily="34" charset="-120"/>
                  <a:ea typeface="Adobe 繁黑體 Std B" panose="020B0700000000000000" pitchFamily="34" charset="-120"/>
                </a:rPr>
                <a:t>線</a:t>
              </a:r>
              <a:r>
                <a:rPr lang="zh-TW" altLang="en-US" sz="2400" b="1" dirty="0" smtClean="0">
                  <a:latin typeface="Adobe 繁黑體 Std B" panose="020B0700000000000000" pitchFamily="34" charset="-120"/>
                  <a:ea typeface="Adobe 繁黑體 Std B" panose="020B0700000000000000" pitchFamily="34" charset="-120"/>
                </a:rPr>
                <a:t>上報名</a:t>
              </a:r>
              <a:endParaRPr lang="en-US" altLang="zh-TW" sz="24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endParaRPr>
            </a:p>
            <a:p>
              <a:endPara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endParaRPr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241" y="25218094"/>
              <a:ext cx="2605130" cy="2605130"/>
            </a:xfrm>
            <a:prstGeom prst="rect">
              <a:avLst/>
            </a:prstGeom>
          </p:spPr>
        </p:pic>
      </p:grpSp>
      <p:sp>
        <p:nvSpPr>
          <p:cNvPr id="19" name="矩形 18"/>
          <p:cNvSpPr/>
          <p:nvPr/>
        </p:nvSpPr>
        <p:spPr>
          <a:xfrm>
            <a:off x="1767776" y="17094908"/>
            <a:ext cx="1850061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sz="48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評分標準</a:t>
            </a:r>
            <a:r>
              <a:rPr lang="en-US" altLang="zh-TW" sz="48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endParaRPr lang="en-US" altLang="zh-TW" sz="4800" kern="0" dirty="0" smtClean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、應用性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(30%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、完整性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(30%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、程式難易度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(20%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4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、報告與解說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(20%</a:t>
            </a:r>
            <a:r>
              <a:rPr lang="zh-TW" altLang="en-US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en-US" altLang="zh-TW" sz="4000" kern="0" dirty="0" smtClean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</a:p>
          <a:p>
            <a:pPr algn="just"/>
            <a:endParaRPr lang="en-US" altLang="zh-TW" sz="4000" kern="0" dirty="0" smtClean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r>
              <a:rPr lang="zh-TW" altLang="en-US" sz="4000" kern="0" dirty="0">
                <a:solidFill>
                  <a:srgbClr val="009999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endParaRPr lang="en-US" altLang="zh-TW" sz="4000" kern="0" dirty="0" smtClean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algn="just"/>
            <a:endParaRPr lang="zh-TW" altLang="en-US" sz="4000" kern="0" dirty="0">
              <a:solidFill>
                <a:srgbClr val="009999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78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離子">
  <a:themeElements>
    <a:clrScheme name="離子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離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離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TM02892315[[fn=絲縷]]</Template>
  <TotalTime>1671</TotalTime>
  <Words>360</Words>
  <Application>Microsoft Office PowerPoint</Application>
  <PresentationFormat>自訂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Adobe 繁黑體 Std B</vt:lpstr>
      <vt:lpstr>新細明體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離子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ghost</dc:creator>
  <cp:lastModifiedBy>ghost</cp:lastModifiedBy>
  <cp:revision>38</cp:revision>
  <dcterms:created xsi:type="dcterms:W3CDTF">2019-10-21T01:14:35Z</dcterms:created>
  <dcterms:modified xsi:type="dcterms:W3CDTF">2019-11-08T06:19:28Z</dcterms:modified>
</cp:coreProperties>
</file>