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6" r:id="rId2"/>
    <p:sldId id="397" r:id="rId3"/>
    <p:sldId id="398" r:id="rId4"/>
    <p:sldId id="399" r:id="rId5"/>
    <p:sldId id="400" r:id="rId6"/>
    <p:sldId id="40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D9BC17D4-0677-43C4-91AA-437B91282E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C01E0B-233D-4DCF-AEBD-C50ADD45026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135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6E74F6BF-9B91-4656-A33E-686160914B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700315-6003-4D6D-B2C7-FE2CE91F573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302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2B9B4515-0222-4914-9613-3B0FF0CFD8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3EF4D0-7C62-4CD7-877A-7B53EB2B6FD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903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06E71828-F686-472F-B706-C310E9694C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150A5C-F2A5-44F7-82F7-A6121DC9168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956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34032636-4377-4020-AE6C-CF1044A77C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0FE1F1-6CA2-43FD-AB9C-BF7466E8B54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138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2D3EAE73-0094-4531-88D6-88AA396CF9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A93219-31B5-4216-A588-99B81238DA1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8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82E07D9D-488F-4878-91A4-38C92090D0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36A395-BA2C-4157-A52D-A86F8C6310B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968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投影片編號版面配置區 5">
            <a:extLst>
              <a:ext uri="{FF2B5EF4-FFF2-40B4-BE49-F238E27FC236}">
                <a16:creationId xmlns:a16="http://schemas.microsoft.com/office/drawing/2014/main" id="{C3F18425-CAA5-46CD-9D5D-8C1ACEF811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600E16-FF15-4F3E-AA00-96CC9E1EAFD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15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BA158BA3-24F1-46EE-AB1D-A80A7B4B41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6A5A56-25AF-49E3-AC16-20E763A95E2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225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7501D3D6-38FD-4B6A-BDE7-20B7293261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49B28F-29D8-4197-BAC2-941D6AFD6C7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298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A327AEBB-F3F1-428A-A9AA-CA9AA24B26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EACCF8-20AD-4E9B-8173-1327F0EDCAC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80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86E8A234-D962-43E1-B6D0-96ED9126D5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5E72C4AF-C11A-4C42-B1EE-7D40413FFF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BEB6AC45-C623-45CF-87A8-BC346159E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bg1"/>
                </a:solidFill>
              </a:defRPr>
            </a:lvl1pPr>
          </a:lstStyle>
          <a:p>
            <a:fld id="{12F608D6-1F6E-4A86-BAC6-BC773B09EC6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766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4A452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A452A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A452A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A452A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A452A"/>
          </a:solidFill>
          <a:latin typeface="Calibri" panose="020F050202020403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A452A"/>
          </a:solidFill>
          <a:latin typeface="Calibri" panose="020F050202020403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A452A"/>
          </a:solidFill>
          <a:latin typeface="Calibri" panose="020F050202020403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A452A"/>
          </a:solidFill>
          <a:latin typeface="Calibri" panose="020F050202020403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A452A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4A452A"/>
        </a:buClr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25CCBF8-F800-4F7D-93F2-E7EB79169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anose="02020500000000000000" pitchFamily="18" charset="-120"/>
              </a:rPr>
              <a:t>10-3 </a:t>
            </a:r>
            <a:r>
              <a:rPr lang="en-US" altLang="zh-TW" dirty="0" err="1">
                <a:ea typeface="新細明體" panose="02020500000000000000" pitchFamily="18" charset="-120"/>
              </a:rPr>
              <a:t>DetailsView</a:t>
            </a:r>
            <a:r>
              <a:rPr lang="zh-TW" altLang="en-US" dirty="0">
                <a:ea typeface="新細明體" panose="02020500000000000000" pitchFamily="18" charset="-120"/>
              </a:rPr>
              <a:t>控制項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0FEEF1D-8D11-4CF1-A349-CA0171098F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10-3-1 DetailsView</a:t>
            </a:r>
            <a:r>
              <a:rPr lang="zh-TW" altLang="en-US">
                <a:ea typeface="新細明體" panose="02020500000000000000" pitchFamily="18" charset="-120"/>
              </a:rPr>
              <a:t>控制項的基本使用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10-3-2 DetailsView</a:t>
            </a:r>
            <a:r>
              <a:rPr lang="zh-TW" altLang="en-US">
                <a:ea typeface="新細明體" panose="02020500000000000000" pitchFamily="18" charset="-120"/>
              </a:rPr>
              <a:t>控制項的編輯功能</a:t>
            </a:r>
          </a:p>
        </p:txBody>
      </p:sp>
      <p:pic>
        <p:nvPicPr>
          <p:cNvPr id="34820" name="Picture 8" descr="note">
            <a:extLst>
              <a:ext uri="{FF2B5EF4-FFF2-40B4-BE49-F238E27FC236}">
                <a16:creationId xmlns:a16="http://schemas.microsoft.com/office/drawing/2014/main" id="{7AB9D870-F5C9-400D-92EF-1C88E69DEA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76" y="4221164"/>
            <a:ext cx="14255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內容版面配置區 10" descr="home-icon.png">
            <a:hlinkClick r:id="rId3" action="ppaction://hlinksldjump"/>
            <a:extLst>
              <a:ext uri="{FF2B5EF4-FFF2-40B4-BE49-F238E27FC236}">
                <a16:creationId xmlns:a16="http://schemas.microsoft.com/office/drawing/2014/main" id="{FF1249C3-C2D4-40E5-AE20-4F56615326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600" y="142875"/>
            <a:ext cx="596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F2E01956-4873-4200-A912-EE4032AF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10-3-1 DetailsView</a:t>
            </a:r>
            <a:r>
              <a:rPr lang="zh-TW" altLang="en-US">
                <a:ea typeface="新細明體" panose="02020500000000000000" pitchFamily="18" charset="-120"/>
              </a:rPr>
              <a:t>控制項的基本使用</a:t>
            </a:r>
            <a:r>
              <a:rPr lang="en-US" altLang="zh-TW">
                <a:ea typeface="新細明體" panose="02020500000000000000" pitchFamily="18" charset="-120"/>
              </a:rPr>
              <a:t>-</a:t>
            </a:r>
            <a:r>
              <a:rPr lang="zh-TW" altLang="en-US">
                <a:ea typeface="新細明體" panose="02020500000000000000" pitchFamily="18" charset="-120"/>
              </a:rPr>
              <a:t>說明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7DDD21F-9CFA-44D3-9531-33CE38314C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DetailsView</a:t>
            </a:r>
            <a:r>
              <a:rPr lang="zh-TW" altLang="en-US">
                <a:ea typeface="新細明體" panose="02020500000000000000" pitchFamily="18" charset="-120"/>
              </a:rPr>
              <a:t>控制項是以單筆方式來顯示資料來源的資料，如同</a:t>
            </a:r>
            <a:r>
              <a:rPr lang="en-US" altLang="zh-TW">
                <a:ea typeface="新細明體" panose="02020500000000000000" pitchFamily="18" charset="-120"/>
              </a:rPr>
              <a:t>GridView</a:t>
            </a:r>
            <a:r>
              <a:rPr lang="zh-TW" altLang="en-US">
                <a:ea typeface="新細明體" panose="02020500000000000000" pitchFamily="18" charset="-120"/>
              </a:rPr>
              <a:t>控制項，一樣支援分頁和編輯功能，而且能夠新增、刪除和更新記錄資料。</a:t>
            </a:r>
          </a:p>
          <a:p>
            <a:r>
              <a:rPr lang="zh-TW" altLang="en-US">
                <a:ea typeface="新細明體" panose="02020500000000000000" pitchFamily="18" charset="-120"/>
              </a:rPr>
              <a:t>在</a:t>
            </a:r>
            <a:r>
              <a:rPr lang="en-US" altLang="zh-TW">
                <a:ea typeface="新細明體" panose="02020500000000000000" pitchFamily="18" charset="-120"/>
              </a:rPr>
              <a:t>DetailsView</a:t>
            </a:r>
            <a:r>
              <a:rPr lang="zh-TW" altLang="en-US">
                <a:ea typeface="新細明體" panose="02020500000000000000" pitchFamily="18" charset="-120"/>
              </a:rPr>
              <a:t>控制項指定使用的資料來源控制項後，就可以使用單筆方式顯示記錄資料，一樣可以使用分頁來顯示資料。</a:t>
            </a: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32E2042-26B3-4C37-972D-2AA48DB0C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10-3-1 DetailsView</a:t>
            </a:r>
            <a:r>
              <a:rPr lang="zh-TW" altLang="en-US">
                <a:ea typeface="新細明體" panose="02020500000000000000" pitchFamily="18" charset="-120"/>
              </a:rPr>
              <a:t>控制項的基本使用</a:t>
            </a:r>
            <a:r>
              <a:rPr lang="en-US" altLang="zh-TW">
                <a:ea typeface="新細明體" panose="02020500000000000000" pitchFamily="18" charset="-120"/>
              </a:rPr>
              <a:t>-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zh-TW" altLang="en-US">
                <a:ea typeface="新細明體" panose="02020500000000000000" pitchFamily="18" charset="-120"/>
              </a:rPr>
              <a:t>範例網站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89CF221-232A-462A-96D3-FA033A257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417639"/>
            <a:ext cx="10972800" cy="4708526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TW" u="sng">
                <a:ea typeface="新細明體" panose="02020500000000000000" pitchFamily="18" charset="-120"/>
              </a:rPr>
              <a:t>ASP.NET</a:t>
            </a:r>
            <a:r>
              <a:rPr lang="zh-TW" altLang="en-US" u="sng">
                <a:ea typeface="新細明體" panose="02020500000000000000" pitchFamily="18" charset="-120"/>
              </a:rPr>
              <a:t>網站：</a:t>
            </a:r>
            <a:r>
              <a:rPr lang="en-US" altLang="zh-TW" u="sng">
                <a:ea typeface="新細明體" panose="02020500000000000000" pitchFamily="18" charset="-120"/>
              </a:rPr>
              <a:t>Ch10_3_1</a:t>
            </a:r>
          </a:p>
          <a:p>
            <a:r>
              <a:rPr lang="zh-TW" altLang="en-US">
                <a:ea typeface="新細明體" panose="02020500000000000000" pitchFamily="18" charset="-120"/>
              </a:rPr>
              <a:t>在</a:t>
            </a:r>
            <a:r>
              <a:rPr lang="en-US" altLang="zh-TW">
                <a:ea typeface="新細明體" panose="02020500000000000000" pitchFamily="18" charset="-120"/>
              </a:rPr>
              <a:t>ASP.NET</a:t>
            </a:r>
            <a:r>
              <a:rPr lang="zh-TW" altLang="en-US">
                <a:ea typeface="新細明體" panose="02020500000000000000" pitchFamily="18" charset="-120"/>
              </a:rPr>
              <a:t>網頁的</a:t>
            </a:r>
            <a:r>
              <a:rPr lang="en-US" altLang="zh-TW">
                <a:ea typeface="新細明體" panose="02020500000000000000" pitchFamily="18" charset="-120"/>
              </a:rPr>
              <a:t>DetailsView</a:t>
            </a:r>
            <a:r>
              <a:rPr lang="zh-TW" altLang="en-US">
                <a:ea typeface="新細明體" panose="02020500000000000000" pitchFamily="18" charset="-120"/>
              </a:rPr>
              <a:t>控制項使用自動格式化來指定顯示樣式，並且指定中文的標題名稱，數值和日期</a:t>
            </a:r>
            <a:r>
              <a:rPr lang="en-US" altLang="zh-TW">
                <a:ea typeface="新細明體" panose="02020500000000000000" pitchFamily="18" charset="-120"/>
              </a:rPr>
              <a:t>/</a:t>
            </a:r>
            <a:r>
              <a:rPr lang="zh-TW" altLang="en-US">
                <a:ea typeface="新細明體" panose="02020500000000000000" pitchFamily="18" charset="-120"/>
              </a:rPr>
              <a:t>時間欄位的格式，如下圖所示：</a:t>
            </a: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  <p:pic>
        <p:nvPicPr>
          <p:cNvPr id="36868" name="Picture 6">
            <a:extLst>
              <a:ext uri="{FF2B5EF4-FFF2-40B4-BE49-F238E27FC236}">
                <a16:creationId xmlns:a16="http://schemas.microsoft.com/office/drawing/2014/main" id="{AE94D484-7708-42DE-96A8-DBA84E66F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754" y="2984503"/>
            <a:ext cx="3960812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927B19E-6BF6-4D4D-BA0F-4F144ED031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A5A56-25AF-49E3-AC16-20E763A95E21}" type="slidenum">
              <a:rPr lang="zh-TW" altLang="en-US" smtClean="0"/>
              <a:pPr/>
              <a:t>4</a:t>
            </a:fld>
            <a:endParaRPr lang="en-US" altLang="zh-TW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C8CF432F-8BA7-42CA-A782-10E498601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353" y="256682"/>
            <a:ext cx="8333699" cy="4141898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2B1F73C5-C2C8-4FD0-A8D6-29FAA3AC4862}"/>
              </a:ext>
            </a:extLst>
          </p:cNvPr>
          <p:cNvSpPr txBox="1"/>
          <p:nvPr/>
        </p:nvSpPr>
        <p:spPr>
          <a:xfrm>
            <a:off x="3767959" y="4686589"/>
            <a:ext cx="6306207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/>
              <a:t>先選擇 自動化格式，選擇喜歡的格式，</a:t>
            </a:r>
            <a:endParaRPr lang="en-US" altLang="zh-TW" sz="2000" dirty="0"/>
          </a:p>
          <a:p>
            <a:r>
              <a:rPr lang="zh-TW" altLang="en-US" sz="2000" dirty="0"/>
              <a:t>在選擇編輯欄位。</a:t>
            </a:r>
            <a:endParaRPr lang="en-US" altLang="zh-TW" sz="2000" dirty="0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256FC8F4-11F2-4671-BBB1-C2C89EC3AFEF}"/>
              </a:ext>
            </a:extLst>
          </p:cNvPr>
          <p:cNvSpPr/>
          <p:nvPr/>
        </p:nvSpPr>
        <p:spPr bwMode="auto">
          <a:xfrm>
            <a:off x="4556234" y="898634"/>
            <a:ext cx="1539766" cy="425669"/>
          </a:xfrm>
          <a:prstGeom prst="ellipse">
            <a:avLst/>
          </a:prstGeom>
          <a:noFill/>
          <a:ln w="127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8C3B2546-6E3F-41FE-B431-7D72290F0FC1}"/>
              </a:ext>
            </a:extLst>
          </p:cNvPr>
          <p:cNvSpPr/>
          <p:nvPr/>
        </p:nvSpPr>
        <p:spPr bwMode="auto">
          <a:xfrm>
            <a:off x="4556234" y="2522483"/>
            <a:ext cx="1324304" cy="425669"/>
          </a:xfrm>
          <a:prstGeom prst="ellipse">
            <a:avLst/>
          </a:prstGeom>
          <a:noFill/>
          <a:ln w="127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362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00C91E9-D0FB-4F06-9E75-AD7BE46803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A5A56-25AF-49E3-AC16-20E763A95E21}" type="slidenum">
              <a:rPr lang="zh-TW" altLang="en-US" smtClean="0"/>
              <a:pPr/>
              <a:t>5</a:t>
            </a:fld>
            <a:endParaRPr lang="en-US" altLang="zh-TW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7AF3098-A726-4494-9124-0B8B6518E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2705"/>
            <a:ext cx="5864772" cy="461596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E248E92F-2E7E-409C-8976-6BC18178F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1209" y="232707"/>
            <a:ext cx="5778133" cy="4481184"/>
          </a:xfrm>
          <a:prstGeom prst="rect">
            <a:avLst/>
          </a:prstGeom>
        </p:spPr>
      </p:pic>
      <p:sp>
        <p:nvSpPr>
          <p:cNvPr id="9" name="橢圓 8">
            <a:extLst>
              <a:ext uri="{FF2B5EF4-FFF2-40B4-BE49-F238E27FC236}">
                <a16:creationId xmlns:a16="http://schemas.microsoft.com/office/drawing/2014/main" id="{0DD74B9F-1A51-4537-8425-2128A91DB269}"/>
              </a:ext>
            </a:extLst>
          </p:cNvPr>
          <p:cNvSpPr/>
          <p:nvPr/>
        </p:nvSpPr>
        <p:spPr bwMode="auto">
          <a:xfrm>
            <a:off x="4083269" y="1529255"/>
            <a:ext cx="599090" cy="331076"/>
          </a:xfrm>
          <a:prstGeom prst="ellipse">
            <a:avLst/>
          </a:prstGeom>
          <a:noFill/>
          <a:ln w="127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BFA50CB-33B4-47CF-9227-5FCB8A5E6208}"/>
              </a:ext>
            </a:extLst>
          </p:cNvPr>
          <p:cNvSpPr/>
          <p:nvPr/>
        </p:nvSpPr>
        <p:spPr bwMode="auto">
          <a:xfrm>
            <a:off x="10279117" y="1529255"/>
            <a:ext cx="551793" cy="220717"/>
          </a:xfrm>
          <a:prstGeom prst="ellipse">
            <a:avLst/>
          </a:prstGeom>
          <a:noFill/>
          <a:ln w="127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5228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4BB1C2C-30AF-4D51-A26C-D571699E07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A5A56-25AF-49E3-AC16-20E763A95E21}" type="slidenum">
              <a:rPr lang="zh-TW" altLang="en-US" smtClean="0"/>
              <a:pPr/>
              <a:t>6</a:t>
            </a:fld>
            <a:endParaRPr lang="en-US" altLang="zh-TW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CC2B964-0AF2-4028-B4ED-204CE167E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275" y="343064"/>
            <a:ext cx="5576725" cy="463263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6D285B6B-56EF-4C94-BF8E-D2F9FCF27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1024" y="287885"/>
            <a:ext cx="5491701" cy="4489067"/>
          </a:xfrm>
          <a:prstGeom prst="rect">
            <a:avLst/>
          </a:prstGeom>
        </p:spPr>
      </p:pic>
      <p:sp>
        <p:nvSpPr>
          <p:cNvPr id="7" name="橢圓 6">
            <a:extLst>
              <a:ext uri="{FF2B5EF4-FFF2-40B4-BE49-F238E27FC236}">
                <a16:creationId xmlns:a16="http://schemas.microsoft.com/office/drawing/2014/main" id="{7EFEC4A4-A8FA-4329-880B-81CD0BFE5C11}"/>
              </a:ext>
            </a:extLst>
          </p:cNvPr>
          <p:cNvSpPr/>
          <p:nvPr/>
        </p:nvSpPr>
        <p:spPr bwMode="auto">
          <a:xfrm>
            <a:off x="2254469" y="3736428"/>
            <a:ext cx="1718441" cy="551793"/>
          </a:xfrm>
          <a:prstGeom prst="ellipse">
            <a:avLst/>
          </a:prstGeom>
          <a:noFill/>
          <a:ln w="127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1F9F2ED7-5BEF-404C-BE19-7F5B59D84A3A}"/>
              </a:ext>
            </a:extLst>
          </p:cNvPr>
          <p:cNvSpPr/>
          <p:nvPr/>
        </p:nvSpPr>
        <p:spPr bwMode="auto">
          <a:xfrm>
            <a:off x="8040414" y="3736428"/>
            <a:ext cx="1608083" cy="551793"/>
          </a:xfrm>
          <a:prstGeom prst="ellipse">
            <a:avLst/>
          </a:prstGeom>
          <a:noFill/>
          <a:ln w="127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C53ABAF0-5143-4932-B294-060DEE31B489}"/>
              </a:ext>
            </a:extLst>
          </p:cNvPr>
          <p:cNvSpPr txBox="1"/>
          <p:nvPr/>
        </p:nvSpPr>
        <p:spPr>
          <a:xfrm>
            <a:off x="3294993" y="4603531"/>
            <a:ext cx="4430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/>
              <a:t>可以選擇不同筆的資料。</a:t>
            </a:r>
          </a:p>
        </p:txBody>
      </p:sp>
    </p:spTree>
    <p:extLst>
      <p:ext uri="{BB962C8B-B14F-4D97-AF65-F5344CB8AC3E}">
        <p14:creationId xmlns:p14="http://schemas.microsoft.com/office/powerpoint/2010/main" val="286852811"/>
      </p:ext>
    </p:extLst>
  </p:cSld>
  <p:clrMapOvr>
    <a:masterClrMapping/>
  </p:clrMapOvr>
</p:sld>
</file>

<file path=ppt/theme/theme1.xml><?xml version="1.0" encoding="utf-8"?>
<a:theme xmlns:a="http://schemas.openxmlformats.org/drawingml/2006/main" name="1_XBOOK">
  <a:themeElements>
    <a:clrScheme name="1_XBOOK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XBOOK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1_XBOOK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166</Words>
  <Application>Microsoft Office PowerPoint</Application>
  <PresentationFormat>寬螢幕</PresentationFormat>
  <Paragraphs>15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Arial</vt:lpstr>
      <vt:lpstr>Calibri</vt:lpstr>
      <vt:lpstr>Times New Roman</vt:lpstr>
      <vt:lpstr>Wingdings</vt:lpstr>
      <vt:lpstr>1_XBOOK</vt:lpstr>
      <vt:lpstr>10-3 DetailsView控制項</vt:lpstr>
      <vt:lpstr>10-3-1 DetailsView控制項的基本使用-說明</vt:lpstr>
      <vt:lpstr>10-3-1 DetailsView控制項的基本使用- 範例網站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10-3 DetailsView控制項</dc:title>
  <dc:creator>User</dc:creator>
  <cp:lastModifiedBy>User</cp:lastModifiedBy>
  <cp:revision>2</cp:revision>
  <dcterms:created xsi:type="dcterms:W3CDTF">2021-05-27T05:50:08Z</dcterms:created>
  <dcterms:modified xsi:type="dcterms:W3CDTF">2021-05-27T06:02:10Z</dcterms:modified>
</cp:coreProperties>
</file>