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10" d="100"/>
          <a:sy n="110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E569D-7B3B-4B83-9E3E-4BCA2BC81A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2923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9FE9FA-AD47-4130-BF1E-8C255F71E8EE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FCFF59E-55B3-42F2-AE8A-1EB96813C739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2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A8EF44-EA51-4DA7-89E1-42C93FDABC76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4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9B9C2E-31D8-4485-8D24-9B8B4FD4B4C9}" type="slidenum">
              <a:rPr lang="en-US" altLang="zh-TW" smtClean="0"/>
              <a:pPr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BBBC628-E75C-425B-A455-BFB260ACC5FC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6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B679859-F1A3-493E-894C-0C74CC831F48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49DEAAC-022B-4C37-901D-F3E6701E7C0F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0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E2FA82-D466-432C-A80C-5DF8253E241E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39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6F9714A-6C4F-497E-8D16-7DA06AB10ECC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7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0434C2B-3BE7-4C49-A0D1-498D8560C18F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25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B2A8B3-00F3-4948-BE3C-9D8F085F5271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9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3B10405-C27A-4926-9B40-96202490E89A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1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1AF79F-7683-4E83-8A7B-37C50C751FAE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5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2D1805-FAC3-49DC-BB5B-753493562A3F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6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1A75C9F-31B4-4062-9AC8-743A82691634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30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E3D2FD-E49D-42AF-B791-412FFC6EC69C}" type="slidenum">
              <a:rPr lang="en-US" altLang="zh-TW" smtClean="0"/>
              <a:pPr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13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4C16D6-9A49-46CE-A4E5-8AFE428DA1FB}" type="slidenum">
              <a:rPr lang="en-US" altLang="zh-TW" smtClean="0"/>
              <a:pPr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8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860D340-B511-4F50-BE4B-7FD4C0A17CEF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32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2505181-BBD2-48C1-8353-7CBCB5A15644}" type="slidenum">
              <a:rPr lang="en-US" altLang="zh-TW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9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8BA6A98-3FFA-4B67-B429-B5B2E0F655EF}" type="slidenum">
              <a:rPr lang="en-US" altLang="zh-TW" smtClean="0"/>
              <a:pPr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6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8354B4C-8E6D-4A50-847E-35C31D540BB8}" type="slidenum">
              <a:rPr lang="en-US" altLang="zh-TW" smtClean="0"/>
              <a:pPr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45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E60B3B6-B64A-429B-BA12-D8D38D19491F}" type="slidenum">
              <a:rPr lang="en-US" altLang="zh-TW" smtClean="0"/>
              <a:pPr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3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1EB22C0-9A75-45D8-9157-BEFD402181CA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88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C216DD-285E-42BC-AE14-9E1AEFD73F67}" type="slidenum">
              <a:rPr lang="en-US" altLang="zh-TW" smtClean="0"/>
              <a:pPr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62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9AD364-C124-4419-8D83-24338A85046B}" type="slidenum">
              <a:rPr lang="en-US" altLang="zh-TW" smtClean="0"/>
              <a:pPr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183EE55-7CE0-493D-A7EB-030F2FB1FBE7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530659-EA5F-4C46-92C9-9E568A973044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0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879D103-400A-48AD-AB6D-ECF41B02A6B2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CB39208-6EFD-49E2-85C3-4831C31990A0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C26DD2-5312-4280-B32C-94249A9DC48E}" type="slidenum">
              <a:rPr lang="en-US" altLang="zh-TW" smtClean="0"/>
              <a:pPr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C49E21F-F536-47E4-9C22-DF61F87C87EA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6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F0E0F-1421-4C64-B56F-45F1056ADA0A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4345D-8BC6-4249-910A-8C45DBE1A9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66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69914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042282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9317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60341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53402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56748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987-DECA-479A-B205-054256B3CCA5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9454A-9B72-4BA8-9D41-097F0297FC9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857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F6EC-78BC-4413-B711-35027A18A874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5061-6E9E-4043-9B29-BE94AA829A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0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9C42-EAC7-42B2-9907-E65AA3E8907D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36DB-8071-4B42-8FF2-348F848DBE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322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A4C9-953A-4916-A1AC-7844DCBEB456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7061-3A14-4645-B568-42021D20E9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69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244DE-94EE-47EC-8F6B-67D934D68CE5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2106-A4BE-4CDF-9327-E859977378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80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86A43-2BF5-4F25-8F6B-4E2C45C72FEB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B9FFB-62EE-4708-A0D7-5C89BA1220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87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981C8-01A4-405B-955B-9B2809583539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673C8-9CB6-4574-ACE7-E9BA462FE24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573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5D4A8-1133-4C04-8E1E-6B7BDB559B46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4674A-DC62-45EF-8CE1-CA1E942AC70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88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AA81-10D5-4140-BFC4-2E86D43276B5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678D9-8D43-40DB-8C25-905602CA7D1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88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971BA-0CED-4C13-A1D8-D8E4E00F2A91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F6B2B-7538-492B-BEBE-F78AFD13B73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9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9B26815-AED5-4CAC-BDFF-99E44A1FBE1C}" type="datetime1">
              <a:rPr lang="zh-TW" altLang="en-US" smtClean="0"/>
              <a:pPr>
                <a:defRPr/>
              </a:pPr>
              <a:t>2015/9/19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825858E3-64BF-4E91-90C3-19E27BE4FD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51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Visio_2003-2010___1.vsd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 一 章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4.5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的介紹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E0551E-94CC-45D3-ADB7-6938107E0B96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611B5E-721E-48C8-ACC4-E1E18BA60B5D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0338" y="4295055"/>
            <a:ext cx="381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授課老師：洪瑞展</a:t>
            </a:r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65200" indent="-965200"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無法直接與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GridView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元件連接</a:t>
            </a:r>
          </a:p>
        </p:txBody>
      </p:sp>
      <p:sp>
        <p:nvSpPr>
          <p:cNvPr id="2253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A0A407-B4C2-49C8-964E-D3D35218A351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2A703A-C84B-4559-897D-4E627C85897E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0" lang="en-US" altLang="zh-TW" sz="1200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中已經提供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GridView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元件來使用，可以讓使用者直接修改儲存格上的資料，這真是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的一大突破。</a:t>
            </a:r>
          </a:p>
        </p:txBody>
      </p:sp>
      <p:pic>
        <p:nvPicPr>
          <p:cNvPr id="2253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11001"/>
            <a:ext cx="39608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1-2. ASP.NET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的版本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457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1A5E09-A28E-4958-A817-934E1EE22E45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37BEDB-0C55-4A0E-B0C0-BCB952C4C705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kumimoji="0" lang="en-US" altLang="zh-TW" sz="1200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280400" cy="36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4.5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版本可說是新一代微軟所開發的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技術，也是建立於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2.0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基礎之上，更添加一些新世代技術，因此，它不但繼承了舊版本技術的相容性與延續性外，並維持適當的創新，在西元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年微軟發表了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的版本，於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年推出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最新的版本為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4.5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，它結合了微軟公司的最新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技術平台，因此，大幅提昇了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語言的處理能力。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662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D5CDB-5E52-48D3-9B92-4854C921424B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8E3F05-E2FE-4FFF-A5BF-1C9AB9ADBE40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0" lang="en-US" altLang="zh-TW" sz="1200" smtClean="0"/>
          </a:p>
        </p:txBody>
      </p:sp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20896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一、程式語言可跨平台使用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Common Language Runtime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為基礎，所以設計者可以依自己的專長，使用各種不同的程式語言來開發，所以，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VB.NET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C#(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en-US" altLang="zh-TW" dirty="0" smtClean="0"/>
              <a:t>Sharp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 script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C++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或任何可以編譯成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MSIL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的程式語言來撰寫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，並且還可以使用同一套類別程式庫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，因此簡化了不同語言間轉移的問題。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8DC500-AAF0-403E-A6DA-8908B5BD7B6A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107699-2AAA-422D-8768-BA848FF6F323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zh-TW" sz="120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甲資訊科技公司找資訊人才時，不會因為新進的人員使用不同的程式語言而無法維護舊程式。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D27D8-7E42-4C22-8981-B7DB1477AAA4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2C39B1-46E9-4BA5-8604-0C8E0F67B2C5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張三使用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VB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來開發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網路應用程式，而李四使用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來開發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JSP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網路應用程式，當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兩位資訊人員要整合專案時，就會產生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非常嚴重的問題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參數及資料傳遞上的問題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，因此，如果張三與李四能夠使用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VB.NET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C#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的話，就可以解決以上的整合問題了。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7416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4B2F05-38A7-4DE8-BE6D-AFEBB7389418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519122-D5D1-4AF6-B4C3-46C7294B0568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8743"/>
            <a:ext cx="5860415" cy="473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190979" y="5733256"/>
            <a:ext cx="271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程式語言可跨平台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二、程式碼結構性高</a:t>
            </a:r>
          </a:p>
        </p:txBody>
      </p:sp>
      <p:sp>
        <p:nvSpPr>
          <p:cNvPr id="3481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F15877-2475-43B9-B499-70193B2F37B7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69652E-2A58-42ED-9009-B0CA51A26F45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0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在以往使用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設計網頁時，不是使用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 Script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 Script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來撰寫程式，雖然非常容易學習，但是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撰寫出來的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程式結構相當鬆散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網頁程式碼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穿插在一起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，看起來就很散亂且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不易整理維護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。但是在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可以為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網頁程式碼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兩個部份，使用者分得一清二楚不會混淆。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分離的好處：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686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37020A-9613-4EF2-B88C-B4B1FA3A5D9E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66B472-7435-41BB-B76E-2BB67AD12E21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19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開發團隊成員可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獨立開發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個別負責的部分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自己熟悉的環境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開發程式碼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網頁設計人員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的開發工具來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設計網頁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三、執行效能高</a:t>
            </a:r>
          </a:p>
        </p:txBody>
      </p:sp>
      <p:sp>
        <p:nvSpPr>
          <p:cNvPr id="3891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C5E54C-C5E0-42B7-BE93-9D1CE03BDE59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AAD060-4FBF-4FA5-90FE-F6D292DC41EA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7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都可以透過 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來快速存取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程式碼在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執行時需要編譯外，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以後就可以直接使用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第一次所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編譯的「組件」來執行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提昇了執行效率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是用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Common Language Runtime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機器碼編譯，並且在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端執行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四、豐富的物件支援</a:t>
            </a:r>
          </a:p>
        </p:txBody>
      </p:sp>
      <p:sp>
        <p:nvSpPr>
          <p:cNvPr id="4096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29B6B6-18BC-4D50-A49B-2025CA604C32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86733C-91D0-4EFE-A9D5-01E47D93C5C8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00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有豐富的支援物件來使用。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非常多的控制項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，提高程式開發效率。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本章學習目標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146" name="日期版面配置區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E685A1-D841-4AE9-A134-B29F5A121444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614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5DCE72-2B20-47FA-A7FA-3672E0C26CA0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kumimoji="0" lang="en-US" altLang="zh-TW" sz="120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7921625" cy="145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讓讀者了解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的架構差異及撰寫方法。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讓讀者了解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五、彈性高</a:t>
            </a:r>
          </a:p>
        </p:txBody>
      </p:sp>
      <p:sp>
        <p:nvSpPr>
          <p:cNvPr id="4301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FE9157-0CE1-4505-A22B-499F2D25FB50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BF191F-21F1-4C16-93AD-E1BFB96D5779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buClrTx/>
            </a:pP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只接受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 Script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 Script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兩種程式語言。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buClrTx/>
            </a:pP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來說，舉凡可以編譯成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MSIL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，都是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可以接受的程式語言。舉例：可以網頁與程式碼分離在不同的檔案中，提高程式的彈性。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 .NET Framework 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</a:t>
            </a:r>
          </a:p>
        </p:txBody>
      </p:sp>
      <p:sp>
        <p:nvSpPr>
          <p:cNvPr id="4505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DEFD93-A3EF-4BD7-8A53-14DD06E8A3C0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026E7F-D3CF-4F06-BD36-DC7CA3D8091D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280400" cy="188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Basic 2013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程式語言，它是微軟新世代的程式開發平台，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目前版本是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 4.5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。那為何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開發環境能夠接受這些不同的程式語言呢？這是因為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採用了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」架構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，使得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能夠以最短的時間發展出網路服務系統。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F1A018-FB3B-4BB0-A90E-243EB9811A9D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F71F24-1799-4953-9173-DEB1822838DA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23528" y="203194"/>
            <a:ext cx="8568952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大致可分為三部分，分別為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共通語言規範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(Common Language Specification)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共通語言執行環境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(Common Language Runtime)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基礎類別庫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(Base Class Library)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所示。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12366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2970133" y="5926931"/>
            <a:ext cx="3564096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1-2   .NET Framework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的架構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711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75090"/>
              </p:ext>
            </p:extLst>
          </p:nvPr>
        </p:nvGraphicFramePr>
        <p:xfrm>
          <a:off x="2970133" y="1574483"/>
          <a:ext cx="3564096" cy="433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Visio" r:id="rId5" imgW="3814547" imgH="4642650" progId="Visio.Drawing.11">
                  <p:embed/>
                </p:oleObj>
              </mc:Choice>
              <mc:Fallback>
                <p:oleObj name="Visio" r:id="rId5" imgW="3814547" imgH="4642650" progId="Visio.Drawing.11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133" y="1574483"/>
                        <a:ext cx="3564096" cy="4337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1-3.1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共通語言規範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(Common Language Specification)</a:t>
            </a:r>
          </a:p>
        </p:txBody>
      </p:sp>
      <p:sp>
        <p:nvSpPr>
          <p:cNvPr id="4915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FE9178-2B09-47F8-8C13-DF7BD8091F9F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1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6C7724-8DE3-4C96-8FC2-C81F1623DDE1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Studio 2013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中，它大約可以相容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種不同的程式語言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VB2013, C#,F#,C++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等。而程式設計師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不要需要學會每一種程式語言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，只要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學會其中一種語言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即可，並遵守共通語言規範的情況下，每一種程式語言都可以相互轉換為與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平台無關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中介語言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(MSIL)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。其最主要的目的就是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可以相互使用所須要的資源，而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不會有轉換上的問題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1-3.2  </a:t>
            </a:r>
            <a:r>
              <a:rPr lang="zh-TW" altLang="en-US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共通語言執行環境</a:t>
            </a:r>
            <a:r>
              <a:rPr lang="en-US" altLang="zh-TW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(Common Language Runtime)</a:t>
            </a:r>
          </a:p>
        </p:txBody>
      </p:sp>
      <p:sp>
        <p:nvSpPr>
          <p:cNvPr id="5120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32D164-9552-49DF-AC42-7C5A0025922D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18ADF2-8A5E-4266-A1A4-B50261121174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28116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指的是電腦在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編譯某種程式語言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。而只要以程式語言撰寫出來的程式，就必須要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來執行，而且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所使用的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也不相同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提供了程式語言所必須配備的函式與物件，而各種語言的函式與物件都不盡相同，所以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各種語言都有著自己的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，無法共用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5F5F9B-757E-44F6-94D4-298A9B490334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8034D3-A6EA-467D-975E-F9ED6DC87971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8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共通語言執行環境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(CLR)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來解決了這個共用問題，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Intermediate Language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）這個中介語言（介於程式碼與機器碼之間的語言），即為程式所轉換而來的。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1-3.3 </a:t>
            </a:r>
            <a:r>
              <a:rPr lang="zh-TW" altLang="en-US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基礎類別庫</a:t>
            </a:r>
            <a:r>
              <a:rPr lang="en-US" altLang="zh-TW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(Base Class Library)</a:t>
            </a:r>
          </a:p>
        </p:txBody>
      </p:sp>
      <p:sp>
        <p:nvSpPr>
          <p:cNvPr id="5529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514C23-AC6F-4373-B32B-CDEC60A4C172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2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97EF0C-E731-4AD7-BE7E-B989E7AD5C5E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有自己的「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Runtime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」，而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物件類別資料庫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也是一樣。各種語言所用的物件類別標準不一，「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基礎類別庫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」提供了所有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應用物件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，將各種語言的物件類別作整合，建立一個所有語言都可共用的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物件類別資料庫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，例如繪圖、多媒體、郵件管理等物件類別。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1-4. ASP</a:t>
            </a:r>
            <a:r>
              <a:rPr lang="zh-TW" altLang="en-US" sz="3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3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3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的架構圖之比較</a:t>
            </a:r>
          </a:p>
        </p:txBody>
      </p:sp>
      <p:sp>
        <p:nvSpPr>
          <p:cNvPr id="5734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EFAF20-6600-4B3F-848C-43EC7355163E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9B833E-65C8-42E1-8D08-5983CD037CEE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以前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網頁程式必須要透過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ASP.DLL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動態連結檔來支援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的運作，其架構圖如下所示：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5400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7E4C82-3C00-4DDE-8198-2A8E8BA9F5C9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3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E398F2-79CA-4C0F-8053-87C044730133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網頁程式與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完全整合，並且其它語言所撰寫的應用程式也都可以使用，圖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1-4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所示：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3867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1-5. ASP.NET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IL(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中介語言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144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018338-5246-4540-AA71-B02B0C5FF246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79435-6D6C-4778-ADB2-EBAA27FC075C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不同點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就是它可以將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編譯成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「中介語言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(Intermediate Language ,IL)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」，所以使用者不論使用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C#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語言時，只要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程式碼會被編譯成為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以後就可以直接使用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第一次所編譯的「中介語言」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來執行，因此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提昇執行效率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。其流程圖如圖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所示：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4781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本章內容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19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AFF3D4-B998-41B0-BB3B-24CF1A0B7EF0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762659-63FB-4C5C-9CB7-423E421893EB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kumimoji="0" lang="en-US" altLang="zh-TW" sz="1200" smtClean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7705725" cy="36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1-1.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為何要學習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1-2. ASP.NET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的版本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1-3 .NET Framework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1-4. ASP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的架構圖之比較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1-5. ASP.NET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IL(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中介語言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1-6. ASP.NET 4.5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的執行環境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750B0-66A2-4163-8EEE-DAA31EF5751F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4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7BBEE7-31A3-413E-AABE-9FD4E4A231FE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3531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中介語言與其它的「程式語言」無關，因為不論使用者使用那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一種程式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語言來撰寫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時，所撰寫程式碼，經過編譯之後所產生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IL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是相同的。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1-6.  ASP.NET 4.5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的執行環境</a:t>
            </a:r>
          </a:p>
        </p:txBody>
      </p:sp>
      <p:sp>
        <p:nvSpPr>
          <p:cNvPr id="6553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C55A60-03F0-4FD4-AF20-315AD10B069A}" type="datetime1">
              <a:rPr kumimoji="0" lang="zh-TW" altLang="en-US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431FA-6183-4E3E-BEE8-36EA778FCFCA}" type="slidenum">
              <a:rPr kumimoji="0" lang="en-US" altLang="zh-TW" sz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kumimoji="0"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ASP.NET 4.5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版本的執行環境需要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.NET Framework 4.5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版本，主要支援的作業系統有：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2000 Server Pack 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Server 2003/2008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XP SP3/Vista/7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XP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家用版本的設計者，因為系統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，所以只能使用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Studio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來建立檔案系統的網站。以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內建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伺服器來執行</a:t>
            </a:r>
            <a:r>
              <a:rPr lang="en-US" altLang="zh-TW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1-1. 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為何要學習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024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D42A34-137C-4EF3-96FA-8808EEBF4F98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B3FA46-D8A3-4CC1-BCEE-7319743648FE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1200" smtClean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最主要的原因是因為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雖然非常易學易用，但是它存在著一些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潛在性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，諸如：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程式碼不夠結構化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程式碼與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語法混合使用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程式碼不夠嚴謹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沒有資料型態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沒有真實的元件模組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不是真正的物件導向語言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只能支援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 Script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 Script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語言。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沒有好的偵錯程式。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ADO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無法直接與</a:t>
            </a:r>
            <a:r>
              <a:rPr lang="en-US" altLang="zh-TW" sz="2000" u="sng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DataGrid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元件結合。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一、程式碼不夠結構化</a:t>
            </a:r>
          </a:p>
        </p:txBody>
      </p:sp>
      <p:sp>
        <p:nvSpPr>
          <p:cNvPr id="1229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793628-FBF9-4081-9D3F-A77164017FCF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122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5DA5E7-9303-4E0A-AFD0-DC7B3A718A20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kumimoji="0" lang="en-US" altLang="zh-TW" sz="1200" smtClean="0"/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當你在撰寫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程式時，你是否有發現，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程式語言的語法非常相似，甚至比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還要簡單，但是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常常與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混合在一起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，往往使得程式設計者在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Debug(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除錯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時，非常的困難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61928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65200" indent="-965200" eaLnBrk="1" hangingPunct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二、程式碼不夠嚴謹</a:t>
            </a:r>
          </a:p>
        </p:txBody>
      </p:sp>
      <p:sp>
        <p:nvSpPr>
          <p:cNvPr id="1433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9C6CD7-9E39-435D-8592-DFCD3E2A68F5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C5E601-8295-445C-8C01-530E79237435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0" lang="en-US" altLang="zh-TW" sz="1200" smtClean="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在一般的程式語言中，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都必須要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先宣告才能使用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變數卻沒有辦法宣告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變數的資料型態，故在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效率上比較差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，因為每次執行時還須再自動轉換資料型態。例如：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自排車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手排車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的比較就可以得知。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838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三、沒有真實的元件模組</a:t>
            </a:r>
          </a:p>
        </p:txBody>
      </p:sp>
      <p:sp>
        <p:nvSpPr>
          <p:cNvPr id="1638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C87DD4-DF4F-426D-889B-AD7D42EB6DB6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145C3-B26C-42DC-9E38-0FFA9F9A0CF3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kumimoji="0" lang="en-US" altLang="zh-TW" sz="1200" smtClean="0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並沒有物件導向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的觀念，最多只能使用函數罷了，因此幾乎每一個小程式都必須要撰寫程式碼，例如：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檔案上傳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自動分頁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功能，甚至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無法完成的各種資料控制元件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GridView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Repeater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，這些在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中都有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完整的元件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可以使用，並且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減少重複撰寫相同功能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的情形發生。 </a:t>
            </a:r>
          </a:p>
        </p:txBody>
      </p:sp>
      <p:pic>
        <p:nvPicPr>
          <p:cNvPr id="16390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44" y="3989388"/>
            <a:ext cx="31337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四、只能支援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VB Script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 Script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</a:p>
        </p:txBody>
      </p:sp>
      <p:sp>
        <p:nvSpPr>
          <p:cNvPr id="1843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9D409-3BC2-4D2C-9B4E-F672FA9B0585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476CDB-DBD6-4FE4-98DF-A89F2EA20B3A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kumimoji="0" lang="en-US" altLang="zh-TW" sz="1200" smtClean="0"/>
          </a:p>
        </p:txBody>
      </p:sp>
      <p:sp>
        <p:nvSpPr>
          <p:cNvPr id="497667" name="Text Box 3"/>
          <p:cNvSpPr txBox="1">
            <a:spLocks noChangeArrowheads="1"/>
          </p:cNvSpPr>
          <p:nvPr/>
        </p:nvSpPr>
        <p:spPr bwMode="auto">
          <a:xfrm>
            <a:off x="395536" y="1700808"/>
            <a:ext cx="842493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以前製作動態伺服器網頁的技術，以微軟的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是最具普遍性與簡易性。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是以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為主，如：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VBScript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內嵌在網頁的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符號之中，它是專門用來處理伺服器端的程式。所以，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真的很可憐，只有兩種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語言有支援它，但是，嚴格來說，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並非真正的「程式語言」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，所以啦！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ASP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的功能受到很大的限制，沒有辦法設計功能強大的專案。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五、沒有好的除錯程式</a:t>
            </a:r>
          </a:p>
        </p:txBody>
      </p:sp>
      <p:sp>
        <p:nvSpPr>
          <p:cNvPr id="2048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D6CE76-4316-4897-B66A-E585C3695F00}" type="datetime1">
              <a:rPr kumimoji="0" lang="zh-TW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2015/9/19</a:t>
            </a:fld>
            <a:endParaRPr kumimoji="0" lang="en-US" altLang="zh-TW" sz="1200" smtClean="0"/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5DF19-B372-41F8-B000-D92C5B7F5D07}" type="slidenum">
              <a:rPr kumimoji="0" lang="en-US" altLang="zh-TW" sz="12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kumimoji="0" lang="en-US" altLang="zh-TW" sz="1200" smtClean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353176" cy="11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在一般的程式設計中，都有提供讓設計者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追蹤程式的結果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維護除錯的程式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的除錯畫面，如下圖所示： </a:t>
            </a:r>
          </a:p>
        </p:txBody>
      </p:sp>
      <p:pic>
        <p:nvPicPr>
          <p:cNvPr id="20486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4200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40050"/>
            <a:ext cx="41513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1718</TotalTime>
  <Words>2010</Words>
  <Application>Microsoft Office PowerPoint</Application>
  <PresentationFormat>如螢幕大小 (4:3)</PresentationFormat>
  <Paragraphs>176</Paragraphs>
  <Slides>31</Slides>
  <Notes>31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微軟正黑體</vt:lpstr>
      <vt:lpstr>新細明體</vt:lpstr>
      <vt:lpstr>Arial</vt:lpstr>
      <vt:lpstr>Calisto MT</vt:lpstr>
      <vt:lpstr>Times New Roman</vt:lpstr>
      <vt:lpstr>Trebuchet MS</vt:lpstr>
      <vt:lpstr>Verdana</vt:lpstr>
      <vt:lpstr>Wingdings</vt:lpstr>
      <vt:lpstr>Wingdings 2</vt:lpstr>
      <vt:lpstr>石板</vt:lpstr>
      <vt:lpstr>Visio</vt:lpstr>
      <vt:lpstr>第 一 章 ASP.NET 4.5的介紹 </vt:lpstr>
      <vt:lpstr>本章學習目標 </vt:lpstr>
      <vt:lpstr>本章內容 </vt:lpstr>
      <vt:lpstr>1-1. 為何要學習ASP.NET？</vt:lpstr>
      <vt:lpstr>一、程式碼不夠結構化</vt:lpstr>
      <vt:lpstr>二、程式碼不夠嚴謹</vt:lpstr>
      <vt:lpstr>三、沒有真實的元件模組</vt:lpstr>
      <vt:lpstr>四、只能支援VB Script與JAVA Script語言</vt:lpstr>
      <vt:lpstr>五、沒有好的除錯程式</vt:lpstr>
      <vt:lpstr>六、ADO無法直接與GridView元件連接</vt:lpstr>
      <vt:lpstr>1-2. ASP.NET的版本 </vt:lpstr>
      <vt:lpstr>ASP.NET 特色 </vt:lpstr>
      <vt:lpstr>PowerPoint 簡報</vt:lpstr>
      <vt:lpstr>PowerPoint 簡報</vt:lpstr>
      <vt:lpstr>PowerPoint 簡報</vt:lpstr>
      <vt:lpstr>二、程式碼結構性高</vt:lpstr>
      <vt:lpstr> ASP.NET與HTML分離的好處： </vt:lpstr>
      <vt:lpstr>三、執行效能高</vt:lpstr>
      <vt:lpstr>四、豐富的物件支援</vt:lpstr>
      <vt:lpstr>五、彈性高</vt:lpstr>
      <vt:lpstr>1-3 .NET Framework 的架構</vt:lpstr>
      <vt:lpstr>PowerPoint 簡報</vt:lpstr>
      <vt:lpstr>1-3.1 共通語言規範(Common Language Specification)</vt:lpstr>
      <vt:lpstr>1-3.2  共通語言執行環境(Common Language Runtime)</vt:lpstr>
      <vt:lpstr>PowerPoint 簡報</vt:lpstr>
      <vt:lpstr>1-3.3 基礎類別庫(Base Class Library)</vt:lpstr>
      <vt:lpstr>1-4. ASP與ASP.NET的架構圖之比較</vt:lpstr>
      <vt:lpstr>PowerPoint 簡報</vt:lpstr>
      <vt:lpstr>1-5. ASP.NET的IL(中介語言)</vt:lpstr>
      <vt:lpstr>PowerPoint 簡報</vt:lpstr>
      <vt:lpstr>1-6.  ASP.NET 4.5的執行環境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一 章 資料庫概念</dc:title>
  <dc:creator>ks</dc:creator>
  <cp:lastModifiedBy>Benson</cp:lastModifiedBy>
  <cp:revision>454</cp:revision>
  <dcterms:created xsi:type="dcterms:W3CDTF">2007-11-16T00:45:50Z</dcterms:created>
  <dcterms:modified xsi:type="dcterms:W3CDTF">2015-09-19T04:11:45Z</dcterms:modified>
</cp:coreProperties>
</file>