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30240288" cy="42479913"/>
  <p:notesSz cx="6797675" cy="9926638"/>
  <p:defaultTextStyle>
    <a:defPPr>
      <a:defRPr lang="zh-TW"/>
    </a:defPPr>
    <a:lvl1pPr marL="0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1pPr>
    <a:lvl2pPr marL="1983242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2pPr>
    <a:lvl3pPr marL="3966484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3pPr>
    <a:lvl4pPr marL="5949726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4pPr>
    <a:lvl5pPr marL="7932969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5pPr>
    <a:lvl6pPr marL="9916211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6pPr>
    <a:lvl7pPr marL="11899453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7pPr>
    <a:lvl8pPr marL="13882695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8pPr>
    <a:lvl9pPr marL="15865937" algn="l" defTabSz="3966484" rtl="0" eaLnBrk="1" latinLnBrk="0" hangingPunct="1">
      <a:defRPr sz="78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36" autoAdjust="0"/>
    <p:restoredTop sz="94660"/>
  </p:normalViewPr>
  <p:slideViewPr>
    <p:cSldViewPr snapToGrid="0">
      <p:cViewPr varScale="1">
        <p:scale>
          <a:sx n="21" d="100"/>
          <a:sy n="21" d="100"/>
        </p:scale>
        <p:origin x="20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5426" y="8967991"/>
            <a:ext cx="21896323" cy="20624134"/>
          </a:xfrm>
        </p:spPr>
        <p:txBody>
          <a:bodyPr anchor="b"/>
          <a:lstStyle>
            <a:lvl1pPr>
              <a:defRPr sz="2381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5426" y="29592109"/>
            <a:ext cx="21896323" cy="5335819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1512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2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36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48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6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72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62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431" y="29735859"/>
            <a:ext cx="21896320" cy="3510496"/>
          </a:xfrm>
        </p:spPr>
        <p:txBody>
          <a:bodyPr anchor="b">
            <a:normAutofit/>
          </a:bodyPr>
          <a:lstStyle>
            <a:lvl1pPr algn="l">
              <a:defRPr sz="7937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65426" y="4247991"/>
            <a:ext cx="21896323" cy="2255106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429" y="33246355"/>
            <a:ext cx="21896317" cy="3058157"/>
          </a:xfrm>
        </p:spPr>
        <p:txBody>
          <a:bodyPr>
            <a:normAutofit/>
          </a:bodyPr>
          <a:lstStyle>
            <a:lvl1pPr marL="0" indent="0">
              <a:buNone/>
              <a:defRPr sz="3969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5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426" y="8967982"/>
            <a:ext cx="21896323" cy="12271975"/>
          </a:xfrm>
        </p:spPr>
        <p:txBody>
          <a:bodyPr/>
          <a:lstStyle>
            <a:lvl1pPr>
              <a:defRPr sz="1587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426" y="22655954"/>
            <a:ext cx="21896323" cy="14631970"/>
          </a:xfrm>
        </p:spPr>
        <p:txBody>
          <a:bodyPr anchor="ctr">
            <a:normAutofit/>
          </a:bodyPr>
          <a:lstStyle>
            <a:lvl1pPr marL="0" indent="0">
              <a:buNone/>
              <a:defRPr sz="5953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294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7061" y="8967985"/>
            <a:ext cx="19846178" cy="14356012"/>
          </a:xfrm>
        </p:spPr>
        <p:txBody>
          <a:bodyPr/>
          <a:lstStyle>
            <a:lvl1pPr>
              <a:defRPr sz="1587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810304" y="23323993"/>
            <a:ext cx="18023367" cy="2119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463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426" y="26948896"/>
            <a:ext cx="21896323" cy="10383979"/>
          </a:xfrm>
        </p:spPr>
        <p:txBody>
          <a:bodyPr anchor="ctr">
            <a:normAutofit/>
          </a:bodyPr>
          <a:lstStyle>
            <a:lvl1pPr marL="0" indent="0">
              <a:buNone/>
              <a:defRPr sz="5953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228659" y="6016151"/>
            <a:ext cx="1989532" cy="630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40347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148803" y="16190357"/>
            <a:ext cx="1989532" cy="630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40347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954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425" y="19351967"/>
            <a:ext cx="21896326" cy="10240149"/>
          </a:xfrm>
        </p:spPr>
        <p:txBody>
          <a:bodyPr anchor="b"/>
          <a:lstStyle>
            <a:lvl1pPr algn="l">
              <a:defRPr sz="13228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5426" y="29592116"/>
            <a:ext cx="21896323" cy="5329501"/>
          </a:xfrm>
        </p:spPr>
        <p:txBody>
          <a:bodyPr anchor="t"/>
          <a:lstStyle>
            <a:lvl1pPr marL="0" indent="0" algn="l">
              <a:buNone/>
              <a:defRPr sz="6614" cap="none">
                <a:solidFill>
                  <a:schemeClr val="accent1"/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02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389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0334" y="12271975"/>
            <a:ext cx="7311129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618752" y="16519966"/>
            <a:ext cx="7262709" cy="22233124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35302" y="12271975"/>
            <a:ext cx="7284768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9609118" y="16519966"/>
            <a:ext cx="7310950" cy="22233124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676272" y="12271975"/>
            <a:ext cx="7274529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7676272" y="16519966"/>
            <a:ext cx="7274529" cy="22233124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9244500" y="13215973"/>
            <a:ext cx="0" cy="2454395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273177" y="13215973"/>
            <a:ext cx="0" cy="245717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819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389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8752" y="26331284"/>
            <a:ext cx="7294219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618752" y="13687972"/>
            <a:ext cx="7294219" cy="94399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618752" y="29900783"/>
            <a:ext cx="7294219" cy="4083157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49483" y="26331284"/>
            <a:ext cx="7270587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9649479" y="13687972"/>
            <a:ext cx="7270587" cy="94399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9646123" y="29900776"/>
            <a:ext cx="7280217" cy="4083157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676272" y="26331284"/>
            <a:ext cx="7274529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7676268" y="13687972"/>
            <a:ext cx="7274529" cy="94399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7675966" y="29900764"/>
            <a:ext cx="7284162" cy="4083157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9244500" y="13215973"/>
            <a:ext cx="0" cy="2454395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273177" y="13215973"/>
            <a:ext cx="0" cy="245717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555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294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02626" y="2664840"/>
            <a:ext cx="4348176" cy="36088259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8752" y="4789397"/>
            <a:ext cx="18416719" cy="339637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27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22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431" y="17726193"/>
            <a:ext cx="21896320" cy="11865926"/>
          </a:xfrm>
        </p:spPr>
        <p:txBody>
          <a:bodyPr anchor="b"/>
          <a:lstStyle>
            <a:lvl1pPr algn="l">
              <a:defRPr sz="13228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5426" y="29592116"/>
            <a:ext cx="21896323" cy="5329501"/>
          </a:xfrm>
        </p:spPr>
        <p:txBody>
          <a:bodyPr anchor="t"/>
          <a:lstStyle>
            <a:lvl1pPr marL="0" indent="0" algn="l">
              <a:buNone/>
              <a:defRPr sz="6614" cap="all">
                <a:solidFill>
                  <a:schemeClr val="accent1"/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99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7303" y="12763650"/>
            <a:ext cx="10907249" cy="25989450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28714" y="12735881"/>
            <a:ext cx="10907256" cy="26017212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5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7302" y="11799976"/>
            <a:ext cx="10907246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7303" y="15575968"/>
            <a:ext cx="10907249" cy="23177122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028717" y="11799976"/>
            <a:ext cx="10907249" cy="3569490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accent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028717" y="15575968"/>
            <a:ext cx="10907249" cy="23177122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66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21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40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423" y="8967981"/>
            <a:ext cx="8437986" cy="8967982"/>
          </a:xfrm>
        </p:spPr>
        <p:txBody>
          <a:bodyPr anchor="b"/>
          <a:lstStyle>
            <a:lvl1pPr algn="l">
              <a:defRPr sz="7937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0562" y="8967982"/>
            <a:ext cx="12891189" cy="28319942"/>
          </a:xfrm>
        </p:spPr>
        <p:txBody>
          <a:bodyPr anchor="ctr">
            <a:normAutofit/>
          </a:bodyPr>
          <a:lstStyle>
            <a:lvl1pPr>
              <a:defRPr sz="6614"/>
            </a:lvl1pPr>
            <a:lvl2pPr>
              <a:defRPr sz="5953"/>
            </a:lvl2pPr>
            <a:lvl3pPr>
              <a:defRPr sz="5291"/>
            </a:lvl3pPr>
            <a:lvl4pPr>
              <a:defRPr sz="4630"/>
            </a:lvl4pPr>
            <a:lvl5pPr>
              <a:defRPr sz="4630"/>
            </a:lvl5pPr>
            <a:lvl6pPr>
              <a:defRPr sz="4630"/>
            </a:lvl6pPr>
            <a:lvl7pPr>
              <a:defRPr sz="4630"/>
            </a:lvl7pPr>
            <a:lvl8pPr>
              <a:defRPr sz="4630"/>
            </a:lvl8pPr>
            <a:lvl9pPr>
              <a:defRPr sz="463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423" y="19383436"/>
            <a:ext cx="8437986" cy="17935957"/>
          </a:xfrm>
        </p:spPr>
        <p:txBody>
          <a:bodyPr/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35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2827" y="11485260"/>
            <a:ext cx="12635420" cy="9754696"/>
          </a:xfrm>
        </p:spPr>
        <p:txBody>
          <a:bodyPr anchor="b">
            <a:normAutofit/>
          </a:bodyPr>
          <a:lstStyle>
            <a:lvl1pPr algn="l">
              <a:defRPr sz="11906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241718" y="7079986"/>
            <a:ext cx="7940143" cy="283199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423" y="22655953"/>
            <a:ext cx="12615756" cy="8495983"/>
          </a:xfrm>
        </p:spPr>
        <p:txBody>
          <a:bodyPr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7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20832966" y="10383979"/>
            <a:ext cx="9324089" cy="17463964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8816947" y="-2831994"/>
            <a:ext cx="5292050" cy="991198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20832966" y="37759923"/>
            <a:ext cx="3276031" cy="613598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509257" y="16519966"/>
            <a:ext cx="13860132" cy="2595994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2777278" y="17935963"/>
            <a:ext cx="7812074" cy="1463197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25615759" y="0"/>
            <a:ext cx="2268022" cy="68102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2993" y="2804232"/>
            <a:ext cx="23332975" cy="86751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7302" y="12716258"/>
            <a:ext cx="22196232" cy="25987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23356839" y="11657881"/>
            <a:ext cx="6135981" cy="75620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3638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1AC0CAF-112B-40B0-A381-9372D527CECF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5042579" y="20544097"/>
            <a:ext cx="23908393" cy="756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3638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684506" y="1831855"/>
            <a:ext cx="2079559" cy="47552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26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00FBF-9EF6-42B7-B48A-844C49FA51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047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1512006" rtl="0" eaLnBrk="1" latinLnBrk="0" hangingPunct="1">
        <a:spcBef>
          <a:spcPct val="0"/>
        </a:spcBef>
        <a:buNone/>
        <a:defRPr sz="1389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34005" indent="-1134005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14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2457010" indent="-945004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953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3780015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291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5292021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6804028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8316034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9828040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11340046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12852052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4957" y="9765697"/>
            <a:ext cx="23332975" cy="3460828"/>
          </a:xfrm>
        </p:spPr>
        <p:txBody>
          <a:bodyPr/>
          <a:lstStyle/>
          <a:p>
            <a:r>
              <a:rPr lang="zh-TW" altLang="en-US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作品名稱</a:t>
            </a:r>
            <a:r>
              <a:rPr lang="en-US" altLang="zh-TW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 </a:t>
            </a:r>
            <a:br>
              <a:rPr lang="en-US" altLang="zh-TW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</a:br>
            <a:r>
              <a:rPr lang="zh-TW" altLang="en-US" sz="8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</a:t>
            </a:r>
            <a:r>
              <a:rPr lang="zh-TW" alt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超級點餐王</a:t>
            </a:r>
            <a:endParaRPr lang="zh-TW" altLang="en-US" sz="6000" dirty="0">
              <a:solidFill>
                <a:schemeClr val="accent6">
                  <a:lumMod val="60000"/>
                  <a:lumOff val="40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 rot="20283393">
            <a:off x="2349750" y="2360445"/>
            <a:ext cx="63288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9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2019</a:t>
            </a:r>
            <a:endParaRPr lang="zh-TW" altLang="en-US" sz="19200" dirty="0"/>
          </a:p>
        </p:txBody>
      </p:sp>
      <p:sp>
        <p:nvSpPr>
          <p:cNvPr id="5" name="矩形 4"/>
          <p:cNvSpPr/>
          <p:nvPr/>
        </p:nvSpPr>
        <p:spPr>
          <a:xfrm>
            <a:off x="3205221" y="4003507"/>
            <a:ext cx="256302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5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15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</a:t>
            </a:r>
            <a:r>
              <a:rPr lang="zh-TW" altLang="en-US" sz="19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校園程式</a:t>
            </a:r>
            <a:r>
              <a:rPr lang="zh-TW" altLang="en-US" sz="19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作品競賽</a:t>
            </a:r>
            <a:endParaRPr lang="zh-TW" altLang="en-US" sz="19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548963" y="664823"/>
            <a:ext cx="148673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108</a:t>
            </a: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年度正修科技大學高等教育深耕計畫</a:t>
            </a:r>
            <a:endParaRPr lang="en-US" altLang="zh-TW" sz="54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            </a:t>
            </a:r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T-144</a:t>
            </a: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強化運算思維程式能力</a:t>
            </a:r>
            <a:endParaRPr lang="zh-TW" altLang="en-US" sz="54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2514956" y="13484546"/>
            <a:ext cx="25589310" cy="9186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1512006" rtl="0" eaLnBrk="1" latinLnBrk="0" hangingPunct="1">
              <a:spcBef>
                <a:spcPct val="0"/>
              </a:spcBef>
              <a:buNone/>
              <a:defRPr sz="1389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設計理念</a:t>
            </a:r>
            <a:r>
              <a:rPr lang="en-US" altLang="zh-TW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</a:p>
          <a:p>
            <a:pPr algn="just"/>
            <a:r>
              <a:rPr lang="zh-TW" altLang="en-US" sz="8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</a:t>
            </a:r>
            <a:r>
              <a:rPr lang="zh-TW" alt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搭配星座運勢分析，一鍵告訴你今天適合吃什麼，再也不用煩惱要吃什麼，讓緊張忙碌的生活，增添一股小確幸。幫助你省下更多空閒時間，不管是要保家衛國還是要征服世界，下載使用這隻</a:t>
            </a:r>
            <a:r>
              <a:rPr lang="en-US" altLang="zh-TW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APP</a:t>
            </a:r>
            <a:r>
              <a:rPr lang="zh-TW" alt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程式就對了</a:t>
            </a:r>
            <a:r>
              <a:rPr lang="en-US" altLang="zh-TW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~!!!</a:t>
            </a:r>
          </a:p>
          <a:p>
            <a:r>
              <a:rPr lang="zh-TW" altLang="en-US" sz="80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8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        </a:t>
            </a:r>
            <a:endParaRPr lang="zh-TW" altLang="en-US" sz="80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14956" y="19752293"/>
            <a:ext cx="23332975" cy="34608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1512006" rtl="0" eaLnBrk="1" latinLnBrk="0" hangingPunct="1">
              <a:spcBef>
                <a:spcPct val="0"/>
              </a:spcBef>
              <a:buNone/>
              <a:defRPr sz="1389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介面設計與程式</a:t>
            </a:r>
            <a:r>
              <a:rPr lang="en-US" altLang="zh-TW" sz="7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endParaRPr lang="zh-TW" altLang="en-US" sz="7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8862000"/>
            <a:ext cx="30240288" cy="3617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036212" y="39432922"/>
            <a:ext cx="12984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指導老師</a:t>
            </a:r>
            <a:r>
              <a:rPr lang="en-US" altLang="zh-TW" sz="6000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60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郭抬名</a:t>
            </a:r>
            <a:endParaRPr lang="zh-TW" altLang="en-US" sz="6000" dirty="0">
              <a:solidFill>
                <a:schemeClr val="bg1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4481819" y="39432921"/>
            <a:ext cx="15120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團隊成</a:t>
            </a:r>
            <a:r>
              <a:rPr lang="zh-TW" altLang="en-US" sz="6000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員</a:t>
            </a:r>
            <a:r>
              <a:rPr lang="en-US" altLang="zh-TW" sz="60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60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餐飲一甲 金城五、餐飲一乙郭富程、企管一甲林志零</a:t>
            </a:r>
            <a:endParaRPr lang="zh-TW" altLang="en-US" sz="6000" dirty="0">
              <a:solidFill>
                <a:schemeClr val="bg1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3708217" y="22860000"/>
            <a:ext cx="3611880" cy="5257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17968967" y="23018730"/>
            <a:ext cx="9072225" cy="121269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722333" y="26579989"/>
            <a:ext cx="3611880" cy="5257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1937083" y="29729141"/>
            <a:ext cx="3611880" cy="5257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 flipH="1">
            <a:off x="4066725" y="24610805"/>
            <a:ext cx="2791275" cy="129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介面</a:t>
            </a:r>
            <a:r>
              <a:rPr lang="en-US" altLang="zh-TW" dirty="0" smtClean="0">
                <a:solidFill>
                  <a:schemeClr val="bg1"/>
                </a:solidFill>
              </a:rPr>
              <a:t>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 flipH="1">
            <a:off x="8132635" y="28435261"/>
            <a:ext cx="2791275" cy="129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介面</a:t>
            </a:r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 flipH="1">
            <a:off x="12459433" y="31711101"/>
            <a:ext cx="2791275" cy="129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介面</a:t>
            </a:r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 flipH="1">
            <a:off x="20687371" y="28435261"/>
            <a:ext cx="3635415" cy="129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程式碼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-13408784" y="22670786"/>
            <a:ext cx="12677263" cy="9973294"/>
          </a:xfrm>
          <a:prstGeom prst="roundRect">
            <a:avLst/>
          </a:prstGeom>
          <a:solidFill>
            <a:srgbClr val="FF0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注意事項</a:t>
            </a:r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</a:p>
          <a:p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、標題</a:t>
            </a:r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72pt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內文</a:t>
            </a:r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60pt</a:t>
            </a:r>
          </a:p>
          <a:p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請使用</a:t>
            </a:r>
            <a:r>
              <a:rPr lang="zh-TW" altLang="en-US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繁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黑體設計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、標題可自行移動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4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、介面與程式碼圖片可自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由調整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TW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5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、下方請輸入老師、成員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姓名</a:t>
            </a:r>
            <a:endParaRPr lang="zh-TW" altLang="en-US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21" name="向右箭號 20"/>
          <p:cNvSpPr/>
          <p:nvPr/>
        </p:nvSpPr>
        <p:spPr>
          <a:xfrm>
            <a:off x="6044087" y="28388953"/>
            <a:ext cx="1458693" cy="1645920"/>
          </a:xfrm>
          <a:prstGeom prst="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向右箭號 21"/>
          <p:cNvSpPr/>
          <p:nvPr/>
        </p:nvSpPr>
        <p:spPr>
          <a:xfrm>
            <a:off x="10194563" y="32111706"/>
            <a:ext cx="1458693" cy="1645920"/>
          </a:xfrm>
          <a:prstGeom prst="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9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1374</TotalTime>
  <Words>172</Words>
  <Application>Microsoft Office PowerPoint</Application>
  <PresentationFormat>自訂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繁黑體 Std B</vt:lpstr>
      <vt:lpstr>新細明體</vt:lpstr>
      <vt:lpstr>Arial</vt:lpstr>
      <vt:lpstr>Century Gothic</vt:lpstr>
      <vt:lpstr>Wingdings 3</vt:lpstr>
      <vt:lpstr>離子</vt:lpstr>
      <vt:lpstr>作品名稱:           超級點餐王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依瑩 林</dc:creator>
  <cp:lastModifiedBy>ghost</cp:lastModifiedBy>
  <cp:revision>16</cp:revision>
  <cp:lastPrinted>2019-05-28T13:24:04Z</cp:lastPrinted>
  <dcterms:created xsi:type="dcterms:W3CDTF">2019-05-28T13:22:35Z</dcterms:created>
  <dcterms:modified xsi:type="dcterms:W3CDTF">2019-11-08T05:23:08Z</dcterms:modified>
</cp:coreProperties>
</file>