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72" r:id="rId3"/>
    <p:sldId id="273" r:id="rId4"/>
    <p:sldId id="274" r:id="rId5"/>
    <p:sldId id="275" r:id="rId6"/>
    <p:sldId id="276" r:id="rId7"/>
    <p:sldId id="277" r:id="rId8"/>
    <p:sldId id="278" r:id="rId9"/>
    <p:sldId id="279" r:id="rId10"/>
    <p:sldId id="280" r:id="rId11"/>
    <p:sldId id="281" r:id="rId12"/>
    <p:sldId id="282" r:id="rId13"/>
    <p:sldId id="283" r:id="rId14"/>
    <p:sldId id="258" r:id="rId15"/>
    <p:sldId id="256" r:id="rId16"/>
    <p:sldId id="259" r:id="rId17"/>
    <p:sldId id="260" r:id="rId18"/>
    <p:sldId id="261" r:id="rId19"/>
    <p:sldId id="262" r:id="rId20"/>
    <p:sldId id="263" r:id="rId21"/>
    <p:sldId id="264" r:id="rId22"/>
    <p:sldId id="265" r:id="rId23"/>
    <p:sldId id="266" r:id="rId24"/>
    <p:sldId id="267" r:id="rId25"/>
    <p:sldId id="268" r:id="rId26"/>
    <p:sldId id="269" r:id="rId27"/>
    <p:sldId id="257" r:id="rId28"/>
    <p:sldId id="270" r:id="rId29"/>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459" y="-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0D51C22E-4340-4ED2-9F1B-89C275777B47}" type="datetimeFigureOut">
              <a:rPr lang="zh-TW" altLang="en-US" smtClean="0"/>
              <a:t>2015/10/3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FE1613AC-B4AD-40E8-B306-91B3627D0FC3}" type="slidenum">
              <a:rPr lang="zh-TW" altLang="en-US" smtClean="0"/>
              <a:t>‹#›</a:t>
            </a:fld>
            <a:endParaRPr lang="zh-TW" altLang="en-US"/>
          </a:p>
        </p:txBody>
      </p:sp>
    </p:spTree>
    <p:extLst>
      <p:ext uri="{BB962C8B-B14F-4D97-AF65-F5344CB8AC3E}">
        <p14:creationId xmlns:p14="http://schemas.microsoft.com/office/powerpoint/2010/main" val="3443794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0D51C22E-4340-4ED2-9F1B-89C275777B47}" type="datetimeFigureOut">
              <a:rPr lang="zh-TW" altLang="en-US" smtClean="0"/>
              <a:t>2015/10/3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FE1613AC-B4AD-40E8-B306-91B3627D0FC3}" type="slidenum">
              <a:rPr lang="zh-TW" altLang="en-US" smtClean="0"/>
              <a:t>‹#›</a:t>
            </a:fld>
            <a:endParaRPr lang="zh-TW" altLang="en-US"/>
          </a:p>
        </p:txBody>
      </p:sp>
    </p:spTree>
    <p:extLst>
      <p:ext uri="{BB962C8B-B14F-4D97-AF65-F5344CB8AC3E}">
        <p14:creationId xmlns:p14="http://schemas.microsoft.com/office/powerpoint/2010/main" val="36068537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0D51C22E-4340-4ED2-9F1B-89C275777B47}" type="datetimeFigureOut">
              <a:rPr lang="zh-TW" altLang="en-US" smtClean="0"/>
              <a:t>2015/10/3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FE1613AC-B4AD-40E8-B306-91B3627D0FC3}" type="slidenum">
              <a:rPr lang="zh-TW" altLang="en-US" smtClean="0"/>
              <a:t>‹#›</a:t>
            </a:fld>
            <a:endParaRPr lang="zh-TW" altLang="en-US"/>
          </a:p>
        </p:txBody>
      </p:sp>
    </p:spTree>
    <p:extLst>
      <p:ext uri="{BB962C8B-B14F-4D97-AF65-F5344CB8AC3E}">
        <p14:creationId xmlns:p14="http://schemas.microsoft.com/office/powerpoint/2010/main" val="28587174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標題及表格">
    <p:spTree>
      <p:nvGrpSpPr>
        <p:cNvPr id="1" name=""/>
        <p:cNvGrpSpPr/>
        <p:nvPr/>
      </p:nvGrpSpPr>
      <p:grpSpPr>
        <a:xfrm>
          <a:off x="0" y="0"/>
          <a:ext cx="0" cy="0"/>
          <a:chOff x="0" y="0"/>
          <a:chExt cx="0" cy="0"/>
        </a:xfrm>
      </p:grpSpPr>
      <p:sp>
        <p:nvSpPr>
          <p:cNvPr id="2" name="標題 1"/>
          <p:cNvSpPr>
            <a:spLocks noGrp="1"/>
          </p:cNvSpPr>
          <p:nvPr>
            <p:ph type="title"/>
          </p:nvPr>
        </p:nvSpPr>
        <p:spPr>
          <a:xfrm>
            <a:off x="301625" y="609600"/>
            <a:ext cx="8540750" cy="1143000"/>
          </a:xfrm>
        </p:spPr>
        <p:txBody>
          <a:bodyPr/>
          <a:lstStyle/>
          <a:p>
            <a:r>
              <a:rPr lang="zh-TW" altLang="en-US" smtClean="0"/>
              <a:t>按一下以編輯母片標題樣式</a:t>
            </a:r>
            <a:endParaRPr lang="zh-TW" altLang="en-US"/>
          </a:p>
        </p:txBody>
      </p:sp>
      <p:sp>
        <p:nvSpPr>
          <p:cNvPr id="3" name="表格版面配置區 2"/>
          <p:cNvSpPr>
            <a:spLocks noGrp="1"/>
          </p:cNvSpPr>
          <p:nvPr>
            <p:ph type="tbl" idx="1"/>
          </p:nvPr>
        </p:nvSpPr>
        <p:spPr>
          <a:xfrm>
            <a:off x="301625" y="1905000"/>
            <a:ext cx="8540750" cy="4194175"/>
          </a:xfrm>
        </p:spPr>
        <p:txBody>
          <a:bodyPr/>
          <a:lstStyle/>
          <a:p>
            <a:pPr lvl="0"/>
            <a:endParaRPr lang="zh-TW" alt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E38AB03C-7B3B-44B6-9C0F-618BECD6B927}" type="slidenum">
              <a:rPr lang="en-US" altLang="zh-TW"/>
              <a:pPr>
                <a:defRPr/>
              </a:pPr>
              <a:t>‹#›</a:t>
            </a:fld>
            <a:endParaRPr lang="en-US" altLang="zh-TW"/>
          </a:p>
        </p:txBody>
      </p:sp>
    </p:spTree>
    <p:extLst>
      <p:ext uri="{BB962C8B-B14F-4D97-AF65-F5344CB8AC3E}">
        <p14:creationId xmlns:p14="http://schemas.microsoft.com/office/powerpoint/2010/main" val="961735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0D51C22E-4340-4ED2-9F1B-89C275777B47}" type="datetimeFigureOut">
              <a:rPr lang="zh-TW" altLang="en-US" smtClean="0"/>
              <a:t>2015/10/3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FE1613AC-B4AD-40E8-B306-91B3627D0FC3}" type="slidenum">
              <a:rPr lang="zh-TW" altLang="en-US" smtClean="0"/>
              <a:t>‹#›</a:t>
            </a:fld>
            <a:endParaRPr lang="zh-TW" altLang="en-US"/>
          </a:p>
        </p:txBody>
      </p:sp>
    </p:spTree>
    <p:extLst>
      <p:ext uri="{BB962C8B-B14F-4D97-AF65-F5344CB8AC3E}">
        <p14:creationId xmlns:p14="http://schemas.microsoft.com/office/powerpoint/2010/main" val="221617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0D51C22E-4340-4ED2-9F1B-89C275777B47}" type="datetimeFigureOut">
              <a:rPr lang="zh-TW" altLang="en-US" smtClean="0"/>
              <a:t>2015/10/3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FE1613AC-B4AD-40E8-B306-91B3627D0FC3}" type="slidenum">
              <a:rPr lang="zh-TW" altLang="en-US" smtClean="0"/>
              <a:t>‹#›</a:t>
            </a:fld>
            <a:endParaRPr lang="zh-TW" altLang="en-US"/>
          </a:p>
        </p:txBody>
      </p:sp>
    </p:spTree>
    <p:extLst>
      <p:ext uri="{BB962C8B-B14F-4D97-AF65-F5344CB8AC3E}">
        <p14:creationId xmlns:p14="http://schemas.microsoft.com/office/powerpoint/2010/main" val="4219180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0D51C22E-4340-4ED2-9F1B-89C275777B47}" type="datetimeFigureOut">
              <a:rPr lang="zh-TW" altLang="en-US" smtClean="0"/>
              <a:t>2015/10/3</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FE1613AC-B4AD-40E8-B306-91B3627D0FC3}" type="slidenum">
              <a:rPr lang="zh-TW" altLang="en-US" smtClean="0"/>
              <a:t>‹#›</a:t>
            </a:fld>
            <a:endParaRPr lang="zh-TW" altLang="en-US"/>
          </a:p>
        </p:txBody>
      </p:sp>
    </p:spTree>
    <p:extLst>
      <p:ext uri="{BB962C8B-B14F-4D97-AF65-F5344CB8AC3E}">
        <p14:creationId xmlns:p14="http://schemas.microsoft.com/office/powerpoint/2010/main" val="4213801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0D51C22E-4340-4ED2-9F1B-89C275777B47}" type="datetimeFigureOut">
              <a:rPr lang="zh-TW" altLang="en-US" smtClean="0"/>
              <a:t>2015/10/3</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FE1613AC-B4AD-40E8-B306-91B3627D0FC3}" type="slidenum">
              <a:rPr lang="zh-TW" altLang="en-US" smtClean="0"/>
              <a:t>‹#›</a:t>
            </a:fld>
            <a:endParaRPr lang="zh-TW" altLang="en-US"/>
          </a:p>
        </p:txBody>
      </p:sp>
    </p:spTree>
    <p:extLst>
      <p:ext uri="{BB962C8B-B14F-4D97-AF65-F5344CB8AC3E}">
        <p14:creationId xmlns:p14="http://schemas.microsoft.com/office/powerpoint/2010/main" val="2862947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0D51C22E-4340-4ED2-9F1B-89C275777B47}" type="datetimeFigureOut">
              <a:rPr lang="zh-TW" altLang="en-US" smtClean="0"/>
              <a:t>2015/10/3</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FE1613AC-B4AD-40E8-B306-91B3627D0FC3}" type="slidenum">
              <a:rPr lang="zh-TW" altLang="en-US" smtClean="0"/>
              <a:t>‹#›</a:t>
            </a:fld>
            <a:endParaRPr lang="zh-TW" altLang="en-US"/>
          </a:p>
        </p:txBody>
      </p:sp>
    </p:spTree>
    <p:extLst>
      <p:ext uri="{BB962C8B-B14F-4D97-AF65-F5344CB8AC3E}">
        <p14:creationId xmlns:p14="http://schemas.microsoft.com/office/powerpoint/2010/main" val="2800708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0D51C22E-4340-4ED2-9F1B-89C275777B47}" type="datetimeFigureOut">
              <a:rPr lang="zh-TW" altLang="en-US" smtClean="0"/>
              <a:t>2015/10/3</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FE1613AC-B4AD-40E8-B306-91B3627D0FC3}" type="slidenum">
              <a:rPr lang="zh-TW" altLang="en-US" smtClean="0"/>
              <a:t>‹#›</a:t>
            </a:fld>
            <a:endParaRPr lang="zh-TW" altLang="en-US"/>
          </a:p>
        </p:txBody>
      </p:sp>
    </p:spTree>
    <p:extLst>
      <p:ext uri="{BB962C8B-B14F-4D97-AF65-F5344CB8AC3E}">
        <p14:creationId xmlns:p14="http://schemas.microsoft.com/office/powerpoint/2010/main" val="30575347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0D51C22E-4340-4ED2-9F1B-89C275777B47}" type="datetimeFigureOut">
              <a:rPr lang="zh-TW" altLang="en-US" smtClean="0"/>
              <a:t>2015/10/3</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FE1613AC-B4AD-40E8-B306-91B3627D0FC3}" type="slidenum">
              <a:rPr lang="zh-TW" altLang="en-US" smtClean="0"/>
              <a:t>‹#›</a:t>
            </a:fld>
            <a:endParaRPr lang="zh-TW" altLang="en-US"/>
          </a:p>
        </p:txBody>
      </p:sp>
    </p:spTree>
    <p:extLst>
      <p:ext uri="{BB962C8B-B14F-4D97-AF65-F5344CB8AC3E}">
        <p14:creationId xmlns:p14="http://schemas.microsoft.com/office/powerpoint/2010/main" val="29240148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0D51C22E-4340-4ED2-9F1B-89C275777B47}" type="datetimeFigureOut">
              <a:rPr lang="zh-TW" altLang="en-US" smtClean="0"/>
              <a:t>2015/10/3</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FE1613AC-B4AD-40E8-B306-91B3627D0FC3}" type="slidenum">
              <a:rPr lang="zh-TW" altLang="en-US" smtClean="0"/>
              <a:t>‹#›</a:t>
            </a:fld>
            <a:endParaRPr lang="zh-TW" altLang="en-US"/>
          </a:p>
        </p:txBody>
      </p:sp>
    </p:spTree>
    <p:extLst>
      <p:ext uri="{BB962C8B-B14F-4D97-AF65-F5344CB8AC3E}">
        <p14:creationId xmlns:p14="http://schemas.microsoft.com/office/powerpoint/2010/main" val="2726544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51C22E-4340-4ED2-9F1B-89C275777B47}" type="datetimeFigureOut">
              <a:rPr lang="zh-TW" altLang="en-US" smtClean="0"/>
              <a:t>2015/10/3</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1613AC-B4AD-40E8-B306-91B3627D0FC3}" type="slidenum">
              <a:rPr lang="zh-TW" altLang="en-US" smtClean="0"/>
              <a:t>‹#›</a:t>
            </a:fld>
            <a:endParaRPr lang="zh-TW" altLang="en-US"/>
          </a:p>
        </p:txBody>
      </p:sp>
    </p:spTree>
    <p:extLst>
      <p:ext uri="{BB962C8B-B14F-4D97-AF65-F5344CB8AC3E}">
        <p14:creationId xmlns:p14="http://schemas.microsoft.com/office/powerpoint/2010/main" val="18439255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zh.wikipedia.org/wiki/%E6%9C%89%E6%A9%9F%E7%89%A9%E8%B3%AA" TargetMode="External"/><Relationship Id="rId7" Type="http://schemas.openxmlformats.org/officeDocument/2006/relationships/hyperlink" Target="http://zh.wikipedia.org/wiki/%E6%9C%89%E6%9C%BA%E5%8C%96%E5%AD%A6#cite_note-J._Clayden.2C_N._Greeves_2012_pp._1-15-2" TargetMode="External"/><Relationship Id="rId2" Type="http://schemas.openxmlformats.org/officeDocument/2006/relationships/hyperlink" Target="http://zh.wikipedia.org/wiki/%E6%9C%89%E6%9C%BA%E5%8C%96%E5%90%88%E7%89%A9" TargetMode="External"/><Relationship Id="rId1" Type="http://schemas.openxmlformats.org/officeDocument/2006/relationships/slideLayout" Target="../slideLayouts/slideLayout2.xml"/><Relationship Id="rId6" Type="http://schemas.openxmlformats.org/officeDocument/2006/relationships/hyperlink" Target="http://zh.wikipedia.org/wiki/%E6%9C%89%E6%9C%BA%E5%8C%96%E5%AD%A6#cite_note-1" TargetMode="External"/><Relationship Id="rId5" Type="http://schemas.openxmlformats.org/officeDocument/2006/relationships/hyperlink" Target="http://zh.wikipedia.org/wiki/%E7%A2%B3%E5%8E%9F%E5%AD%90" TargetMode="External"/><Relationship Id="rId4" Type="http://schemas.openxmlformats.org/officeDocument/2006/relationships/hyperlink" Target="http://zh.wikipedia.org/wiki/%E5%8C%96%E5%AD%A6"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zh.wikipedia.org/wiki/%E5%8C%96%E5%AD%B8%E5%BC%8F" TargetMode="External"/><Relationship Id="rId13" Type="http://schemas.openxmlformats.org/officeDocument/2006/relationships/hyperlink" Target="http://zh.wikipedia.org/wiki/%E8%8B%B1%E8%AF%AD" TargetMode="External"/><Relationship Id="rId3" Type="http://schemas.openxmlformats.org/officeDocument/2006/relationships/hyperlink" Target="http://zh.wikipedia.org/wiki/%E6%A0%B8%E7%A3%81%E5%85%B1%E6%8C%AF" TargetMode="External"/><Relationship Id="rId7" Type="http://schemas.openxmlformats.org/officeDocument/2006/relationships/hyperlink" Target="http://zh.wikipedia.org/wiki/%E5%AE%9E%E9%AA%8C%E5%BC%8F" TargetMode="External"/><Relationship Id="rId12" Type="http://schemas.openxmlformats.org/officeDocument/2006/relationships/hyperlink" Target="http://zh.wikipedia.org/w/index.php?title=%E5%8C%96%E5%AD%B8%E5%8F%8D%E6%87%89%E6%80%A7&amp;action=edit&amp;redlink=1" TargetMode="External"/><Relationship Id="rId2" Type="http://schemas.openxmlformats.org/officeDocument/2006/relationships/hyperlink" Target="http://zh.wikipedia.org/wiki/%E5%85%89%E8%B0%B1%E5%AD%A6" TargetMode="External"/><Relationship Id="rId1" Type="http://schemas.openxmlformats.org/officeDocument/2006/relationships/slideLayout" Target="../slideLayouts/slideLayout2.xml"/><Relationship Id="rId6" Type="http://schemas.openxmlformats.org/officeDocument/2006/relationships/hyperlink" Target="http://zh.wikipedia.org/wiki/%E8%B4%A8%E8%B0%B1" TargetMode="External"/><Relationship Id="rId11" Type="http://schemas.openxmlformats.org/officeDocument/2006/relationships/hyperlink" Target="http://zh.wikipedia.org/wiki/%E5%8C%96%E5%AD%A6%E6%80%A7%E8%B4%A8" TargetMode="External"/><Relationship Id="rId5" Type="http://schemas.openxmlformats.org/officeDocument/2006/relationships/hyperlink" Target="http://zh.wikipedia.org/wiki/%E7%B4%AB%E5%A4%96%E5%85%89%E8%B0%B1" TargetMode="External"/><Relationship Id="rId10" Type="http://schemas.openxmlformats.org/officeDocument/2006/relationships/hyperlink" Target="http://zh.wikipedia.org/wiki/%E7%89%A9%E7%90%86%E6%80%A7%E8%B4%A8" TargetMode="External"/><Relationship Id="rId4" Type="http://schemas.openxmlformats.org/officeDocument/2006/relationships/hyperlink" Target="http://zh.wikipedia.org/wiki/%E7%BA%A2%E5%A4%96%E5%85%89%E8%B0%B1" TargetMode="External"/><Relationship Id="rId9" Type="http://schemas.openxmlformats.org/officeDocument/2006/relationships/hyperlink" Target="http://zh.wikipedia.org/wiki/%E6%9C%89%E6%9C%BA%E5%8C%96%E5%AD%A6#cite_note-3" TargetMode="External"/><Relationship Id="rId14" Type="http://schemas.openxmlformats.org/officeDocument/2006/relationships/hyperlink" Target="http://en.wikipedia.org/wiki/Reactivity_(chemistry)"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zh.wikipedia.org/wiki/%E6%B0%AE" TargetMode="External"/><Relationship Id="rId13" Type="http://schemas.openxmlformats.org/officeDocument/2006/relationships/hyperlink" Target="http://zh.wikipedia.org/wiki/%E7%A1%AB" TargetMode="External"/><Relationship Id="rId18" Type="http://schemas.openxmlformats.org/officeDocument/2006/relationships/hyperlink" Target="http://zh.wikipedia.org/wiki/%E6%9C%89%E6%9C%BA%E5%8C%96%E5%AD%A6#cite_note-7" TargetMode="External"/><Relationship Id="rId3" Type="http://schemas.openxmlformats.org/officeDocument/2006/relationships/hyperlink" Target="http://zh.wikipedia.org/wiki/%E6%9C%89%E6%9C%BA%E5%90%88%E6%88%90" TargetMode="External"/><Relationship Id="rId21" Type="http://schemas.openxmlformats.org/officeDocument/2006/relationships/hyperlink" Target="http://zh.wikipedia.org/wiki/%E6%9C%89%E6%9C%BA%E9%87%91%E5%B1%9E%E5%8C%96%E5%AD%A6" TargetMode="External"/><Relationship Id="rId7" Type="http://schemas.openxmlformats.org/officeDocument/2006/relationships/hyperlink" Target="http://zh.wikipedia.org/wiki/%E6%B0%A2" TargetMode="External"/><Relationship Id="rId12" Type="http://schemas.openxmlformats.org/officeDocument/2006/relationships/hyperlink" Target="http://zh.wikipedia.org/wiki/%E7%A1%85" TargetMode="External"/><Relationship Id="rId17" Type="http://schemas.openxmlformats.org/officeDocument/2006/relationships/hyperlink" Target="http://zh.wikipedia.org/wiki/%E6%9C%89%E6%9C%BA%E5%8C%96%E5%AD%A6#cite_note-6" TargetMode="External"/><Relationship Id="rId2" Type="http://schemas.openxmlformats.org/officeDocument/2006/relationships/hyperlink" Target="http://zh.wikipedia.org/wiki/%E6%9C%89%E6%9C%BA%E5%8F%8D%E5%BA%94" TargetMode="External"/><Relationship Id="rId16" Type="http://schemas.openxmlformats.org/officeDocument/2006/relationships/hyperlink" Target="http://zh.wikipedia.org/wiki/%E6%9C%89%E6%9C%BA%E5%8C%96%E5%AD%A6#cite_note-5" TargetMode="External"/><Relationship Id="rId20" Type="http://schemas.openxmlformats.org/officeDocument/2006/relationships/hyperlink" Target="http://zh.wikipedia.org/wiki/%E7%94%9F%E7%89%A9%E5%8C%96%E5%AD%A6" TargetMode="External"/><Relationship Id="rId1" Type="http://schemas.openxmlformats.org/officeDocument/2006/relationships/slideLayout" Target="../slideLayouts/slideLayout2.xml"/><Relationship Id="rId6" Type="http://schemas.openxmlformats.org/officeDocument/2006/relationships/hyperlink" Target="http://zh.wikipedia.org/wiki/%E6%B0%AB" TargetMode="External"/><Relationship Id="rId11" Type="http://schemas.openxmlformats.org/officeDocument/2006/relationships/hyperlink" Target="http://zh.wikipedia.org/wiki/%E7%A3%B7" TargetMode="External"/><Relationship Id="rId5" Type="http://schemas.openxmlformats.org/officeDocument/2006/relationships/hyperlink" Target="http://zh.wikipedia.org/wiki/%E7%A2%B3" TargetMode="External"/><Relationship Id="rId15" Type="http://schemas.openxmlformats.org/officeDocument/2006/relationships/hyperlink" Target="http://zh.wikipedia.org/wiki/%E6%9C%89%E6%9C%BA%E5%8C%96%E5%AD%A6#cite_note-4" TargetMode="External"/><Relationship Id="rId23" Type="http://schemas.openxmlformats.org/officeDocument/2006/relationships/hyperlink" Target="http://zh.wikipedia.org/wiki/%E6%9D%90%E6%96%99%E7%A7%91%E5%AD%A6" TargetMode="External"/><Relationship Id="rId10" Type="http://schemas.openxmlformats.org/officeDocument/2006/relationships/hyperlink" Target="http://zh.wikipedia.org/wiki/%E5%8D%A4%E7%B4%A0" TargetMode="External"/><Relationship Id="rId19" Type="http://schemas.openxmlformats.org/officeDocument/2006/relationships/hyperlink" Target="http://zh.wikipedia.org/wiki/%E8%8D%AF%E7%89%A9%E5%8C%96%E5%AD%A6" TargetMode="External"/><Relationship Id="rId4" Type="http://schemas.openxmlformats.org/officeDocument/2006/relationships/hyperlink" Target="http://zh.wikipedia.org/wiki/%E7%A2%B3%E6%B0%AB%E5%8C%96%E5%90%88%E7%89%A9" TargetMode="External"/><Relationship Id="rId9" Type="http://schemas.openxmlformats.org/officeDocument/2006/relationships/hyperlink" Target="http://zh.wikipedia.org/wiki/%E6%B0%A7" TargetMode="External"/><Relationship Id="rId14" Type="http://schemas.openxmlformats.org/officeDocument/2006/relationships/hyperlink" Target="http://zh.wikipedia.org/wiki/%E6%9C%89%E6%9C%BA%E5%8C%96%E5%AD%A6#cite_note-J._Clayden.2C_N._Greeves_2012_pp._1-15-2" TargetMode="External"/><Relationship Id="rId22" Type="http://schemas.openxmlformats.org/officeDocument/2006/relationships/hyperlink" Target="http://zh.wikipedia.org/wiki/%E9%AB%98%E5%88%86%E5%AD%90%E5%8C%96%E5%AD%A6"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zh.wikipedia.org/wiki/%E9%86%AB%E5%AD%B8" TargetMode="External"/><Relationship Id="rId13" Type="http://schemas.openxmlformats.org/officeDocument/2006/relationships/hyperlink" Target="http://zh.wikipedia.org/wiki/%E9%A3%9F%E7%89%A9" TargetMode="External"/><Relationship Id="rId3" Type="http://schemas.openxmlformats.org/officeDocument/2006/relationships/hyperlink" Target="http://zh.wikipedia.org/wiki/%E5%AE%98%E8%83%BD%E5%9B%A2" TargetMode="External"/><Relationship Id="rId7" Type="http://schemas.openxmlformats.org/officeDocument/2006/relationships/hyperlink" Target="http://en.wikipedia.org/wiki/carbon-based_life" TargetMode="External"/><Relationship Id="rId12" Type="http://schemas.openxmlformats.org/officeDocument/2006/relationships/hyperlink" Target="http://en.wikipedia.org/wiki/Petrochemical" TargetMode="External"/><Relationship Id="rId2" Type="http://schemas.openxmlformats.org/officeDocument/2006/relationships/hyperlink" Target="http://zh.wikipedia.org/wiki/%E6%9C%89%E6%9C%BA%E5%8C%96%E5%90%88%E7%89%A9" TargetMode="External"/><Relationship Id="rId1" Type="http://schemas.openxmlformats.org/officeDocument/2006/relationships/slideLayout" Target="../slideLayouts/slideLayout2.xml"/><Relationship Id="rId6" Type="http://schemas.openxmlformats.org/officeDocument/2006/relationships/hyperlink" Target="http://zh.wikipedia.org/wiki/%E8%8B%B1%E8%AF%AD" TargetMode="External"/><Relationship Id="rId11" Type="http://schemas.openxmlformats.org/officeDocument/2006/relationships/hyperlink" Target="http://zh.wikipedia.org/w/index.php?title=%E7%9F%B3%E5%8C%96%E7%94%A2%E7%89%A9&amp;action=edit&amp;redlink=1" TargetMode="External"/><Relationship Id="rId5" Type="http://schemas.openxmlformats.org/officeDocument/2006/relationships/hyperlink" Target="http://zh.wikipedia.org/w/index.php?title=%E7%A2%B3%E5%9F%BA%E7%94%9F%E7%89%A9&amp;action=edit&amp;redlink=1" TargetMode="External"/><Relationship Id="rId15" Type="http://schemas.openxmlformats.org/officeDocument/2006/relationships/hyperlink" Target="http://zh.wikipedia.org/wiki/%E5%A1%97%E6%96%99" TargetMode="External"/><Relationship Id="rId10" Type="http://schemas.openxmlformats.org/officeDocument/2006/relationships/hyperlink" Target="http://zh.wikipedia.org/wiki/%E8%97%A5%E7%89%A9" TargetMode="External"/><Relationship Id="rId4" Type="http://schemas.openxmlformats.org/officeDocument/2006/relationships/hyperlink" Target="http://zh.wikipedia.org/wiki/%E6%9C%89%E6%A9%9F%E5%8C%96%E5%90%88%E7%89%A9" TargetMode="External"/><Relationship Id="rId9" Type="http://schemas.openxmlformats.org/officeDocument/2006/relationships/hyperlink" Target="http://zh.wikipedia.org/wiki/%E5%A1%91%E8%86%A0" TargetMode="External"/><Relationship Id="rId14" Type="http://schemas.openxmlformats.org/officeDocument/2006/relationships/hyperlink" Target="http://zh.wikipedia.org/wiki/%E7%82%B8%E8%97%A5"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endParaRPr lang="zh-TW" altLang="en-US"/>
          </a:p>
        </p:txBody>
      </p:sp>
    </p:spTree>
    <p:extLst>
      <p:ext uri="{BB962C8B-B14F-4D97-AF65-F5344CB8AC3E}">
        <p14:creationId xmlns:p14="http://schemas.microsoft.com/office/powerpoint/2010/main" val="13570176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標題 1"/>
          <p:cNvSpPr>
            <a:spLocks noGrp="1"/>
          </p:cNvSpPr>
          <p:nvPr>
            <p:ph type="title"/>
          </p:nvPr>
        </p:nvSpPr>
        <p:spPr/>
        <p:txBody>
          <a:bodyPr/>
          <a:lstStyle/>
          <a:p>
            <a:r>
              <a:rPr lang="zh-TW" altLang="en-US" smtClean="0">
                <a:latin typeface="標楷體" pitchFamily="65" charset="-120"/>
                <a:ea typeface="標楷體" pitchFamily="65" charset="-120"/>
              </a:rPr>
              <a:t>石油的化學式</a:t>
            </a:r>
          </a:p>
        </p:txBody>
      </p:sp>
      <p:sp>
        <p:nvSpPr>
          <p:cNvPr id="3" name="內容版面配置區 2"/>
          <p:cNvSpPr>
            <a:spLocks noGrp="1"/>
          </p:cNvSpPr>
          <p:nvPr>
            <p:ph idx="1"/>
          </p:nvPr>
        </p:nvSpPr>
        <p:spPr/>
        <p:txBody>
          <a:bodyPr/>
          <a:lstStyle/>
          <a:p>
            <a:pPr>
              <a:defRPr/>
            </a:pPr>
            <a:r>
              <a:rPr lang="zh-TW" altLang="en-US" dirty="0" smtClean="0">
                <a:latin typeface="Times New Roman" panose="02020603050405020304" pitchFamily="18" charset="0"/>
                <a:ea typeface="標楷體" panose="03000509000000000000" pitchFamily="65" charset="-120"/>
                <a:cs typeface="Times New Roman" panose="02020603050405020304" pitchFamily="18" charset="0"/>
              </a:rPr>
              <a:t>由原油提煉出的汽油</a:t>
            </a:r>
            <a:r>
              <a:rPr lang="en-US" altLang="zh-TW" dirty="0" smtClean="0">
                <a:latin typeface="Times New Roman" panose="02020603050405020304" pitchFamily="18" charset="0"/>
                <a:ea typeface="標楷體" panose="03000509000000000000" pitchFamily="65" charset="-120"/>
                <a:cs typeface="Times New Roman" panose="02020603050405020304" pitchFamily="18" charset="0"/>
              </a:rPr>
              <a:t>(gasoline)</a:t>
            </a:r>
            <a:r>
              <a:rPr lang="zh-TW" altLang="en-US" dirty="0" smtClean="0">
                <a:latin typeface="Times New Roman" panose="02020603050405020304" pitchFamily="18" charset="0"/>
                <a:ea typeface="標楷體" panose="03000509000000000000" pitchFamily="65" charset="-120"/>
                <a:cs typeface="Times New Roman" panose="02020603050405020304" pitchFamily="18" charset="0"/>
              </a:rPr>
              <a:t>，主要成份是戊烷</a:t>
            </a:r>
            <a:r>
              <a:rPr lang="en-US" altLang="zh-TW" dirty="0" smtClean="0">
                <a:latin typeface="Times New Roman" panose="02020603050405020304" pitchFamily="18" charset="0"/>
                <a:ea typeface="標楷體" panose="03000509000000000000" pitchFamily="65" charset="-120"/>
                <a:cs typeface="Times New Roman" panose="02020603050405020304" pitchFamily="18" charset="0"/>
              </a:rPr>
              <a:t>pentane(C5H12)</a:t>
            </a:r>
            <a:r>
              <a:rPr lang="zh-TW" altLang="en-US" dirty="0" smtClean="0">
                <a:latin typeface="Times New Roman" panose="02020603050405020304" pitchFamily="18" charset="0"/>
                <a:ea typeface="標楷體" panose="03000509000000000000" pitchFamily="65" charset="-120"/>
                <a:cs typeface="Times New Roman" panose="02020603050405020304" pitchFamily="18" charset="0"/>
              </a:rPr>
              <a:t>到辛烷</a:t>
            </a:r>
            <a:r>
              <a:rPr lang="en-US" altLang="zh-TW" dirty="0" smtClean="0">
                <a:latin typeface="Times New Roman" panose="02020603050405020304" pitchFamily="18" charset="0"/>
                <a:ea typeface="標楷體" panose="03000509000000000000" pitchFamily="65" charset="-120"/>
                <a:cs typeface="Times New Roman" panose="02020603050405020304" pitchFamily="18" charset="0"/>
              </a:rPr>
              <a:t>octane(C8H18)</a:t>
            </a:r>
            <a:r>
              <a:rPr lang="zh-TW" altLang="en-US" dirty="0" smtClean="0">
                <a:latin typeface="Times New Roman" panose="02020603050405020304" pitchFamily="18" charset="0"/>
                <a:ea typeface="標楷體" panose="03000509000000000000" pitchFamily="65" charset="-120"/>
                <a:cs typeface="Times New Roman" panose="02020603050405020304" pitchFamily="18" charset="0"/>
              </a:rPr>
              <a:t>，柴油</a:t>
            </a:r>
            <a:r>
              <a:rPr lang="en-US" altLang="zh-TW" dirty="0" smtClean="0">
                <a:latin typeface="Times New Roman" panose="02020603050405020304" pitchFamily="18" charset="0"/>
                <a:ea typeface="標楷體" panose="03000509000000000000" pitchFamily="65" charset="-120"/>
                <a:cs typeface="Times New Roman" panose="02020603050405020304" pitchFamily="18" charset="0"/>
              </a:rPr>
              <a:t>(diesel fuel)</a:t>
            </a:r>
            <a:r>
              <a:rPr lang="zh-TW" altLang="en-US" dirty="0" smtClean="0">
                <a:latin typeface="Times New Roman" panose="02020603050405020304" pitchFamily="18" charset="0"/>
                <a:ea typeface="標楷體" panose="03000509000000000000" pitchFamily="65" charset="-120"/>
                <a:cs typeface="Times New Roman" panose="02020603050405020304" pitchFamily="18" charset="0"/>
              </a:rPr>
              <a:t>和煤油</a:t>
            </a:r>
            <a:r>
              <a:rPr lang="en-US" altLang="zh-TW" dirty="0" smtClean="0">
                <a:latin typeface="Times New Roman" panose="02020603050405020304" pitchFamily="18" charset="0"/>
                <a:ea typeface="標楷體" panose="03000509000000000000" pitchFamily="65" charset="-120"/>
                <a:cs typeface="Times New Roman" panose="02020603050405020304" pitchFamily="18" charset="0"/>
              </a:rPr>
              <a:t>(kerosene)</a:t>
            </a:r>
            <a:r>
              <a:rPr lang="zh-TW" altLang="en-US" dirty="0" smtClean="0">
                <a:latin typeface="Times New Roman" panose="02020603050405020304" pitchFamily="18" charset="0"/>
                <a:ea typeface="標楷體" panose="03000509000000000000" pitchFamily="65" charset="-120"/>
                <a:cs typeface="Times New Roman" panose="02020603050405020304" pitchFamily="18" charset="0"/>
              </a:rPr>
              <a:t>是壬烷</a:t>
            </a:r>
            <a:r>
              <a:rPr lang="en-US" altLang="zh-TW" dirty="0" err="1" smtClean="0">
                <a:latin typeface="Times New Roman" panose="02020603050405020304" pitchFamily="18" charset="0"/>
                <a:ea typeface="標楷體" panose="03000509000000000000" pitchFamily="65" charset="-120"/>
                <a:cs typeface="Times New Roman" panose="02020603050405020304" pitchFamily="18" charset="0"/>
              </a:rPr>
              <a:t>nonane</a:t>
            </a:r>
            <a:r>
              <a:rPr lang="en-US" altLang="zh-TW" dirty="0" smtClean="0">
                <a:latin typeface="Times New Roman" panose="02020603050405020304" pitchFamily="18" charset="0"/>
                <a:ea typeface="標楷體" panose="03000509000000000000" pitchFamily="65" charset="-120"/>
                <a:cs typeface="Times New Roman" panose="02020603050405020304" pitchFamily="18" charset="0"/>
              </a:rPr>
              <a:t>(C9H20)</a:t>
            </a:r>
            <a:r>
              <a:rPr lang="zh-TW" altLang="en-US" dirty="0" smtClean="0">
                <a:latin typeface="Times New Roman" panose="02020603050405020304" pitchFamily="18" charset="0"/>
                <a:ea typeface="標楷體" panose="03000509000000000000" pitchFamily="65" charset="-120"/>
                <a:cs typeface="Times New Roman" panose="02020603050405020304" pitchFamily="18" charset="0"/>
              </a:rPr>
              <a:t>到十六烷</a:t>
            </a:r>
            <a:r>
              <a:rPr lang="en-US" altLang="zh-TW" dirty="0" smtClean="0">
                <a:latin typeface="Times New Roman" panose="02020603050405020304" pitchFamily="18" charset="0"/>
                <a:ea typeface="標楷體" panose="03000509000000000000" pitchFamily="65" charset="-120"/>
                <a:cs typeface="Times New Roman" panose="02020603050405020304" pitchFamily="18" charset="0"/>
              </a:rPr>
              <a:t>hexadecane(C16H34)</a:t>
            </a:r>
            <a:r>
              <a:rPr lang="zh-TW" altLang="en-US" dirty="0" smtClean="0">
                <a:latin typeface="Times New Roman" panose="02020603050405020304" pitchFamily="18" charset="0"/>
                <a:ea typeface="標楷體" panose="03000509000000000000" pitchFamily="65" charset="-120"/>
                <a:cs typeface="Times New Roman" panose="02020603050405020304" pitchFamily="18" charset="0"/>
              </a:rPr>
              <a:t>，十六烷以上就是</a:t>
            </a:r>
            <a:endParaRPr lang="en-US" altLang="zh-TW" dirty="0" smtClean="0">
              <a:latin typeface="Times New Roman" panose="02020603050405020304" pitchFamily="18" charset="0"/>
              <a:ea typeface="標楷體" panose="03000509000000000000" pitchFamily="65" charset="-120"/>
              <a:cs typeface="Times New Roman" panose="02020603050405020304" pitchFamily="18" charset="0"/>
            </a:endParaRPr>
          </a:p>
          <a:p>
            <a:pPr>
              <a:defRPr/>
            </a:pPr>
            <a:r>
              <a:rPr lang="zh-TW" altLang="en-US" dirty="0">
                <a:latin typeface="Times New Roman" panose="02020603050405020304" pitchFamily="18" charset="0"/>
                <a:ea typeface="標楷體" panose="03000509000000000000" pitchFamily="65" charset="-120"/>
                <a:cs typeface="Times New Roman" panose="02020603050405020304" pitchFamily="18" charset="0"/>
              </a:rPr>
              <a:t>烷類化學式的通式為</a:t>
            </a:r>
            <a:r>
              <a:rPr lang="en-US" altLang="zh-TW" dirty="0" smtClean="0">
                <a:latin typeface="Times New Roman" panose="02020603050405020304" pitchFamily="18" charset="0"/>
                <a:ea typeface="標楷體" panose="03000509000000000000" pitchFamily="65" charset="-120"/>
                <a:cs typeface="Times New Roman" panose="02020603050405020304" pitchFamily="18" charset="0"/>
              </a:rPr>
              <a:t>:CnH2n+2</a:t>
            </a:r>
          </a:p>
          <a:p>
            <a:pPr marL="0" indent="0">
              <a:buFont typeface="Wingdings" pitchFamily="2" charset="2"/>
              <a:buNone/>
              <a:defRPr/>
            </a:pPr>
            <a:r>
              <a:rPr lang="en-US" altLang="zh-TW" dirty="0" smtClean="0">
                <a:latin typeface="Times New Roman" panose="02020603050405020304" pitchFamily="18" charset="0"/>
                <a:ea typeface="標楷體" panose="03000509000000000000" pitchFamily="65" charset="-120"/>
                <a:cs typeface="Times New Roman" panose="02020603050405020304" pitchFamily="18" charset="0"/>
              </a:rPr>
              <a:t>n</a:t>
            </a:r>
            <a:r>
              <a:rPr lang="zh-TW" altLang="en-US" dirty="0" smtClean="0">
                <a:latin typeface="Times New Roman" panose="02020603050405020304" pitchFamily="18" charset="0"/>
                <a:ea typeface="標楷體" panose="03000509000000000000" pitchFamily="65" charset="-120"/>
                <a:cs typeface="Times New Roman" panose="02020603050405020304" pitchFamily="18" charset="0"/>
              </a:rPr>
              <a:t>為含碳的數目，如甲為一個碳，所以，</a:t>
            </a:r>
            <a:endParaRPr lang="en-US" altLang="zh-TW"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buFont typeface="Wingdings" pitchFamily="2" charset="2"/>
              <a:buNone/>
              <a:defRPr/>
            </a:pPr>
            <a:r>
              <a:rPr lang="en-US" altLang="zh-TW" dirty="0" smtClean="0">
                <a:latin typeface="Times New Roman" panose="02020603050405020304" pitchFamily="18" charset="0"/>
                <a:ea typeface="標楷體" panose="03000509000000000000" pitchFamily="65" charset="-120"/>
                <a:cs typeface="Times New Roman" panose="02020603050405020304" pitchFamily="18" charset="0"/>
              </a:rPr>
              <a:t>n= 1</a:t>
            </a:r>
            <a:r>
              <a:rPr lang="zh-TW" altLang="en-US" dirty="0" smtClean="0">
                <a:latin typeface="Times New Roman" panose="02020603050405020304" pitchFamily="18" charset="0"/>
                <a:ea typeface="標楷體" panose="03000509000000000000" pitchFamily="65" charset="-120"/>
                <a:cs typeface="Times New Roman" panose="02020603050405020304" pitchFamily="18" charset="0"/>
              </a:rPr>
              <a:t>，以此類推。</a:t>
            </a:r>
            <a:endParaRPr lang="zh-TW" altLang="en-US"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84996"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3200">
                <a:solidFill>
                  <a:schemeClr val="tx1"/>
                </a:solidFill>
                <a:latin typeface="Arial" charset="0"/>
                <a:ea typeface="新細明體" charset="-120"/>
              </a:defRPr>
            </a:lvl1pPr>
            <a:lvl2pPr marL="742950" indent="-285750" eaLnBrk="0" hangingPunct="0">
              <a:buClr>
                <a:schemeClr val="accent2"/>
              </a:buClr>
              <a:buSzPct val="85000"/>
              <a:buChar char=""/>
              <a:defRPr kumimoji="1" sz="2800">
                <a:solidFill>
                  <a:schemeClr val="tx1"/>
                </a:solidFill>
                <a:latin typeface="Arial" charset="0"/>
                <a:ea typeface="新細明體" charset="-120"/>
              </a:defRPr>
            </a:lvl2pPr>
            <a:lvl3pPr marL="1143000" indent="-228600" eaLnBrk="0" hangingPunct="0">
              <a:buSzPct val="85000"/>
              <a:defRPr kumimoji="1" sz="2400">
                <a:solidFill>
                  <a:schemeClr val="tx1"/>
                </a:solidFill>
                <a:latin typeface="Arial" charset="0"/>
                <a:ea typeface="新細明體" charset="-120"/>
              </a:defRPr>
            </a:lvl3pPr>
            <a:lvl4pPr marL="1600200" indent="-228600" eaLnBrk="0" hangingPunct="0">
              <a:buClr>
                <a:schemeClr val="accent2"/>
              </a:buClr>
              <a:buSzPct val="90000"/>
              <a:buChar char=""/>
              <a:defRPr kumimoji="1" sz="2000">
                <a:solidFill>
                  <a:schemeClr val="tx1"/>
                </a:solidFill>
                <a:latin typeface="Arial" charset="0"/>
                <a:ea typeface="新細明體" charset="-120"/>
              </a:defRPr>
            </a:lvl4pPr>
            <a:lvl5pPr marL="2057400" indent="-228600" eaLnBrk="0" hangingPunct="0">
              <a:buSzPct val="85000"/>
              <a:defRPr kumimoji="1" sz="2000">
                <a:solidFill>
                  <a:schemeClr val="tx1"/>
                </a:solidFill>
                <a:latin typeface="Arial" charset="0"/>
                <a:ea typeface="新細明體" charset="-120"/>
              </a:defRPr>
            </a:lvl5pPr>
            <a:lvl6pPr marL="25146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6pPr>
            <a:lvl7pPr marL="29718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7pPr>
            <a:lvl8pPr marL="34290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8pPr>
            <a:lvl9pPr marL="38862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9pPr>
          </a:lstStyle>
          <a:p>
            <a:pPr eaLnBrk="1" hangingPunct="1"/>
            <a:fld id="{EE18AC35-D496-4D79-81E2-DA4651321B72}" type="slidenum">
              <a:rPr kumimoji="0" lang="en-US" altLang="zh-TW" sz="1400" smtClean="0"/>
              <a:pPr eaLnBrk="1" hangingPunct="1"/>
              <a:t>10</a:t>
            </a:fld>
            <a:endParaRPr kumimoji="0" lang="en-US" altLang="zh-TW" sz="1400" smtClean="0"/>
          </a:p>
        </p:txBody>
      </p:sp>
    </p:spTree>
    <p:extLst>
      <p:ext uri="{BB962C8B-B14F-4D97-AF65-F5344CB8AC3E}">
        <p14:creationId xmlns:p14="http://schemas.microsoft.com/office/powerpoint/2010/main" val="21631041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3200">
                <a:solidFill>
                  <a:schemeClr val="tx1"/>
                </a:solidFill>
                <a:latin typeface="Arial" charset="0"/>
                <a:ea typeface="新細明體" charset="-120"/>
              </a:defRPr>
            </a:lvl1pPr>
            <a:lvl2pPr marL="742950" indent="-285750" eaLnBrk="0" hangingPunct="0">
              <a:buClr>
                <a:schemeClr val="accent2"/>
              </a:buClr>
              <a:buSzPct val="85000"/>
              <a:buChar char=""/>
              <a:defRPr kumimoji="1" sz="2800">
                <a:solidFill>
                  <a:schemeClr val="tx1"/>
                </a:solidFill>
                <a:latin typeface="Arial" charset="0"/>
                <a:ea typeface="新細明體" charset="-120"/>
              </a:defRPr>
            </a:lvl2pPr>
            <a:lvl3pPr marL="1143000" indent="-228600" eaLnBrk="0" hangingPunct="0">
              <a:buSzPct val="85000"/>
              <a:defRPr kumimoji="1" sz="2400">
                <a:solidFill>
                  <a:schemeClr val="tx1"/>
                </a:solidFill>
                <a:latin typeface="Arial" charset="0"/>
                <a:ea typeface="新細明體" charset="-120"/>
              </a:defRPr>
            </a:lvl3pPr>
            <a:lvl4pPr marL="1600200" indent="-228600" eaLnBrk="0" hangingPunct="0">
              <a:buClr>
                <a:schemeClr val="accent2"/>
              </a:buClr>
              <a:buSzPct val="90000"/>
              <a:buChar char=""/>
              <a:defRPr kumimoji="1" sz="2000">
                <a:solidFill>
                  <a:schemeClr val="tx1"/>
                </a:solidFill>
                <a:latin typeface="Arial" charset="0"/>
                <a:ea typeface="新細明體" charset="-120"/>
              </a:defRPr>
            </a:lvl4pPr>
            <a:lvl5pPr marL="2057400" indent="-228600" eaLnBrk="0" hangingPunct="0">
              <a:buSzPct val="85000"/>
              <a:defRPr kumimoji="1" sz="2000">
                <a:solidFill>
                  <a:schemeClr val="tx1"/>
                </a:solidFill>
                <a:latin typeface="Arial" charset="0"/>
                <a:ea typeface="新細明體" charset="-120"/>
              </a:defRPr>
            </a:lvl5pPr>
            <a:lvl6pPr marL="25146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6pPr>
            <a:lvl7pPr marL="29718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7pPr>
            <a:lvl8pPr marL="34290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8pPr>
            <a:lvl9pPr marL="38862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9pPr>
          </a:lstStyle>
          <a:p>
            <a:pPr eaLnBrk="1" hangingPunct="1"/>
            <a:fld id="{E3B30A1C-3691-4FD9-962A-EB107B7FCB92}" type="slidenum">
              <a:rPr kumimoji="0" lang="en-US" altLang="zh-TW" sz="1400" smtClean="0"/>
              <a:pPr eaLnBrk="1" hangingPunct="1"/>
              <a:t>11</a:t>
            </a:fld>
            <a:endParaRPr kumimoji="0" lang="en-US" altLang="zh-TW" sz="1400" smtClean="0"/>
          </a:p>
        </p:txBody>
      </p:sp>
      <p:sp>
        <p:nvSpPr>
          <p:cNvPr id="87043" name="Rectangle 3"/>
          <p:cNvSpPr>
            <a:spLocks noGrp="1" noRot="1" noChangeArrowheads="1"/>
          </p:cNvSpPr>
          <p:nvPr>
            <p:ph type="body" idx="1"/>
          </p:nvPr>
        </p:nvSpPr>
        <p:spPr>
          <a:xfrm>
            <a:off x="301625" y="1408113"/>
            <a:ext cx="8540750" cy="3533775"/>
          </a:xfrm>
        </p:spPr>
        <p:txBody>
          <a:bodyPr/>
          <a:lstStyle/>
          <a:p>
            <a:pPr eaLnBrk="1" hangingPunct="1">
              <a:buFont typeface="Wingdings" pitchFamily="2" charset="2"/>
              <a:buNone/>
            </a:pPr>
            <a:r>
              <a:rPr lang="en-US" altLang="zh-TW" smtClean="0"/>
              <a:t>10. </a:t>
            </a:r>
            <a:r>
              <a:rPr lang="zh-TW" altLang="en-US" smtClean="0"/>
              <a:t>合成纖維</a:t>
            </a:r>
          </a:p>
          <a:p>
            <a:pPr eaLnBrk="1" hangingPunct="1">
              <a:buFont typeface="Wingdings" pitchFamily="2" charset="2"/>
              <a:buNone/>
            </a:pPr>
            <a:r>
              <a:rPr lang="zh-TW" altLang="en-US" smtClean="0"/>
              <a:t>      天然纖維                        </a:t>
            </a:r>
          </a:p>
          <a:p>
            <a:pPr eaLnBrk="1" hangingPunct="1">
              <a:buFont typeface="Wingdings" pitchFamily="2" charset="2"/>
              <a:buNone/>
            </a:pPr>
            <a:r>
              <a:rPr lang="zh-TW" altLang="en-US" smtClean="0"/>
              <a:t>      人工纖維：由已二酸與環六次甲基二胺聚 		合而成的尼龍或由對苯二甲酸與乙二醇聚	合而成的聚脂</a:t>
            </a:r>
          </a:p>
          <a:p>
            <a:pPr eaLnBrk="1" hangingPunct="1">
              <a:buFont typeface="Wingdings" pitchFamily="2" charset="2"/>
              <a:buNone/>
            </a:pPr>
            <a:endParaRPr lang="en-US" altLang="zh-TW" smtClean="0"/>
          </a:p>
        </p:txBody>
      </p:sp>
      <p:sp>
        <p:nvSpPr>
          <p:cNvPr id="87044" name="AutoShape 4"/>
          <p:cNvSpPr>
            <a:spLocks/>
          </p:cNvSpPr>
          <p:nvPr/>
        </p:nvSpPr>
        <p:spPr bwMode="auto">
          <a:xfrm>
            <a:off x="2916238" y="836613"/>
            <a:ext cx="142875" cy="1368425"/>
          </a:xfrm>
          <a:prstGeom prst="leftBrace">
            <a:avLst>
              <a:gd name="adj1" fmla="val 79815"/>
              <a:gd name="adj2" fmla="val 5000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kumimoji="1" sz="3200">
                <a:solidFill>
                  <a:schemeClr val="tx1"/>
                </a:solidFill>
                <a:latin typeface="Arial" charset="0"/>
                <a:ea typeface="新細明體" charset="-120"/>
              </a:defRPr>
            </a:lvl1pPr>
            <a:lvl2pPr marL="742950" indent="-285750" eaLnBrk="0" hangingPunct="0">
              <a:buClr>
                <a:schemeClr val="accent2"/>
              </a:buClr>
              <a:buSzPct val="85000"/>
              <a:buChar char=""/>
              <a:defRPr kumimoji="1" sz="2800">
                <a:solidFill>
                  <a:schemeClr val="tx1"/>
                </a:solidFill>
                <a:latin typeface="Arial" charset="0"/>
                <a:ea typeface="新細明體" charset="-120"/>
              </a:defRPr>
            </a:lvl2pPr>
            <a:lvl3pPr marL="1143000" indent="-228600" eaLnBrk="0" hangingPunct="0">
              <a:buSzPct val="85000"/>
              <a:defRPr kumimoji="1" sz="2400">
                <a:solidFill>
                  <a:schemeClr val="tx1"/>
                </a:solidFill>
                <a:latin typeface="Arial" charset="0"/>
                <a:ea typeface="新細明體" charset="-120"/>
              </a:defRPr>
            </a:lvl3pPr>
            <a:lvl4pPr marL="1600200" indent="-228600" eaLnBrk="0" hangingPunct="0">
              <a:buClr>
                <a:schemeClr val="accent2"/>
              </a:buClr>
              <a:buSzPct val="90000"/>
              <a:buChar char=""/>
              <a:defRPr kumimoji="1" sz="2000">
                <a:solidFill>
                  <a:schemeClr val="tx1"/>
                </a:solidFill>
                <a:latin typeface="Arial" charset="0"/>
                <a:ea typeface="新細明體" charset="-120"/>
              </a:defRPr>
            </a:lvl4pPr>
            <a:lvl5pPr marL="2057400" indent="-228600" eaLnBrk="0" hangingPunct="0">
              <a:buSzPct val="85000"/>
              <a:defRPr kumimoji="1" sz="2000">
                <a:solidFill>
                  <a:schemeClr val="tx1"/>
                </a:solidFill>
                <a:latin typeface="Arial" charset="0"/>
                <a:ea typeface="新細明體" charset="-120"/>
              </a:defRPr>
            </a:lvl5pPr>
            <a:lvl6pPr marL="25146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6pPr>
            <a:lvl7pPr marL="29718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7pPr>
            <a:lvl8pPr marL="34290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8pPr>
            <a:lvl9pPr marL="38862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9pPr>
          </a:lstStyle>
          <a:p>
            <a:pPr eaLnBrk="1" hangingPunct="1"/>
            <a:endParaRPr kumimoji="0" lang="zh-TW" altLang="en-US" sz="2400"/>
          </a:p>
        </p:txBody>
      </p:sp>
    </p:spTree>
    <p:extLst>
      <p:ext uri="{BB962C8B-B14F-4D97-AF65-F5344CB8AC3E}">
        <p14:creationId xmlns:p14="http://schemas.microsoft.com/office/powerpoint/2010/main" val="32516403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fld id="{1B57D310-4981-4324-BC0F-FC7E027E7ECB}" type="slidenum">
              <a:rPr lang="en-US" altLang="zh-TW" smtClean="0"/>
              <a:pPr>
                <a:defRPr/>
              </a:pPr>
              <a:t>12</a:t>
            </a:fld>
            <a:endParaRPr lang="en-US" altLang="zh-TW"/>
          </a:p>
        </p:txBody>
      </p:sp>
    </p:spTree>
    <p:extLst>
      <p:ext uri="{BB962C8B-B14F-4D97-AF65-F5344CB8AC3E}">
        <p14:creationId xmlns:p14="http://schemas.microsoft.com/office/powerpoint/2010/main" val="5908993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defRPr/>
            </a:pPr>
            <a:r>
              <a:rPr lang="zh-TW" altLang="en-US" dirty="0" smtClean="0">
                <a:latin typeface="標楷體" panose="03000509000000000000" pitchFamily="65" charset="-120"/>
                <a:ea typeface="標楷體" panose="03000509000000000000" pitchFamily="65" charset="-120"/>
                <a:cs typeface="Times New Roman" panose="02020603050405020304" pitchFamily="18" charset="0"/>
              </a:rPr>
              <a:t>自然科學 化學簡介</a:t>
            </a:r>
            <a:endParaRPr lang="zh-TW" altLang="en-US" dirty="0">
              <a:latin typeface="標楷體" panose="03000509000000000000" pitchFamily="65" charset="-120"/>
              <a:ea typeface="標楷體" panose="03000509000000000000" pitchFamily="65" charset="-120"/>
              <a:cs typeface="Times New Roman" panose="02020603050405020304" pitchFamily="18" charset="0"/>
            </a:endParaRPr>
          </a:p>
        </p:txBody>
      </p:sp>
      <p:sp>
        <p:nvSpPr>
          <p:cNvPr id="3" name="內容版面配置區 2"/>
          <p:cNvSpPr>
            <a:spLocks noGrp="1"/>
          </p:cNvSpPr>
          <p:nvPr>
            <p:ph idx="1"/>
          </p:nvPr>
        </p:nvSpPr>
        <p:spPr/>
        <p:txBody>
          <a:bodyPr/>
          <a:lstStyle/>
          <a:p>
            <a:pPr>
              <a:defRPr/>
            </a:pPr>
            <a:r>
              <a:rPr lang="zh-TW" altLang="en-US" dirty="0" smtClean="0">
                <a:latin typeface="標楷體" pitchFamily="65" charset="-120"/>
                <a:ea typeface="標楷體" pitchFamily="65" charset="-120"/>
              </a:rPr>
              <a:t>無機化學</a:t>
            </a:r>
            <a:endParaRPr lang="en-US" altLang="zh-TW" dirty="0" smtClean="0">
              <a:latin typeface="標楷體" pitchFamily="65" charset="-120"/>
              <a:ea typeface="標楷體" pitchFamily="65" charset="-120"/>
            </a:endParaRPr>
          </a:p>
          <a:p>
            <a:pPr>
              <a:defRPr/>
            </a:pPr>
            <a:r>
              <a:rPr lang="zh-TW" altLang="en-US" dirty="0" smtClean="0">
                <a:latin typeface="標楷體" pitchFamily="65" charset="-120"/>
                <a:ea typeface="標楷體" pitchFamily="65" charset="-120"/>
              </a:rPr>
              <a:t>有機化學</a:t>
            </a:r>
            <a:endParaRPr lang="en-US" altLang="zh-TW" dirty="0" smtClean="0">
              <a:latin typeface="標楷體" pitchFamily="65" charset="-120"/>
              <a:ea typeface="標楷體" pitchFamily="65" charset="-120"/>
            </a:endParaRPr>
          </a:p>
          <a:p>
            <a:pPr>
              <a:defRPr/>
            </a:pPr>
            <a:r>
              <a:rPr lang="zh-TW" altLang="en-US" dirty="0" smtClean="0">
                <a:latin typeface="標楷體" pitchFamily="65" charset="-120"/>
                <a:ea typeface="標楷體" pitchFamily="65" charset="-120"/>
              </a:rPr>
              <a:t>分析化學</a:t>
            </a:r>
            <a:endParaRPr lang="en-US" altLang="zh-TW" dirty="0" smtClean="0">
              <a:latin typeface="標楷體" pitchFamily="65" charset="-120"/>
              <a:ea typeface="標楷體" pitchFamily="65" charset="-120"/>
            </a:endParaRPr>
          </a:p>
          <a:p>
            <a:pPr>
              <a:defRPr/>
            </a:pPr>
            <a:r>
              <a:rPr lang="zh-TW" altLang="en-US" dirty="0">
                <a:latin typeface="標楷體" pitchFamily="65" charset="-120"/>
                <a:ea typeface="標楷體" pitchFamily="65" charset="-120"/>
              </a:rPr>
              <a:t>普通</a:t>
            </a:r>
            <a:r>
              <a:rPr lang="zh-TW" altLang="en-US" dirty="0" smtClean="0">
                <a:latin typeface="標楷體" pitchFamily="65" charset="-120"/>
                <a:ea typeface="標楷體" pitchFamily="65" charset="-120"/>
              </a:rPr>
              <a:t>化學</a:t>
            </a:r>
            <a:endParaRPr lang="en-US" altLang="zh-TW" dirty="0" smtClean="0">
              <a:latin typeface="標楷體" pitchFamily="65" charset="-120"/>
              <a:ea typeface="標楷體" pitchFamily="65" charset="-120"/>
            </a:endParaRPr>
          </a:p>
          <a:p>
            <a:pPr>
              <a:defRPr/>
            </a:pPr>
            <a:r>
              <a:rPr lang="zh-TW" altLang="en-US" dirty="0">
                <a:latin typeface="標楷體" pitchFamily="65" charset="-120"/>
                <a:ea typeface="標楷體" pitchFamily="65" charset="-120"/>
              </a:rPr>
              <a:t>儀器</a:t>
            </a:r>
            <a:r>
              <a:rPr lang="zh-TW" altLang="en-US" dirty="0" smtClean="0">
                <a:latin typeface="標楷體" pitchFamily="65" charset="-120"/>
                <a:ea typeface="標楷體" pitchFamily="65" charset="-120"/>
              </a:rPr>
              <a:t>分析</a:t>
            </a:r>
            <a:endParaRPr lang="en-US" altLang="zh-TW" dirty="0" smtClean="0">
              <a:latin typeface="標楷體" pitchFamily="65" charset="-120"/>
              <a:ea typeface="標楷體" pitchFamily="65" charset="-120"/>
            </a:endParaRPr>
          </a:p>
          <a:p>
            <a:pPr>
              <a:defRPr/>
            </a:pPr>
            <a:r>
              <a:rPr lang="zh-TW" altLang="en-US" dirty="0">
                <a:latin typeface="標楷體" pitchFamily="65" charset="-120"/>
                <a:ea typeface="標楷體" pitchFamily="65" charset="-120"/>
              </a:rPr>
              <a:t>光譜分析</a:t>
            </a:r>
            <a:endParaRPr lang="zh-TW" altLang="en-US" dirty="0"/>
          </a:p>
        </p:txBody>
      </p:sp>
    </p:spTree>
    <p:extLst>
      <p:ext uri="{BB962C8B-B14F-4D97-AF65-F5344CB8AC3E}">
        <p14:creationId xmlns:p14="http://schemas.microsoft.com/office/powerpoint/2010/main" val="42021696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defRPr/>
            </a:pPr>
            <a:r>
              <a:rPr lang="zh-TW" altLang="en-US" dirty="0" smtClean="0">
                <a:latin typeface="標楷體" panose="03000509000000000000" pitchFamily="65" charset="-120"/>
                <a:ea typeface="標楷體" panose="03000509000000000000" pitchFamily="65" charset="-120"/>
                <a:cs typeface="Times New Roman" panose="02020603050405020304" pitchFamily="18" charset="0"/>
              </a:rPr>
              <a:t>自然科學 化學簡介</a:t>
            </a:r>
            <a:endParaRPr lang="zh-TW" altLang="en-US" dirty="0">
              <a:latin typeface="標楷體" panose="03000509000000000000" pitchFamily="65" charset="-120"/>
              <a:ea typeface="標楷體" panose="03000509000000000000" pitchFamily="65" charset="-120"/>
              <a:cs typeface="Times New Roman" panose="02020603050405020304" pitchFamily="18" charset="0"/>
            </a:endParaRPr>
          </a:p>
        </p:txBody>
      </p:sp>
      <p:sp>
        <p:nvSpPr>
          <p:cNvPr id="3" name="內容版面配置區 2"/>
          <p:cNvSpPr>
            <a:spLocks noGrp="1"/>
          </p:cNvSpPr>
          <p:nvPr>
            <p:ph idx="1"/>
          </p:nvPr>
        </p:nvSpPr>
        <p:spPr/>
        <p:txBody>
          <a:bodyPr/>
          <a:lstStyle/>
          <a:p>
            <a:pPr>
              <a:defRPr/>
            </a:pPr>
            <a:r>
              <a:rPr lang="zh-TW" altLang="en-US" dirty="0" smtClean="0">
                <a:latin typeface="標楷體" pitchFamily="65" charset="-120"/>
                <a:ea typeface="標楷體" pitchFamily="65" charset="-120"/>
              </a:rPr>
              <a:t>無機化學</a:t>
            </a:r>
            <a:endParaRPr lang="en-US" altLang="zh-TW" dirty="0" smtClean="0">
              <a:latin typeface="標楷體" pitchFamily="65" charset="-120"/>
              <a:ea typeface="標楷體" pitchFamily="65" charset="-120"/>
            </a:endParaRPr>
          </a:p>
          <a:p>
            <a:pPr>
              <a:defRPr/>
            </a:pPr>
            <a:r>
              <a:rPr lang="zh-TW" altLang="en-US" dirty="0" smtClean="0">
                <a:latin typeface="標楷體" pitchFamily="65" charset="-120"/>
                <a:ea typeface="標楷體" pitchFamily="65" charset="-120"/>
              </a:rPr>
              <a:t>有機化學</a:t>
            </a:r>
            <a:endParaRPr lang="en-US" altLang="zh-TW" dirty="0" smtClean="0">
              <a:latin typeface="標楷體" pitchFamily="65" charset="-120"/>
              <a:ea typeface="標楷體" pitchFamily="65" charset="-120"/>
            </a:endParaRPr>
          </a:p>
          <a:p>
            <a:pPr>
              <a:defRPr/>
            </a:pPr>
            <a:r>
              <a:rPr lang="zh-TW" altLang="en-US" dirty="0" smtClean="0">
                <a:latin typeface="標楷體" pitchFamily="65" charset="-120"/>
                <a:ea typeface="標楷體" pitchFamily="65" charset="-120"/>
              </a:rPr>
              <a:t>分析化學</a:t>
            </a:r>
            <a:endParaRPr lang="en-US" altLang="zh-TW" dirty="0" smtClean="0">
              <a:latin typeface="標楷體" pitchFamily="65" charset="-120"/>
              <a:ea typeface="標楷體" pitchFamily="65" charset="-120"/>
            </a:endParaRPr>
          </a:p>
          <a:p>
            <a:pPr>
              <a:defRPr/>
            </a:pPr>
            <a:r>
              <a:rPr lang="zh-TW" altLang="en-US" dirty="0">
                <a:latin typeface="標楷體" pitchFamily="65" charset="-120"/>
                <a:ea typeface="標楷體" pitchFamily="65" charset="-120"/>
              </a:rPr>
              <a:t>普通</a:t>
            </a:r>
            <a:r>
              <a:rPr lang="zh-TW" altLang="en-US" dirty="0" smtClean="0">
                <a:latin typeface="標楷體" pitchFamily="65" charset="-120"/>
                <a:ea typeface="標楷體" pitchFamily="65" charset="-120"/>
              </a:rPr>
              <a:t>化學</a:t>
            </a:r>
            <a:endParaRPr lang="en-US" altLang="zh-TW" dirty="0" smtClean="0">
              <a:latin typeface="標楷體" pitchFamily="65" charset="-120"/>
              <a:ea typeface="標楷體" pitchFamily="65" charset="-120"/>
            </a:endParaRPr>
          </a:p>
          <a:p>
            <a:pPr>
              <a:defRPr/>
            </a:pPr>
            <a:r>
              <a:rPr lang="zh-TW" altLang="en-US" dirty="0">
                <a:latin typeface="標楷體" pitchFamily="65" charset="-120"/>
                <a:ea typeface="標楷體" pitchFamily="65" charset="-120"/>
              </a:rPr>
              <a:t>儀器</a:t>
            </a:r>
            <a:r>
              <a:rPr lang="zh-TW" altLang="en-US" dirty="0" smtClean="0">
                <a:latin typeface="標楷體" pitchFamily="65" charset="-120"/>
                <a:ea typeface="標楷體" pitchFamily="65" charset="-120"/>
              </a:rPr>
              <a:t>分析</a:t>
            </a:r>
            <a:endParaRPr lang="en-US" altLang="zh-TW" dirty="0" smtClean="0">
              <a:latin typeface="標楷體" pitchFamily="65" charset="-120"/>
              <a:ea typeface="標楷體" pitchFamily="65" charset="-120"/>
            </a:endParaRPr>
          </a:p>
          <a:p>
            <a:pPr>
              <a:defRPr/>
            </a:pPr>
            <a:r>
              <a:rPr lang="zh-TW" altLang="en-US" dirty="0">
                <a:latin typeface="標楷體" pitchFamily="65" charset="-120"/>
                <a:ea typeface="標楷體" pitchFamily="65" charset="-120"/>
              </a:rPr>
              <a:t>光譜分析</a:t>
            </a:r>
            <a:endParaRPr lang="zh-TW" altLang="en-US" dirty="0"/>
          </a:p>
        </p:txBody>
      </p:sp>
    </p:spTree>
    <p:extLst>
      <p:ext uri="{BB962C8B-B14F-4D97-AF65-F5344CB8AC3E}">
        <p14:creationId xmlns:p14="http://schemas.microsoft.com/office/powerpoint/2010/main" val="31346823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zh-TW" altLang="en-US" dirty="0" smtClean="0">
                <a:latin typeface="標楷體" panose="03000509000000000000" pitchFamily="65" charset="-120"/>
                <a:ea typeface="標楷體" panose="03000509000000000000" pitchFamily="65" charset="-120"/>
              </a:rPr>
              <a:t>無機化學與有機化學</a:t>
            </a:r>
            <a:endParaRPr lang="zh-TW" altLang="en-US" dirty="0">
              <a:latin typeface="標楷體" panose="03000509000000000000" pitchFamily="65" charset="-120"/>
              <a:ea typeface="標楷體" panose="03000509000000000000" pitchFamily="65" charset="-120"/>
            </a:endParaRPr>
          </a:p>
        </p:txBody>
      </p:sp>
      <p:sp>
        <p:nvSpPr>
          <p:cNvPr id="3" name="副標題 2"/>
          <p:cNvSpPr>
            <a:spLocks noGrp="1"/>
          </p:cNvSpPr>
          <p:nvPr>
            <p:ph type="subTitle" idx="1"/>
          </p:nvPr>
        </p:nvSpPr>
        <p:spPr/>
        <p:txBody>
          <a:bodyPr/>
          <a:lstStyle/>
          <a:p>
            <a:endParaRPr lang="en-US" altLang="zh-TW" dirty="0" smtClean="0">
              <a:latin typeface="標楷體" panose="03000509000000000000" pitchFamily="65" charset="-120"/>
              <a:ea typeface="標楷體" panose="03000509000000000000" pitchFamily="65" charset="-120"/>
            </a:endParaRPr>
          </a:p>
          <a:p>
            <a:r>
              <a:rPr lang="zh-TW" altLang="en-US" dirty="0" smtClean="0">
                <a:latin typeface="標楷體" panose="03000509000000000000" pitchFamily="65" charset="-120"/>
                <a:ea typeface="標楷體" panose="03000509000000000000" pitchFamily="65" charset="-120"/>
              </a:rPr>
              <a:t>無機化學</a:t>
            </a:r>
            <a:endParaRPr lang="en-US" altLang="zh-TW" dirty="0" smtClean="0">
              <a:latin typeface="標楷體" panose="03000509000000000000" pitchFamily="65" charset="-120"/>
              <a:ea typeface="標楷體" panose="03000509000000000000" pitchFamily="65" charset="-120"/>
            </a:endParaRPr>
          </a:p>
          <a:p>
            <a:endParaRPr lang="zh-TW" altLang="en-US" dirty="0"/>
          </a:p>
        </p:txBody>
      </p:sp>
    </p:spTree>
    <p:extLst>
      <p:ext uri="{BB962C8B-B14F-4D97-AF65-F5344CB8AC3E}">
        <p14:creationId xmlns:p14="http://schemas.microsoft.com/office/powerpoint/2010/main" val="12705137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標題 4"/>
          <p:cNvSpPr>
            <a:spLocks noGrp="1"/>
          </p:cNvSpPr>
          <p:nvPr>
            <p:ph type="ctrTitle"/>
          </p:nvPr>
        </p:nvSpPr>
        <p:spPr>
          <a:xfrm>
            <a:off x="684213" y="692150"/>
            <a:ext cx="7772400" cy="1143000"/>
          </a:xfrm>
        </p:spPr>
        <p:txBody>
          <a:bodyPr/>
          <a:lstStyle/>
          <a:p>
            <a:pPr>
              <a:defRPr/>
            </a:pPr>
            <a:r>
              <a:rPr lang="zh-TW" altLang="en-US" dirty="0" smtClean="0">
                <a:latin typeface="標楷體" pitchFamily="65" charset="-120"/>
                <a:ea typeface="標楷體" pitchFamily="65" charset="-120"/>
              </a:rPr>
              <a:t>無機化學</a:t>
            </a:r>
          </a:p>
        </p:txBody>
      </p:sp>
      <p:sp>
        <p:nvSpPr>
          <p:cNvPr id="162819" name="副標題 5"/>
          <p:cNvSpPr>
            <a:spLocks noGrp="1"/>
          </p:cNvSpPr>
          <p:nvPr>
            <p:ph type="subTitle" idx="1"/>
          </p:nvPr>
        </p:nvSpPr>
        <p:spPr>
          <a:xfrm>
            <a:off x="611188" y="2060575"/>
            <a:ext cx="7777162" cy="3889375"/>
          </a:xfrm>
        </p:spPr>
        <p:txBody>
          <a:bodyPr/>
          <a:lstStyle/>
          <a:p>
            <a:pPr algn="l">
              <a:defRPr/>
            </a:pPr>
            <a:r>
              <a:rPr lang="zh-TW" altLang="en-US" sz="2800" dirty="0" smtClean="0">
                <a:latin typeface="標楷體" pitchFamily="65" charset="-120"/>
                <a:ea typeface="標楷體" pitchFamily="65" charset="-120"/>
              </a:rPr>
              <a:t>研究不含碳氫化合物的化學叫</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無機化學，如</a:t>
            </a:r>
            <a:r>
              <a:rPr lang="en-US" altLang="zh-TW" sz="2800" dirty="0" smtClean="0">
                <a:latin typeface="標楷體" pitchFamily="65" charset="-120"/>
                <a:ea typeface="標楷體" pitchFamily="65" charset="-120"/>
              </a:rPr>
              <a:t>CO2, CO, NO2, SO2,HNO3, HCL,H2SO4</a:t>
            </a:r>
          </a:p>
          <a:p>
            <a:pPr algn="l">
              <a:defRPr/>
            </a:pPr>
            <a:r>
              <a:rPr lang="zh-TW" altLang="en-US" sz="2800" dirty="0" smtClean="0">
                <a:latin typeface="標楷體" pitchFamily="65" charset="-120"/>
                <a:ea typeface="標楷體" pitchFamily="65" charset="-120"/>
              </a:rPr>
              <a:t>凡能與水反應而生成腐蝕性酸類的化合物，例如三氯化磷，亦均係危險之物，二氧化碳在濃度小時</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千分之幾</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無毒， 而且每種生物體內， 均生成此物。但一氧化碳和氰則是劇毒</a:t>
            </a:r>
          </a:p>
        </p:txBody>
      </p:sp>
      <p:sp>
        <p:nvSpPr>
          <p:cNvPr id="162820" name="投影片編號版面配置區 3"/>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SzPct val="75000"/>
              <a:buFont typeface="Wingdings" pitchFamily="2" charset="2"/>
              <a:buChar char="v"/>
              <a:defRPr kumimoji="1" sz="3200">
                <a:solidFill>
                  <a:schemeClr val="tx1"/>
                </a:solidFill>
                <a:latin typeface="Arial" charset="0"/>
                <a:ea typeface="新細明體" pitchFamily="18" charset="-120"/>
              </a:defRPr>
            </a:lvl1pPr>
            <a:lvl2pPr marL="742950" indent="-285750" eaLnBrk="0" hangingPunct="0">
              <a:spcBef>
                <a:spcPct val="20000"/>
              </a:spcBef>
              <a:buClr>
                <a:schemeClr val="accent2"/>
              </a:buClr>
              <a:buSzPct val="85000"/>
              <a:buFont typeface="Wingdings" pitchFamily="2" charset="2"/>
              <a:buChar char=""/>
              <a:defRPr kumimoji="1" sz="2800">
                <a:solidFill>
                  <a:schemeClr val="tx1"/>
                </a:solidFill>
                <a:latin typeface="Arial" charset="0"/>
                <a:ea typeface="新細明體" pitchFamily="18" charset="-120"/>
              </a:defRPr>
            </a:lvl2pPr>
            <a:lvl3pPr marL="1143000" indent="-228600" eaLnBrk="0" hangingPunct="0">
              <a:spcBef>
                <a:spcPct val="20000"/>
              </a:spcBef>
              <a:buClr>
                <a:schemeClr val="hlink"/>
              </a:buClr>
              <a:buSzPct val="85000"/>
              <a:buFont typeface="Wingdings" pitchFamily="2" charset="2"/>
              <a:buChar char="v"/>
              <a:defRPr kumimoji="1" sz="2400">
                <a:solidFill>
                  <a:schemeClr val="tx1"/>
                </a:solidFill>
                <a:latin typeface="Arial" charset="0"/>
                <a:ea typeface="新細明體" pitchFamily="18" charset="-120"/>
              </a:defRPr>
            </a:lvl3pPr>
            <a:lvl4pPr marL="1600200" indent="-228600" eaLnBrk="0" hangingPunct="0">
              <a:spcBef>
                <a:spcPct val="20000"/>
              </a:spcBef>
              <a:buClr>
                <a:schemeClr val="accent2"/>
              </a:buClr>
              <a:buSzPct val="90000"/>
              <a:buFont typeface="Wingdings" pitchFamily="2" charset="2"/>
              <a:buChar char=""/>
              <a:defRPr kumimoji="1" sz="2000">
                <a:solidFill>
                  <a:schemeClr val="tx1"/>
                </a:solidFill>
                <a:latin typeface="Arial" charset="0"/>
                <a:ea typeface="新細明體" pitchFamily="18" charset="-120"/>
              </a:defRPr>
            </a:lvl4pPr>
            <a:lvl5pPr marL="2057400" indent="-228600" eaLnBrk="0" hangingPunct="0">
              <a:spcBef>
                <a:spcPct val="20000"/>
              </a:spcBef>
              <a:buClr>
                <a:schemeClr val="hlink"/>
              </a:buClr>
              <a:buSzPct val="85000"/>
              <a:buFont typeface="Wingdings" pitchFamily="2" charset="2"/>
              <a:buChar char="v"/>
              <a:defRPr kumimoji="1" sz="2000">
                <a:solidFill>
                  <a:schemeClr val="tx1"/>
                </a:solidFill>
                <a:latin typeface="Arial" charset="0"/>
                <a:ea typeface="新細明體" pitchFamily="18" charset="-120"/>
              </a:defRPr>
            </a:lvl5pPr>
            <a:lvl6pPr marL="25146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pitchFamily="18" charset="-120"/>
              </a:defRPr>
            </a:lvl6pPr>
            <a:lvl7pPr marL="29718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pitchFamily="18" charset="-120"/>
              </a:defRPr>
            </a:lvl7pPr>
            <a:lvl8pPr marL="34290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pitchFamily="18" charset="-120"/>
              </a:defRPr>
            </a:lvl8pPr>
            <a:lvl9pPr marL="38862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pitchFamily="18" charset="-120"/>
              </a:defRPr>
            </a:lvl9pPr>
          </a:lstStyle>
          <a:p>
            <a:pPr eaLnBrk="1" hangingPunct="1">
              <a:spcBef>
                <a:spcPct val="0"/>
              </a:spcBef>
              <a:buClrTx/>
              <a:buSzTx/>
              <a:buFontTx/>
              <a:buNone/>
              <a:defRPr/>
            </a:pPr>
            <a:fld id="{0A2EE7B4-7546-4E95-B678-7CF09F38E6A8}" type="slidenum">
              <a:rPr kumimoji="0" lang="en-US" altLang="zh-TW" sz="1400" smtClean="0"/>
              <a:pPr eaLnBrk="1" hangingPunct="1">
                <a:spcBef>
                  <a:spcPct val="0"/>
                </a:spcBef>
                <a:buClrTx/>
                <a:buSzTx/>
                <a:buFontTx/>
                <a:buNone/>
                <a:defRPr/>
              </a:pPr>
              <a:t>16</a:t>
            </a:fld>
            <a:endParaRPr kumimoji="0" lang="en-US" altLang="zh-TW" sz="1400" smtClean="0"/>
          </a:p>
        </p:txBody>
      </p:sp>
    </p:spTree>
    <p:extLst>
      <p:ext uri="{BB962C8B-B14F-4D97-AF65-F5344CB8AC3E}">
        <p14:creationId xmlns:p14="http://schemas.microsoft.com/office/powerpoint/2010/main" val="39987099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標題 4"/>
          <p:cNvSpPr>
            <a:spLocks noGrp="1"/>
          </p:cNvSpPr>
          <p:nvPr>
            <p:ph type="ctrTitle"/>
          </p:nvPr>
        </p:nvSpPr>
        <p:spPr>
          <a:xfrm>
            <a:off x="684213" y="692150"/>
            <a:ext cx="7772400" cy="1143000"/>
          </a:xfrm>
        </p:spPr>
        <p:txBody>
          <a:bodyPr/>
          <a:lstStyle/>
          <a:p>
            <a:pPr>
              <a:defRPr/>
            </a:pPr>
            <a:r>
              <a:rPr lang="zh-TW" altLang="en-US" smtClean="0">
                <a:latin typeface="標楷體" pitchFamily="65" charset="-120"/>
                <a:ea typeface="標楷體" pitchFamily="65" charset="-120"/>
              </a:rPr>
              <a:t>無機化學</a:t>
            </a:r>
          </a:p>
        </p:txBody>
      </p:sp>
      <p:sp>
        <p:nvSpPr>
          <p:cNvPr id="163843" name="副標題 5"/>
          <p:cNvSpPr>
            <a:spLocks noGrp="1"/>
          </p:cNvSpPr>
          <p:nvPr>
            <p:ph type="subTitle" idx="1"/>
          </p:nvPr>
        </p:nvSpPr>
        <p:spPr>
          <a:xfrm>
            <a:off x="1331913" y="2492375"/>
            <a:ext cx="6656387" cy="3457575"/>
          </a:xfrm>
        </p:spPr>
        <p:txBody>
          <a:bodyPr/>
          <a:lstStyle/>
          <a:p>
            <a:pPr algn="l">
              <a:defRPr/>
            </a:pPr>
            <a:r>
              <a:rPr lang="zh-TW" altLang="en-US" sz="2800" smtClean="0">
                <a:latin typeface="標楷體" pitchFamily="65" charset="-120"/>
                <a:ea typeface="標楷體" pitchFamily="65" charset="-120"/>
              </a:rPr>
              <a:t>在金屬中，屬於第一至第三週期的元素均無毒。序數較高的金屬，既屬於第四至第七週期的金屬，通常能生成毒性陽離子，而且週期越高毒性越強。吾人可將鋅、鎘、汞或鋁、鎵、鉈族各元素分別加以比較，既可看出序數增高時毒性急遽加強。但此處亦有例外，例如錫和鉍。</a:t>
            </a:r>
          </a:p>
        </p:txBody>
      </p:sp>
      <p:sp>
        <p:nvSpPr>
          <p:cNvPr id="163844" name="投影片編號版面配置區 3"/>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SzPct val="75000"/>
              <a:buFont typeface="Wingdings" pitchFamily="2" charset="2"/>
              <a:buChar char="v"/>
              <a:defRPr kumimoji="1" sz="3200">
                <a:solidFill>
                  <a:schemeClr val="tx1"/>
                </a:solidFill>
                <a:latin typeface="Arial" charset="0"/>
                <a:ea typeface="新細明體" pitchFamily="18" charset="-120"/>
              </a:defRPr>
            </a:lvl1pPr>
            <a:lvl2pPr marL="742950" indent="-285750" eaLnBrk="0" hangingPunct="0">
              <a:spcBef>
                <a:spcPct val="20000"/>
              </a:spcBef>
              <a:buClr>
                <a:schemeClr val="accent2"/>
              </a:buClr>
              <a:buSzPct val="85000"/>
              <a:buFont typeface="Wingdings" pitchFamily="2" charset="2"/>
              <a:buChar char=""/>
              <a:defRPr kumimoji="1" sz="2800">
                <a:solidFill>
                  <a:schemeClr val="tx1"/>
                </a:solidFill>
                <a:latin typeface="Arial" charset="0"/>
                <a:ea typeface="新細明體" pitchFamily="18" charset="-120"/>
              </a:defRPr>
            </a:lvl2pPr>
            <a:lvl3pPr marL="1143000" indent="-228600" eaLnBrk="0" hangingPunct="0">
              <a:spcBef>
                <a:spcPct val="20000"/>
              </a:spcBef>
              <a:buClr>
                <a:schemeClr val="hlink"/>
              </a:buClr>
              <a:buSzPct val="85000"/>
              <a:buFont typeface="Wingdings" pitchFamily="2" charset="2"/>
              <a:buChar char="v"/>
              <a:defRPr kumimoji="1" sz="2400">
                <a:solidFill>
                  <a:schemeClr val="tx1"/>
                </a:solidFill>
                <a:latin typeface="Arial" charset="0"/>
                <a:ea typeface="新細明體" pitchFamily="18" charset="-120"/>
              </a:defRPr>
            </a:lvl3pPr>
            <a:lvl4pPr marL="1600200" indent="-228600" eaLnBrk="0" hangingPunct="0">
              <a:spcBef>
                <a:spcPct val="20000"/>
              </a:spcBef>
              <a:buClr>
                <a:schemeClr val="accent2"/>
              </a:buClr>
              <a:buSzPct val="90000"/>
              <a:buFont typeface="Wingdings" pitchFamily="2" charset="2"/>
              <a:buChar char=""/>
              <a:defRPr kumimoji="1" sz="2000">
                <a:solidFill>
                  <a:schemeClr val="tx1"/>
                </a:solidFill>
                <a:latin typeface="Arial" charset="0"/>
                <a:ea typeface="新細明體" pitchFamily="18" charset="-120"/>
              </a:defRPr>
            </a:lvl4pPr>
            <a:lvl5pPr marL="2057400" indent="-228600" eaLnBrk="0" hangingPunct="0">
              <a:spcBef>
                <a:spcPct val="20000"/>
              </a:spcBef>
              <a:buClr>
                <a:schemeClr val="hlink"/>
              </a:buClr>
              <a:buSzPct val="85000"/>
              <a:buFont typeface="Wingdings" pitchFamily="2" charset="2"/>
              <a:buChar char="v"/>
              <a:defRPr kumimoji="1" sz="2000">
                <a:solidFill>
                  <a:schemeClr val="tx1"/>
                </a:solidFill>
                <a:latin typeface="Arial" charset="0"/>
                <a:ea typeface="新細明體" pitchFamily="18" charset="-120"/>
              </a:defRPr>
            </a:lvl5pPr>
            <a:lvl6pPr marL="25146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pitchFamily="18" charset="-120"/>
              </a:defRPr>
            </a:lvl6pPr>
            <a:lvl7pPr marL="29718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pitchFamily="18" charset="-120"/>
              </a:defRPr>
            </a:lvl7pPr>
            <a:lvl8pPr marL="34290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pitchFamily="18" charset="-120"/>
              </a:defRPr>
            </a:lvl8pPr>
            <a:lvl9pPr marL="38862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pitchFamily="18" charset="-120"/>
              </a:defRPr>
            </a:lvl9pPr>
          </a:lstStyle>
          <a:p>
            <a:pPr eaLnBrk="1" hangingPunct="1">
              <a:spcBef>
                <a:spcPct val="0"/>
              </a:spcBef>
              <a:buClrTx/>
              <a:buSzTx/>
              <a:buFontTx/>
              <a:buNone/>
              <a:defRPr/>
            </a:pPr>
            <a:fld id="{5348FAC4-E5ED-4723-81D7-4EBED4CC856F}" type="slidenum">
              <a:rPr kumimoji="0" lang="en-US" altLang="zh-TW" sz="1400" smtClean="0"/>
              <a:pPr eaLnBrk="1" hangingPunct="1">
                <a:spcBef>
                  <a:spcPct val="0"/>
                </a:spcBef>
                <a:buClrTx/>
                <a:buSzTx/>
                <a:buFontTx/>
                <a:buNone/>
                <a:defRPr/>
              </a:pPr>
              <a:t>17</a:t>
            </a:fld>
            <a:endParaRPr kumimoji="0" lang="en-US" altLang="zh-TW" sz="1400" smtClean="0"/>
          </a:p>
        </p:txBody>
      </p:sp>
    </p:spTree>
    <p:extLst>
      <p:ext uri="{BB962C8B-B14F-4D97-AF65-F5344CB8AC3E}">
        <p14:creationId xmlns:p14="http://schemas.microsoft.com/office/powerpoint/2010/main" val="9808052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標題 4"/>
          <p:cNvSpPr>
            <a:spLocks noGrp="1"/>
          </p:cNvSpPr>
          <p:nvPr>
            <p:ph type="ctrTitle"/>
          </p:nvPr>
        </p:nvSpPr>
        <p:spPr>
          <a:xfrm>
            <a:off x="684213" y="692150"/>
            <a:ext cx="7772400" cy="1143000"/>
          </a:xfrm>
        </p:spPr>
        <p:txBody>
          <a:bodyPr/>
          <a:lstStyle/>
          <a:p>
            <a:pPr>
              <a:defRPr/>
            </a:pPr>
            <a:r>
              <a:rPr lang="zh-TW" altLang="en-US" smtClean="0">
                <a:latin typeface="標楷體" pitchFamily="65" charset="-120"/>
                <a:ea typeface="標楷體" pitchFamily="65" charset="-120"/>
              </a:rPr>
              <a:t>無機化學</a:t>
            </a:r>
          </a:p>
        </p:txBody>
      </p:sp>
      <p:sp>
        <p:nvSpPr>
          <p:cNvPr id="164867" name="副標題 5"/>
          <p:cNvSpPr>
            <a:spLocks noGrp="1"/>
          </p:cNvSpPr>
          <p:nvPr>
            <p:ph type="subTitle" idx="1"/>
          </p:nvPr>
        </p:nvSpPr>
        <p:spPr>
          <a:xfrm>
            <a:off x="1331913" y="2492375"/>
            <a:ext cx="6656387" cy="3457575"/>
          </a:xfrm>
        </p:spPr>
        <p:txBody>
          <a:bodyPr/>
          <a:lstStyle/>
          <a:p>
            <a:pPr algn="l">
              <a:defRPr/>
            </a:pPr>
            <a:r>
              <a:rPr lang="zh-TW" altLang="en-US" sz="2800" smtClean="0">
                <a:latin typeface="標楷體" pitchFamily="65" charset="-120"/>
                <a:ea typeface="標楷體" pitchFamily="65" charset="-120"/>
              </a:rPr>
              <a:t>鈣為人體內永久成分之一，屬於二級元素，為構成人體骨骼的重要重要成分。氯化鈣常用作注射劑，而氯化鋇則是非常劇烈的毒物。但鋇如成為不溶於水的化合物時，則亦不危害，例如硫酸鋇。</a:t>
            </a:r>
          </a:p>
        </p:txBody>
      </p:sp>
      <p:sp>
        <p:nvSpPr>
          <p:cNvPr id="164868" name="投影片編號版面配置區 3"/>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SzPct val="75000"/>
              <a:buFont typeface="Wingdings" pitchFamily="2" charset="2"/>
              <a:buChar char="v"/>
              <a:defRPr kumimoji="1" sz="3200">
                <a:solidFill>
                  <a:schemeClr val="tx1"/>
                </a:solidFill>
                <a:latin typeface="Arial" charset="0"/>
                <a:ea typeface="新細明體" pitchFamily="18" charset="-120"/>
              </a:defRPr>
            </a:lvl1pPr>
            <a:lvl2pPr marL="742950" indent="-285750" eaLnBrk="0" hangingPunct="0">
              <a:spcBef>
                <a:spcPct val="20000"/>
              </a:spcBef>
              <a:buClr>
                <a:schemeClr val="accent2"/>
              </a:buClr>
              <a:buSzPct val="85000"/>
              <a:buFont typeface="Wingdings" pitchFamily="2" charset="2"/>
              <a:buChar char=""/>
              <a:defRPr kumimoji="1" sz="2800">
                <a:solidFill>
                  <a:schemeClr val="tx1"/>
                </a:solidFill>
                <a:latin typeface="Arial" charset="0"/>
                <a:ea typeface="新細明體" pitchFamily="18" charset="-120"/>
              </a:defRPr>
            </a:lvl2pPr>
            <a:lvl3pPr marL="1143000" indent="-228600" eaLnBrk="0" hangingPunct="0">
              <a:spcBef>
                <a:spcPct val="20000"/>
              </a:spcBef>
              <a:buClr>
                <a:schemeClr val="hlink"/>
              </a:buClr>
              <a:buSzPct val="85000"/>
              <a:buFont typeface="Wingdings" pitchFamily="2" charset="2"/>
              <a:buChar char="v"/>
              <a:defRPr kumimoji="1" sz="2400">
                <a:solidFill>
                  <a:schemeClr val="tx1"/>
                </a:solidFill>
                <a:latin typeface="Arial" charset="0"/>
                <a:ea typeface="新細明體" pitchFamily="18" charset="-120"/>
              </a:defRPr>
            </a:lvl3pPr>
            <a:lvl4pPr marL="1600200" indent="-228600" eaLnBrk="0" hangingPunct="0">
              <a:spcBef>
                <a:spcPct val="20000"/>
              </a:spcBef>
              <a:buClr>
                <a:schemeClr val="accent2"/>
              </a:buClr>
              <a:buSzPct val="90000"/>
              <a:buFont typeface="Wingdings" pitchFamily="2" charset="2"/>
              <a:buChar char=""/>
              <a:defRPr kumimoji="1" sz="2000">
                <a:solidFill>
                  <a:schemeClr val="tx1"/>
                </a:solidFill>
                <a:latin typeface="Arial" charset="0"/>
                <a:ea typeface="新細明體" pitchFamily="18" charset="-120"/>
              </a:defRPr>
            </a:lvl4pPr>
            <a:lvl5pPr marL="2057400" indent="-228600" eaLnBrk="0" hangingPunct="0">
              <a:spcBef>
                <a:spcPct val="20000"/>
              </a:spcBef>
              <a:buClr>
                <a:schemeClr val="hlink"/>
              </a:buClr>
              <a:buSzPct val="85000"/>
              <a:buFont typeface="Wingdings" pitchFamily="2" charset="2"/>
              <a:buChar char="v"/>
              <a:defRPr kumimoji="1" sz="2000">
                <a:solidFill>
                  <a:schemeClr val="tx1"/>
                </a:solidFill>
                <a:latin typeface="Arial" charset="0"/>
                <a:ea typeface="新細明體" pitchFamily="18" charset="-120"/>
              </a:defRPr>
            </a:lvl5pPr>
            <a:lvl6pPr marL="25146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pitchFamily="18" charset="-120"/>
              </a:defRPr>
            </a:lvl6pPr>
            <a:lvl7pPr marL="29718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pitchFamily="18" charset="-120"/>
              </a:defRPr>
            </a:lvl7pPr>
            <a:lvl8pPr marL="34290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pitchFamily="18" charset="-120"/>
              </a:defRPr>
            </a:lvl8pPr>
            <a:lvl9pPr marL="38862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pitchFamily="18" charset="-120"/>
              </a:defRPr>
            </a:lvl9pPr>
          </a:lstStyle>
          <a:p>
            <a:pPr eaLnBrk="1" hangingPunct="1">
              <a:spcBef>
                <a:spcPct val="0"/>
              </a:spcBef>
              <a:buClrTx/>
              <a:buSzTx/>
              <a:buFontTx/>
              <a:buNone/>
              <a:defRPr/>
            </a:pPr>
            <a:fld id="{D5BDC6A3-523C-438E-B4D6-7044435BE1DA}" type="slidenum">
              <a:rPr kumimoji="0" lang="en-US" altLang="zh-TW" sz="1400" smtClean="0"/>
              <a:pPr eaLnBrk="1" hangingPunct="1">
                <a:spcBef>
                  <a:spcPct val="0"/>
                </a:spcBef>
                <a:buClrTx/>
                <a:buSzTx/>
                <a:buFontTx/>
                <a:buNone/>
                <a:defRPr/>
              </a:pPr>
              <a:t>18</a:t>
            </a:fld>
            <a:endParaRPr kumimoji="0" lang="en-US" altLang="zh-TW" sz="1400" smtClean="0"/>
          </a:p>
        </p:txBody>
      </p:sp>
    </p:spTree>
    <p:extLst>
      <p:ext uri="{BB962C8B-B14F-4D97-AF65-F5344CB8AC3E}">
        <p14:creationId xmlns:p14="http://schemas.microsoft.com/office/powerpoint/2010/main" val="20631179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標題 4"/>
          <p:cNvSpPr>
            <a:spLocks noGrp="1"/>
          </p:cNvSpPr>
          <p:nvPr>
            <p:ph type="ctrTitle"/>
          </p:nvPr>
        </p:nvSpPr>
        <p:spPr>
          <a:xfrm>
            <a:off x="611188" y="908050"/>
            <a:ext cx="7772400" cy="1143000"/>
          </a:xfrm>
        </p:spPr>
        <p:txBody>
          <a:bodyPr/>
          <a:lstStyle/>
          <a:p>
            <a:pPr>
              <a:defRPr/>
            </a:pPr>
            <a:r>
              <a:rPr lang="zh-TW" altLang="en-US" smtClean="0">
                <a:latin typeface="標楷體" pitchFamily="65" charset="-120"/>
                <a:ea typeface="標楷體" pitchFamily="65" charset="-120"/>
              </a:rPr>
              <a:t>無機化學</a:t>
            </a:r>
            <a:endParaRPr lang="zh-TW" altLang="en-US" smtClean="0"/>
          </a:p>
        </p:txBody>
      </p:sp>
      <p:sp>
        <p:nvSpPr>
          <p:cNvPr id="165891" name="副標題 5"/>
          <p:cNvSpPr>
            <a:spLocks noGrp="1"/>
          </p:cNvSpPr>
          <p:nvPr>
            <p:ph type="subTitle" idx="1"/>
          </p:nvPr>
        </p:nvSpPr>
        <p:spPr>
          <a:xfrm>
            <a:off x="1403350" y="3068638"/>
            <a:ext cx="6400800" cy="1752600"/>
          </a:xfrm>
        </p:spPr>
        <p:txBody>
          <a:bodyPr>
            <a:normAutofit fontScale="85000" lnSpcReduction="10000"/>
          </a:bodyPr>
          <a:lstStyle/>
          <a:p>
            <a:pPr algn="l">
              <a:defRPr/>
            </a:pPr>
            <a:r>
              <a:rPr lang="zh-TW" altLang="en-US" smtClean="0">
                <a:latin typeface="標楷體" pitchFamily="65" charset="-120"/>
                <a:ea typeface="標楷體" pitchFamily="65" charset="-120"/>
              </a:rPr>
              <a:t>另一方面，又有若干化合物正因其能與生物體內極要成分生成不溶化合物而成為毒物。例如，草酸鹽離子能使組織液中的鈣離子沉澱析出，鉛能使硫化合物分解。</a:t>
            </a:r>
            <a:endParaRPr lang="zh-TW" altLang="en-US" smtClean="0"/>
          </a:p>
        </p:txBody>
      </p:sp>
      <p:sp>
        <p:nvSpPr>
          <p:cNvPr id="165892" name="投影片編號版面配置區 3"/>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SzPct val="75000"/>
              <a:buFont typeface="Wingdings" pitchFamily="2" charset="2"/>
              <a:buChar char="v"/>
              <a:defRPr kumimoji="1" sz="3200">
                <a:solidFill>
                  <a:schemeClr val="tx1"/>
                </a:solidFill>
                <a:latin typeface="Arial" charset="0"/>
                <a:ea typeface="新細明體" pitchFamily="18" charset="-120"/>
              </a:defRPr>
            </a:lvl1pPr>
            <a:lvl2pPr marL="742950" indent="-285750" eaLnBrk="0" hangingPunct="0">
              <a:spcBef>
                <a:spcPct val="20000"/>
              </a:spcBef>
              <a:buClr>
                <a:schemeClr val="accent2"/>
              </a:buClr>
              <a:buSzPct val="85000"/>
              <a:buFont typeface="Wingdings" pitchFamily="2" charset="2"/>
              <a:buChar char=""/>
              <a:defRPr kumimoji="1" sz="2800">
                <a:solidFill>
                  <a:schemeClr val="tx1"/>
                </a:solidFill>
                <a:latin typeface="Arial" charset="0"/>
                <a:ea typeface="新細明體" pitchFamily="18" charset="-120"/>
              </a:defRPr>
            </a:lvl2pPr>
            <a:lvl3pPr marL="1143000" indent="-228600" eaLnBrk="0" hangingPunct="0">
              <a:spcBef>
                <a:spcPct val="20000"/>
              </a:spcBef>
              <a:buClr>
                <a:schemeClr val="hlink"/>
              </a:buClr>
              <a:buSzPct val="85000"/>
              <a:buFont typeface="Wingdings" pitchFamily="2" charset="2"/>
              <a:buChar char="v"/>
              <a:defRPr kumimoji="1" sz="2400">
                <a:solidFill>
                  <a:schemeClr val="tx1"/>
                </a:solidFill>
                <a:latin typeface="Arial" charset="0"/>
                <a:ea typeface="新細明體" pitchFamily="18" charset="-120"/>
              </a:defRPr>
            </a:lvl3pPr>
            <a:lvl4pPr marL="1600200" indent="-228600" eaLnBrk="0" hangingPunct="0">
              <a:spcBef>
                <a:spcPct val="20000"/>
              </a:spcBef>
              <a:buClr>
                <a:schemeClr val="accent2"/>
              </a:buClr>
              <a:buSzPct val="90000"/>
              <a:buFont typeface="Wingdings" pitchFamily="2" charset="2"/>
              <a:buChar char=""/>
              <a:defRPr kumimoji="1" sz="2000">
                <a:solidFill>
                  <a:schemeClr val="tx1"/>
                </a:solidFill>
                <a:latin typeface="Arial" charset="0"/>
                <a:ea typeface="新細明體" pitchFamily="18" charset="-120"/>
              </a:defRPr>
            </a:lvl4pPr>
            <a:lvl5pPr marL="2057400" indent="-228600" eaLnBrk="0" hangingPunct="0">
              <a:spcBef>
                <a:spcPct val="20000"/>
              </a:spcBef>
              <a:buClr>
                <a:schemeClr val="hlink"/>
              </a:buClr>
              <a:buSzPct val="85000"/>
              <a:buFont typeface="Wingdings" pitchFamily="2" charset="2"/>
              <a:buChar char="v"/>
              <a:defRPr kumimoji="1" sz="2000">
                <a:solidFill>
                  <a:schemeClr val="tx1"/>
                </a:solidFill>
                <a:latin typeface="Arial" charset="0"/>
                <a:ea typeface="新細明體" pitchFamily="18" charset="-120"/>
              </a:defRPr>
            </a:lvl5pPr>
            <a:lvl6pPr marL="25146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pitchFamily="18" charset="-120"/>
              </a:defRPr>
            </a:lvl6pPr>
            <a:lvl7pPr marL="29718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pitchFamily="18" charset="-120"/>
              </a:defRPr>
            </a:lvl7pPr>
            <a:lvl8pPr marL="34290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pitchFamily="18" charset="-120"/>
              </a:defRPr>
            </a:lvl8pPr>
            <a:lvl9pPr marL="38862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pitchFamily="18" charset="-120"/>
              </a:defRPr>
            </a:lvl9pPr>
          </a:lstStyle>
          <a:p>
            <a:pPr eaLnBrk="1" hangingPunct="1">
              <a:spcBef>
                <a:spcPct val="0"/>
              </a:spcBef>
              <a:buClrTx/>
              <a:buSzTx/>
              <a:buFontTx/>
              <a:buNone/>
              <a:defRPr/>
            </a:pPr>
            <a:fld id="{FA68D351-B27A-42B7-8412-DA05352A1533}" type="slidenum">
              <a:rPr kumimoji="0" lang="en-US" altLang="zh-TW" sz="1400" smtClean="0"/>
              <a:pPr eaLnBrk="1" hangingPunct="1">
                <a:spcBef>
                  <a:spcPct val="0"/>
                </a:spcBef>
                <a:buClrTx/>
                <a:buSzTx/>
                <a:buFontTx/>
                <a:buNone/>
                <a:defRPr/>
              </a:pPr>
              <a:t>19</a:t>
            </a:fld>
            <a:endParaRPr kumimoji="0" lang="en-US" altLang="zh-TW" sz="1400" smtClean="0"/>
          </a:p>
        </p:txBody>
      </p:sp>
    </p:spTree>
    <p:extLst>
      <p:ext uri="{BB962C8B-B14F-4D97-AF65-F5344CB8AC3E}">
        <p14:creationId xmlns:p14="http://schemas.microsoft.com/office/powerpoint/2010/main" val="389355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3200">
                <a:solidFill>
                  <a:schemeClr val="tx1"/>
                </a:solidFill>
                <a:latin typeface="Arial" charset="0"/>
                <a:ea typeface="新細明體" charset="-120"/>
              </a:defRPr>
            </a:lvl1pPr>
            <a:lvl2pPr marL="742950" indent="-285750" eaLnBrk="0" hangingPunct="0">
              <a:buClr>
                <a:schemeClr val="accent2"/>
              </a:buClr>
              <a:buSzPct val="85000"/>
              <a:buChar char=""/>
              <a:defRPr kumimoji="1" sz="2800">
                <a:solidFill>
                  <a:schemeClr val="tx1"/>
                </a:solidFill>
                <a:latin typeface="Arial" charset="0"/>
                <a:ea typeface="新細明體" charset="-120"/>
              </a:defRPr>
            </a:lvl2pPr>
            <a:lvl3pPr marL="1143000" indent="-228600" eaLnBrk="0" hangingPunct="0">
              <a:buSzPct val="85000"/>
              <a:defRPr kumimoji="1" sz="2400">
                <a:solidFill>
                  <a:schemeClr val="tx1"/>
                </a:solidFill>
                <a:latin typeface="Arial" charset="0"/>
                <a:ea typeface="新細明體" charset="-120"/>
              </a:defRPr>
            </a:lvl3pPr>
            <a:lvl4pPr marL="1600200" indent="-228600" eaLnBrk="0" hangingPunct="0">
              <a:buClr>
                <a:schemeClr val="accent2"/>
              </a:buClr>
              <a:buSzPct val="90000"/>
              <a:buChar char=""/>
              <a:defRPr kumimoji="1" sz="2000">
                <a:solidFill>
                  <a:schemeClr val="tx1"/>
                </a:solidFill>
                <a:latin typeface="Arial" charset="0"/>
                <a:ea typeface="新細明體" charset="-120"/>
              </a:defRPr>
            </a:lvl4pPr>
            <a:lvl5pPr marL="2057400" indent="-228600" eaLnBrk="0" hangingPunct="0">
              <a:buSzPct val="85000"/>
              <a:defRPr kumimoji="1" sz="2000">
                <a:solidFill>
                  <a:schemeClr val="tx1"/>
                </a:solidFill>
                <a:latin typeface="Arial" charset="0"/>
                <a:ea typeface="新細明體" charset="-120"/>
              </a:defRPr>
            </a:lvl5pPr>
            <a:lvl6pPr marL="25146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6pPr>
            <a:lvl7pPr marL="29718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7pPr>
            <a:lvl8pPr marL="34290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8pPr>
            <a:lvl9pPr marL="38862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9pPr>
          </a:lstStyle>
          <a:p>
            <a:pPr eaLnBrk="1" hangingPunct="1"/>
            <a:fld id="{78596A38-3382-490F-9F73-AA1C729FA5E1}" type="slidenum">
              <a:rPr kumimoji="0" lang="en-US" altLang="zh-TW" sz="1400" smtClean="0">
                <a:latin typeface="Times New Roman" pitchFamily="18" charset="0"/>
                <a:ea typeface="標楷體" pitchFamily="65" charset="-120"/>
              </a:rPr>
              <a:pPr eaLnBrk="1" hangingPunct="1"/>
              <a:t>2</a:t>
            </a:fld>
            <a:endParaRPr kumimoji="0" lang="en-US" altLang="zh-TW" sz="1400" smtClean="0">
              <a:latin typeface="Times New Roman" pitchFamily="18" charset="0"/>
              <a:ea typeface="標楷體" pitchFamily="65" charset="-120"/>
            </a:endParaRPr>
          </a:p>
        </p:txBody>
      </p:sp>
      <p:sp>
        <p:nvSpPr>
          <p:cNvPr id="76803" name="Rectangle 2"/>
          <p:cNvSpPr>
            <a:spLocks noGrp="1" noRot="1" noChangeArrowheads="1"/>
          </p:cNvSpPr>
          <p:nvPr>
            <p:ph type="title"/>
          </p:nvPr>
        </p:nvSpPr>
        <p:spPr/>
        <p:txBody>
          <a:bodyPr>
            <a:normAutofit fontScale="90000"/>
          </a:bodyPr>
          <a:lstStyle/>
          <a:p>
            <a:pPr algn="l" eaLnBrk="1" hangingPunct="1"/>
            <a:r>
              <a:rPr lang="zh-TW" altLang="en-US" sz="4000" smtClean="0">
                <a:latin typeface="Times New Roman" pitchFamily="18" charset="0"/>
                <a:ea typeface="標楷體" pitchFamily="65" charset="-120"/>
              </a:rPr>
              <a:t>第二章  </a:t>
            </a:r>
            <a:r>
              <a:rPr lang="zh-TW" altLang="en-US" sz="4000" b="1" smtClean="0">
                <a:latin typeface="Times New Roman" pitchFamily="18" charset="0"/>
                <a:ea typeface="標楷體" pitchFamily="65" charset="-120"/>
              </a:rPr>
              <a:t>物質與材料</a:t>
            </a:r>
            <a:r>
              <a:rPr lang="zh-TW" altLang="en-US" sz="4000" smtClean="0">
                <a:latin typeface="Times New Roman" pitchFamily="18" charset="0"/>
                <a:ea typeface="標楷體" pitchFamily="65" charset="-120"/>
              </a:rPr>
              <a:t/>
            </a:r>
            <a:br>
              <a:rPr lang="zh-TW" altLang="en-US" sz="4000" smtClean="0">
                <a:latin typeface="Times New Roman" pitchFamily="18" charset="0"/>
                <a:ea typeface="標楷體" pitchFamily="65" charset="-120"/>
              </a:rPr>
            </a:br>
            <a:endParaRPr lang="zh-TW" altLang="en-US" sz="4000" smtClean="0">
              <a:latin typeface="Times New Roman" pitchFamily="18" charset="0"/>
              <a:ea typeface="標楷體" pitchFamily="65" charset="-120"/>
            </a:endParaRPr>
          </a:p>
        </p:txBody>
      </p:sp>
      <p:sp>
        <p:nvSpPr>
          <p:cNvPr id="76804" name="Rectangle 3"/>
          <p:cNvSpPr>
            <a:spLocks noGrp="1" noRot="1" noChangeArrowheads="1"/>
          </p:cNvSpPr>
          <p:nvPr>
            <p:ph type="body" idx="1"/>
          </p:nvPr>
        </p:nvSpPr>
        <p:spPr/>
        <p:txBody>
          <a:bodyPr/>
          <a:lstStyle/>
          <a:p>
            <a:pPr eaLnBrk="1" hangingPunct="1"/>
            <a:r>
              <a:rPr lang="en-US" altLang="zh-TW" smtClean="0">
                <a:latin typeface="Times New Roman" pitchFamily="18" charset="0"/>
                <a:ea typeface="標楷體" pitchFamily="65" charset="-120"/>
              </a:rPr>
              <a:t>2-1 </a:t>
            </a:r>
            <a:r>
              <a:rPr lang="zh-TW" altLang="en-US" smtClean="0">
                <a:latin typeface="Times New Roman" pitchFamily="18" charset="0"/>
                <a:ea typeface="標楷體" pitchFamily="65" charset="-120"/>
              </a:rPr>
              <a:t>原子構造與物質的物理及化學性質 </a:t>
            </a:r>
          </a:p>
          <a:p>
            <a:pPr eaLnBrk="1" hangingPunct="1"/>
            <a:r>
              <a:rPr lang="en-US" altLang="zh-TW" smtClean="0">
                <a:latin typeface="Times New Roman" pitchFamily="18" charset="0"/>
                <a:ea typeface="標楷體" pitchFamily="65" charset="-120"/>
              </a:rPr>
              <a:t>2-2 </a:t>
            </a:r>
            <a:r>
              <a:rPr lang="zh-TW" altLang="en-US" smtClean="0">
                <a:latin typeface="Times New Roman" pitchFamily="18" charset="0"/>
                <a:ea typeface="標楷體" pitchFamily="65" charset="-120"/>
              </a:rPr>
              <a:t>物質的三種狀態 </a:t>
            </a:r>
          </a:p>
          <a:p>
            <a:pPr eaLnBrk="1" hangingPunct="1"/>
            <a:r>
              <a:rPr lang="en-US" altLang="zh-TW" smtClean="0">
                <a:latin typeface="Times New Roman" pitchFamily="18" charset="0"/>
                <a:ea typeface="標楷體" pitchFamily="65" charset="-120"/>
              </a:rPr>
              <a:t>2-3 </a:t>
            </a:r>
            <a:r>
              <a:rPr lang="zh-TW" altLang="en-US" smtClean="0">
                <a:latin typeface="Times New Roman" pitchFamily="18" charset="0"/>
                <a:ea typeface="標楷體" pitchFamily="65" charset="-120"/>
              </a:rPr>
              <a:t>化學反應 </a:t>
            </a:r>
          </a:p>
          <a:p>
            <a:pPr eaLnBrk="1" hangingPunct="1"/>
            <a:r>
              <a:rPr lang="en-US" altLang="zh-TW" smtClean="0">
                <a:latin typeface="Times New Roman" pitchFamily="18" charset="0"/>
                <a:ea typeface="標楷體" pitchFamily="65" charset="-120"/>
              </a:rPr>
              <a:t>2-4 </a:t>
            </a:r>
            <a:r>
              <a:rPr lang="zh-TW" altLang="en-US" smtClean="0">
                <a:latin typeface="Times New Roman" pitchFamily="18" charset="0"/>
                <a:ea typeface="標楷體" pitchFamily="65" charset="-120"/>
              </a:rPr>
              <a:t>化學工業 </a:t>
            </a:r>
          </a:p>
          <a:p>
            <a:pPr eaLnBrk="1" hangingPunct="1"/>
            <a:r>
              <a:rPr lang="en-US" altLang="zh-TW" smtClean="0">
                <a:latin typeface="Times New Roman" pitchFamily="18" charset="0"/>
                <a:ea typeface="標楷體" pitchFamily="65" charset="-120"/>
              </a:rPr>
              <a:t>2-5 </a:t>
            </a:r>
            <a:r>
              <a:rPr lang="zh-TW" altLang="en-US" smtClean="0">
                <a:latin typeface="Times New Roman" pitchFamily="18" charset="0"/>
                <a:ea typeface="標楷體" pitchFamily="65" charset="-120"/>
              </a:rPr>
              <a:t>建築材料   </a:t>
            </a:r>
          </a:p>
          <a:p>
            <a:pPr eaLnBrk="1" hangingPunct="1"/>
            <a:r>
              <a:rPr lang="en-US" altLang="zh-TW" smtClean="0">
                <a:latin typeface="Times New Roman" pitchFamily="18" charset="0"/>
                <a:ea typeface="標楷體" pitchFamily="65" charset="-120"/>
              </a:rPr>
              <a:t>2-6 </a:t>
            </a:r>
            <a:r>
              <a:rPr lang="zh-TW" altLang="en-US" smtClean="0">
                <a:latin typeface="Times New Roman" pitchFamily="18" charset="0"/>
                <a:ea typeface="標楷體" pitchFamily="65" charset="-120"/>
              </a:rPr>
              <a:t>石化工業</a:t>
            </a:r>
          </a:p>
        </p:txBody>
      </p:sp>
    </p:spTree>
    <p:extLst>
      <p:ext uri="{BB962C8B-B14F-4D97-AF65-F5344CB8AC3E}">
        <p14:creationId xmlns:p14="http://schemas.microsoft.com/office/powerpoint/2010/main" val="23369401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標題 4"/>
          <p:cNvSpPr>
            <a:spLocks noGrp="1"/>
          </p:cNvSpPr>
          <p:nvPr>
            <p:ph type="ctrTitle"/>
          </p:nvPr>
        </p:nvSpPr>
        <p:spPr>
          <a:xfrm>
            <a:off x="684213" y="908050"/>
            <a:ext cx="7772400" cy="1143000"/>
          </a:xfrm>
        </p:spPr>
        <p:txBody>
          <a:bodyPr/>
          <a:lstStyle/>
          <a:p>
            <a:pPr>
              <a:defRPr/>
            </a:pPr>
            <a:r>
              <a:rPr lang="zh-TW" altLang="en-US" smtClean="0">
                <a:latin typeface="標楷體" pitchFamily="65" charset="-120"/>
                <a:ea typeface="標楷體" pitchFamily="65" charset="-120"/>
              </a:rPr>
              <a:t>無機化學</a:t>
            </a:r>
            <a:endParaRPr lang="zh-TW" altLang="en-US" smtClean="0"/>
          </a:p>
        </p:txBody>
      </p:sp>
      <p:sp>
        <p:nvSpPr>
          <p:cNvPr id="166915" name="副標題 5"/>
          <p:cNvSpPr>
            <a:spLocks noGrp="1"/>
          </p:cNvSpPr>
          <p:nvPr>
            <p:ph type="subTitle" idx="1"/>
          </p:nvPr>
        </p:nvSpPr>
        <p:spPr>
          <a:xfrm>
            <a:off x="1371600" y="2924175"/>
            <a:ext cx="6400800" cy="2714625"/>
          </a:xfrm>
        </p:spPr>
        <p:txBody>
          <a:bodyPr/>
          <a:lstStyle/>
          <a:p>
            <a:pPr algn="l">
              <a:defRPr/>
            </a:pPr>
            <a:r>
              <a:rPr lang="zh-TW" altLang="en-US" smtClean="0">
                <a:latin typeface="標楷體" pitchFamily="65" charset="-120"/>
                <a:ea typeface="標楷體" pitchFamily="65" charset="-120"/>
              </a:rPr>
              <a:t>酸類因強度不同而有或大或小的侵蝕作用。但此為亦可能尚有其他效應，例如，濃硫酸有脫水作用，硝酸有氧化作用，氫氟酸對組織有一種特別毒害。</a:t>
            </a:r>
          </a:p>
          <a:p>
            <a:pPr algn="l">
              <a:defRPr/>
            </a:pPr>
            <a:endParaRPr lang="zh-TW" altLang="en-US" smtClean="0"/>
          </a:p>
        </p:txBody>
      </p:sp>
      <p:sp>
        <p:nvSpPr>
          <p:cNvPr id="166916" name="投影片編號版面配置區 3"/>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SzPct val="75000"/>
              <a:buFont typeface="Wingdings" pitchFamily="2" charset="2"/>
              <a:buChar char="v"/>
              <a:defRPr kumimoji="1" sz="3200">
                <a:solidFill>
                  <a:schemeClr val="tx1"/>
                </a:solidFill>
                <a:latin typeface="Arial" charset="0"/>
                <a:ea typeface="新細明體" pitchFamily="18" charset="-120"/>
              </a:defRPr>
            </a:lvl1pPr>
            <a:lvl2pPr marL="742950" indent="-285750" eaLnBrk="0" hangingPunct="0">
              <a:spcBef>
                <a:spcPct val="20000"/>
              </a:spcBef>
              <a:buClr>
                <a:schemeClr val="accent2"/>
              </a:buClr>
              <a:buSzPct val="85000"/>
              <a:buFont typeface="Wingdings" pitchFamily="2" charset="2"/>
              <a:buChar char=""/>
              <a:defRPr kumimoji="1" sz="2800">
                <a:solidFill>
                  <a:schemeClr val="tx1"/>
                </a:solidFill>
                <a:latin typeface="Arial" charset="0"/>
                <a:ea typeface="新細明體" pitchFamily="18" charset="-120"/>
              </a:defRPr>
            </a:lvl2pPr>
            <a:lvl3pPr marL="1143000" indent="-228600" eaLnBrk="0" hangingPunct="0">
              <a:spcBef>
                <a:spcPct val="20000"/>
              </a:spcBef>
              <a:buClr>
                <a:schemeClr val="hlink"/>
              </a:buClr>
              <a:buSzPct val="85000"/>
              <a:buFont typeface="Wingdings" pitchFamily="2" charset="2"/>
              <a:buChar char="v"/>
              <a:defRPr kumimoji="1" sz="2400">
                <a:solidFill>
                  <a:schemeClr val="tx1"/>
                </a:solidFill>
                <a:latin typeface="Arial" charset="0"/>
                <a:ea typeface="新細明體" pitchFamily="18" charset="-120"/>
              </a:defRPr>
            </a:lvl3pPr>
            <a:lvl4pPr marL="1600200" indent="-228600" eaLnBrk="0" hangingPunct="0">
              <a:spcBef>
                <a:spcPct val="20000"/>
              </a:spcBef>
              <a:buClr>
                <a:schemeClr val="accent2"/>
              </a:buClr>
              <a:buSzPct val="90000"/>
              <a:buFont typeface="Wingdings" pitchFamily="2" charset="2"/>
              <a:buChar char=""/>
              <a:defRPr kumimoji="1" sz="2000">
                <a:solidFill>
                  <a:schemeClr val="tx1"/>
                </a:solidFill>
                <a:latin typeface="Arial" charset="0"/>
                <a:ea typeface="新細明體" pitchFamily="18" charset="-120"/>
              </a:defRPr>
            </a:lvl4pPr>
            <a:lvl5pPr marL="2057400" indent="-228600" eaLnBrk="0" hangingPunct="0">
              <a:spcBef>
                <a:spcPct val="20000"/>
              </a:spcBef>
              <a:buClr>
                <a:schemeClr val="hlink"/>
              </a:buClr>
              <a:buSzPct val="85000"/>
              <a:buFont typeface="Wingdings" pitchFamily="2" charset="2"/>
              <a:buChar char="v"/>
              <a:defRPr kumimoji="1" sz="2000">
                <a:solidFill>
                  <a:schemeClr val="tx1"/>
                </a:solidFill>
                <a:latin typeface="Arial" charset="0"/>
                <a:ea typeface="新細明體" pitchFamily="18" charset="-120"/>
              </a:defRPr>
            </a:lvl5pPr>
            <a:lvl6pPr marL="25146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pitchFamily="18" charset="-120"/>
              </a:defRPr>
            </a:lvl6pPr>
            <a:lvl7pPr marL="29718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pitchFamily="18" charset="-120"/>
              </a:defRPr>
            </a:lvl7pPr>
            <a:lvl8pPr marL="34290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pitchFamily="18" charset="-120"/>
              </a:defRPr>
            </a:lvl8pPr>
            <a:lvl9pPr marL="38862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pitchFamily="18" charset="-120"/>
              </a:defRPr>
            </a:lvl9pPr>
          </a:lstStyle>
          <a:p>
            <a:pPr eaLnBrk="1" hangingPunct="1">
              <a:spcBef>
                <a:spcPct val="0"/>
              </a:spcBef>
              <a:buClrTx/>
              <a:buSzTx/>
              <a:buFontTx/>
              <a:buNone/>
              <a:defRPr/>
            </a:pPr>
            <a:fld id="{E663C96D-F3E0-4AE8-8842-BF72D00C280D}" type="slidenum">
              <a:rPr kumimoji="0" lang="en-US" altLang="zh-TW" sz="1400" smtClean="0"/>
              <a:pPr eaLnBrk="1" hangingPunct="1">
                <a:spcBef>
                  <a:spcPct val="0"/>
                </a:spcBef>
                <a:buClrTx/>
                <a:buSzTx/>
                <a:buFontTx/>
                <a:buNone/>
                <a:defRPr/>
              </a:pPr>
              <a:t>20</a:t>
            </a:fld>
            <a:endParaRPr kumimoji="0" lang="en-US" altLang="zh-TW" sz="1400" smtClean="0"/>
          </a:p>
        </p:txBody>
      </p:sp>
    </p:spTree>
    <p:extLst>
      <p:ext uri="{BB962C8B-B14F-4D97-AF65-F5344CB8AC3E}">
        <p14:creationId xmlns:p14="http://schemas.microsoft.com/office/powerpoint/2010/main" val="1005275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標題 1"/>
          <p:cNvSpPr>
            <a:spLocks noGrp="1"/>
          </p:cNvSpPr>
          <p:nvPr>
            <p:ph type="title"/>
          </p:nvPr>
        </p:nvSpPr>
        <p:spPr>
          <a:xfrm>
            <a:off x="250825" y="549275"/>
            <a:ext cx="8540750" cy="1143000"/>
          </a:xfrm>
        </p:spPr>
        <p:txBody>
          <a:bodyPr/>
          <a:lstStyle/>
          <a:p>
            <a:pPr>
              <a:defRPr/>
            </a:pPr>
            <a:r>
              <a:rPr lang="zh-TW" altLang="en-US" smtClean="0">
                <a:latin typeface="標楷體" pitchFamily="65" charset="-120"/>
                <a:ea typeface="標楷體" pitchFamily="65" charset="-120"/>
              </a:rPr>
              <a:t>有機化學</a:t>
            </a:r>
            <a:r>
              <a:rPr lang="en-US" altLang="zh-TW" smtClean="0">
                <a:latin typeface="標楷體" pitchFamily="65" charset="-120"/>
                <a:ea typeface="標楷體" pitchFamily="65" charset="-120"/>
              </a:rPr>
              <a:t>(Organic Chemistry)</a:t>
            </a:r>
            <a:endParaRPr lang="zh-TW" altLang="en-US" smtClean="0"/>
          </a:p>
        </p:txBody>
      </p:sp>
      <p:sp>
        <p:nvSpPr>
          <p:cNvPr id="167939" name="內容版面配置區 2"/>
          <p:cNvSpPr>
            <a:spLocks noGrp="1"/>
          </p:cNvSpPr>
          <p:nvPr>
            <p:ph idx="1"/>
          </p:nvPr>
        </p:nvSpPr>
        <p:spPr/>
        <p:txBody>
          <a:bodyPr/>
          <a:lstStyle/>
          <a:p>
            <a:pPr>
              <a:defRPr/>
            </a:pPr>
            <a:r>
              <a:rPr lang="zh-TW" altLang="zh-TW" b="1" smtClean="0">
                <a:latin typeface="標楷體" pitchFamily="65" charset="-120"/>
                <a:ea typeface="標楷體" pitchFamily="65" charset="-120"/>
              </a:rPr>
              <a:t>有機化學</a:t>
            </a:r>
            <a:r>
              <a:rPr lang="zh-TW" altLang="zh-TW" smtClean="0">
                <a:latin typeface="標楷體" pitchFamily="65" charset="-120"/>
                <a:ea typeface="標楷體" pitchFamily="65" charset="-120"/>
              </a:rPr>
              <a:t>是研究</a:t>
            </a:r>
            <a:r>
              <a:rPr lang="zh-TW" altLang="zh-TW" smtClean="0">
                <a:latin typeface="標楷體" pitchFamily="65" charset="-120"/>
                <a:ea typeface="標楷體" pitchFamily="65" charset="-120"/>
                <a:hlinkClick r:id="rId2" tooltip="有機化合物"/>
              </a:rPr>
              <a:t>有機化合物</a:t>
            </a:r>
            <a:r>
              <a:rPr lang="zh-TW" altLang="zh-TW" smtClean="0">
                <a:latin typeface="標楷體" pitchFamily="65" charset="-120"/>
                <a:ea typeface="標楷體" pitchFamily="65" charset="-120"/>
              </a:rPr>
              <a:t>及</a:t>
            </a:r>
            <a:r>
              <a:rPr lang="zh-TW" altLang="zh-TW" smtClean="0">
                <a:latin typeface="標楷體" pitchFamily="65" charset="-120"/>
                <a:ea typeface="標楷體" pitchFamily="65" charset="-120"/>
                <a:hlinkClick r:id="rId3" tooltip="有機物質"/>
              </a:rPr>
              <a:t>有機物質</a:t>
            </a:r>
            <a:r>
              <a:rPr lang="zh-TW" altLang="zh-TW" smtClean="0">
                <a:latin typeface="標楷體" pitchFamily="65" charset="-120"/>
                <a:ea typeface="標楷體" pitchFamily="65" charset="-120"/>
              </a:rPr>
              <a:t>的結構、性質、反應的學科，是</a:t>
            </a:r>
            <a:r>
              <a:rPr lang="zh-TW" altLang="zh-TW" smtClean="0">
                <a:latin typeface="標楷體" pitchFamily="65" charset="-120"/>
                <a:ea typeface="標楷體" pitchFamily="65" charset="-120"/>
                <a:hlinkClick r:id="rId4" tooltip="化學"/>
              </a:rPr>
              <a:t>化學</a:t>
            </a:r>
            <a:r>
              <a:rPr lang="zh-TW" altLang="zh-TW" smtClean="0">
                <a:latin typeface="標楷體" pitchFamily="65" charset="-120"/>
                <a:ea typeface="標楷體" pitchFamily="65" charset="-120"/>
              </a:rPr>
              <a:t>中極重要的一個分支。有機化學研究的對象是以不同形式包含</a:t>
            </a:r>
            <a:r>
              <a:rPr lang="zh-TW" altLang="zh-TW" smtClean="0">
                <a:latin typeface="標楷體" pitchFamily="65" charset="-120"/>
                <a:ea typeface="標楷體" pitchFamily="65" charset="-120"/>
                <a:hlinkClick r:id="rId5" tooltip="碳原子"/>
              </a:rPr>
              <a:t>碳原子</a:t>
            </a:r>
            <a:r>
              <a:rPr lang="zh-TW" altLang="zh-TW" smtClean="0">
                <a:latin typeface="標楷體" pitchFamily="65" charset="-120"/>
                <a:ea typeface="標楷體" pitchFamily="65" charset="-120"/>
              </a:rPr>
              <a:t>的物質</a:t>
            </a:r>
            <a:r>
              <a:rPr lang="zh-TW" altLang="zh-TW" baseline="30000" smtClean="0">
                <a:latin typeface="標楷體" pitchFamily="65" charset="-120"/>
                <a:ea typeface="標楷體" pitchFamily="65" charset="-120"/>
                <a:hlinkClick r:id="rId6"/>
              </a:rPr>
              <a:t>[1]</a:t>
            </a:r>
            <a:r>
              <a:rPr lang="zh-TW" altLang="zh-TW" baseline="30000" smtClean="0">
                <a:latin typeface="標楷體" pitchFamily="65" charset="-120"/>
                <a:ea typeface="標楷體" pitchFamily="65" charset="-120"/>
                <a:hlinkClick r:id="rId7"/>
              </a:rPr>
              <a:t>[2]</a:t>
            </a:r>
            <a:r>
              <a:rPr lang="zh-TW" altLang="zh-TW" smtClean="0">
                <a:latin typeface="標楷體" pitchFamily="65" charset="-120"/>
                <a:ea typeface="標楷體" pitchFamily="65" charset="-120"/>
              </a:rPr>
              <a:t>，又稱為</a:t>
            </a:r>
            <a:r>
              <a:rPr lang="zh-TW" altLang="zh-TW" b="1" smtClean="0">
                <a:latin typeface="標楷體" pitchFamily="65" charset="-120"/>
                <a:ea typeface="標楷體" pitchFamily="65" charset="-120"/>
              </a:rPr>
              <a:t>碳化合物的化學</a:t>
            </a:r>
            <a:r>
              <a:rPr lang="zh-TW" altLang="zh-TW" smtClean="0">
                <a:latin typeface="標楷體" pitchFamily="65" charset="-120"/>
                <a:ea typeface="標楷體" pitchFamily="65" charset="-120"/>
              </a:rPr>
              <a:t>。</a:t>
            </a:r>
          </a:p>
        </p:txBody>
      </p:sp>
      <p:sp>
        <p:nvSpPr>
          <p:cNvPr id="167940" name="投影片編號版面配置區 3"/>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SzPct val="75000"/>
              <a:buFont typeface="Wingdings" pitchFamily="2" charset="2"/>
              <a:buChar char="v"/>
              <a:defRPr kumimoji="1" sz="3200">
                <a:solidFill>
                  <a:schemeClr val="tx1"/>
                </a:solidFill>
                <a:latin typeface="Arial" charset="0"/>
                <a:ea typeface="新細明體" pitchFamily="18" charset="-120"/>
              </a:defRPr>
            </a:lvl1pPr>
            <a:lvl2pPr marL="742950" indent="-285750" eaLnBrk="0" hangingPunct="0">
              <a:spcBef>
                <a:spcPct val="20000"/>
              </a:spcBef>
              <a:buClr>
                <a:schemeClr val="accent2"/>
              </a:buClr>
              <a:buSzPct val="85000"/>
              <a:buFont typeface="Wingdings" pitchFamily="2" charset="2"/>
              <a:buChar char=""/>
              <a:defRPr kumimoji="1" sz="2800">
                <a:solidFill>
                  <a:schemeClr val="tx1"/>
                </a:solidFill>
                <a:latin typeface="Arial" charset="0"/>
                <a:ea typeface="新細明體" pitchFamily="18" charset="-120"/>
              </a:defRPr>
            </a:lvl2pPr>
            <a:lvl3pPr marL="1143000" indent="-228600" eaLnBrk="0" hangingPunct="0">
              <a:spcBef>
                <a:spcPct val="20000"/>
              </a:spcBef>
              <a:buClr>
                <a:schemeClr val="hlink"/>
              </a:buClr>
              <a:buSzPct val="85000"/>
              <a:buFont typeface="Wingdings" pitchFamily="2" charset="2"/>
              <a:buChar char="v"/>
              <a:defRPr kumimoji="1" sz="2400">
                <a:solidFill>
                  <a:schemeClr val="tx1"/>
                </a:solidFill>
                <a:latin typeface="Arial" charset="0"/>
                <a:ea typeface="新細明體" pitchFamily="18" charset="-120"/>
              </a:defRPr>
            </a:lvl3pPr>
            <a:lvl4pPr marL="1600200" indent="-228600" eaLnBrk="0" hangingPunct="0">
              <a:spcBef>
                <a:spcPct val="20000"/>
              </a:spcBef>
              <a:buClr>
                <a:schemeClr val="accent2"/>
              </a:buClr>
              <a:buSzPct val="90000"/>
              <a:buFont typeface="Wingdings" pitchFamily="2" charset="2"/>
              <a:buChar char=""/>
              <a:defRPr kumimoji="1" sz="2000">
                <a:solidFill>
                  <a:schemeClr val="tx1"/>
                </a:solidFill>
                <a:latin typeface="Arial" charset="0"/>
                <a:ea typeface="新細明體" pitchFamily="18" charset="-120"/>
              </a:defRPr>
            </a:lvl4pPr>
            <a:lvl5pPr marL="2057400" indent="-228600" eaLnBrk="0" hangingPunct="0">
              <a:spcBef>
                <a:spcPct val="20000"/>
              </a:spcBef>
              <a:buClr>
                <a:schemeClr val="hlink"/>
              </a:buClr>
              <a:buSzPct val="85000"/>
              <a:buFont typeface="Wingdings" pitchFamily="2" charset="2"/>
              <a:buChar char="v"/>
              <a:defRPr kumimoji="1" sz="2000">
                <a:solidFill>
                  <a:schemeClr val="tx1"/>
                </a:solidFill>
                <a:latin typeface="Arial" charset="0"/>
                <a:ea typeface="新細明體" pitchFamily="18" charset="-120"/>
              </a:defRPr>
            </a:lvl5pPr>
            <a:lvl6pPr marL="25146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pitchFamily="18" charset="-120"/>
              </a:defRPr>
            </a:lvl6pPr>
            <a:lvl7pPr marL="29718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pitchFamily="18" charset="-120"/>
              </a:defRPr>
            </a:lvl7pPr>
            <a:lvl8pPr marL="34290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pitchFamily="18" charset="-120"/>
              </a:defRPr>
            </a:lvl8pPr>
            <a:lvl9pPr marL="38862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pitchFamily="18" charset="-120"/>
              </a:defRPr>
            </a:lvl9pPr>
          </a:lstStyle>
          <a:p>
            <a:pPr eaLnBrk="1" hangingPunct="1">
              <a:spcBef>
                <a:spcPct val="0"/>
              </a:spcBef>
              <a:buClrTx/>
              <a:buSzTx/>
              <a:buFontTx/>
              <a:buNone/>
              <a:defRPr/>
            </a:pPr>
            <a:fld id="{2D5D9F85-C527-4149-AD13-75EC15051AE1}" type="slidenum">
              <a:rPr kumimoji="0" lang="en-US" altLang="zh-TW" sz="1400" smtClean="0"/>
              <a:pPr eaLnBrk="1" hangingPunct="1">
                <a:spcBef>
                  <a:spcPct val="0"/>
                </a:spcBef>
                <a:buClrTx/>
                <a:buSzTx/>
                <a:buFontTx/>
                <a:buNone/>
                <a:defRPr/>
              </a:pPr>
              <a:t>21</a:t>
            </a:fld>
            <a:endParaRPr kumimoji="0" lang="en-US" altLang="zh-TW" sz="1400" smtClean="0"/>
          </a:p>
        </p:txBody>
      </p:sp>
    </p:spTree>
    <p:extLst>
      <p:ext uri="{BB962C8B-B14F-4D97-AF65-F5344CB8AC3E}">
        <p14:creationId xmlns:p14="http://schemas.microsoft.com/office/powerpoint/2010/main" val="42834479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標題 1"/>
          <p:cNvSpPr>
            <a:spLocks noGrp="1"/>
          </p:cNvSpPr>
          <p:nvPr>
            <p:ph type="title"/>
          </p:nvPr>
        </p:nvSpPr>
        <p:spPr/>
        <p:txBody>
          <a:bodyPr/>
          <a:lstStyle/>
          <a:p>
            <a:pPr>
              <a:defRPr/>
            </a:pPr>
            <a:r>
              <a:rPr lang="zh-TW" altLang="en-US" smtClean="0">
                <a:latin typeface="標楷體" pitchFamily="65" charset="-120"/>
                <a:ea typeface="標楷體" pitchFamily="65" charset="-120"/>
              </a:rPr>
              <a:t>有機化學</a:t>
            </a:r>
            <a:r>
              <a:rPr lang="en-US" altLang="zh-TW" smtClean="0">
                <a:latin typeface="標楷體" pitchFamily="65" charset="-120"/>
                <a:ea typeface="標楷體" pitchFamily="65" charset="-120"/>
              </a:rPr>
              <a:t>(Organic Chemistry)</a:t>
            </a:r>
            <a:endParaRPr lang="zh-TW" altLang="en-US" smtClean="0"/>
          </a:p>
        </p:txBody>
      </p:sp>
      <p:sp>
        <p:nvSpPr>
          <p:cNvPr id="168963" name="內容版面配置區 2"/>
          <p:cNvSpPr>
            <a:spLocks noGrp="1"/>
          </p:cNvSpPr>
          <p:nvPr>
            <p:ph idx="1"/>
          </p:nvPr>
        </p:nvSpPr>
        <p:spPr>
          <a:xfrm>
            <a:off x="301625" y="1628775"/>
            <a:ext cx="8540750" cy="4470400"/>
          </a:xfrm>
        </p:spPr>
        <p:txBody>
          <a:bodyPr>
            <a:normAutofit lnSpcReduction="10000"/>
          </a:bodyPr>
          <a:lstStyle/>
          <a:p>
            <a:pPr>
              <a:defRPr/>
            </a:pPr>
            <a:r>
              <a:rPr lang="zh-TW" altLang="zh-TW" smtClean="0">
                <a:latin typeface="Times New Roman" pitchFamily="18" charset="0"/>
                <a:ea typeface="標楷體" pitchFamily="65" charset="-120"/>
                <a:cs typeface="Times New Roman" pitchFamily="18" charset="0"/>
              </a:rPr>
              <a:t>有關有機化合物或有機物質結構的研究包括用</a:t>
            </a:r>
            <a:r>
              <a:rPr lang="zh-TW" altLang="zh-TW" smtClean="0">
                <a:latin typeface="Times New Roman" pitchFamily="18" charset="0"/>
                <a:ea typeface="標楷體" pitchFamily="65" charset="-120"/>
                <a:cs typeface="Times New Roman" pitchFamily="18" charset="0"/>
                <a:hlinkClick r:id="rId2" tooltip="光譜學"/>
              </a:rPr>
              <a:t>光譜</a:t>
            </a:r>
            <a:r>
              <a:rPr lang="zh-TW" altLang="zh-TW" smtClean="0">
                <a:latin typeface="Times New Roman" pitchFamily="18" charset="0"/>
                <a:ea typeface="標楷體" pitchFamily="65" charset="-120"/>
                <a:cs typeface="Times New Roman" pitchFamily="18" charset="0"/>
              </a:rPr>
              <a:t>、</a:t>
            </a:r>
            <a:r>
              <a:rPr lang="zh-TW" altLang="zh-TW" smtClean="0">
                <a:latin typeface="Times New Roman" pitchFamily="18" charset="0"/>
                <a:ea typeface="標楷體" pitchFamily="65" charset="-120"/>
                <a:cs typeface="Times New Roman" pitchFamily="18" charset="0"/>
                <a:hlinkClick r:id="rId3" tooltip="核磁共振"/>
              </a:rPr>
              <a:t>核磁共振</a:t>
            </a:r>
            <a:r>
              <a:rPr lang="zh-TW" altLang="zh-TW" smtClean="0">
                <a:latin typeface="Times New Roman" pitchFamily="18" charset="0"/>
                <a:ea typeface="標楷體" pitchFamily="65" charset="-120"/>
                <a:cs typeface="Times New Roman" pitchFamily="18" charset="0"/>
              </a:rPr>
              <a:t>、</a:t>
            </a:r>
            <a:r>
              <a:rPr lang="zh-TW" altLang="zh-TW" smtClean="0">
                <a:latin typeface="Times New Roman" pitchFamily="18" charset="0"/>
                <a:ea typeface="標楷體" pitchFamily="65" charset="-120"/>
                <a:cs typeface="Times New Roman" pitchFamily="18" charset="0"/>
                <a:hlinkClick r:id="rId4" tooltip="紅外光譜"/>
              </a:rPr>
              <a:t>紅外光譜</a:t>
            </a:r>
            <a:r>
              <a:rPr lang="zh-TW" altLang="zh-TW" smtClean="0">
                <a:latin typeface="Times New Roman" pitchFamily="18" charset="0"/>
                <a:ea typeface="標楷體" pitchFamily="65" charset="-120"/>
                <a:cs typeface="Times New Roman" pitchFamily="18" charset="0"/>
              </a:rPr>
              <a:t>、</a:t>
            </a:r>
            <a:r>
              <a:rPr lang="zh-TW" altLang="zh-TW" smtClean="0">
                <a:latin typeface="Times New Roman" pitchFamily="18" charset="0"/>
                <a:ea typeface="標楷體" pitchFamily="65" charset="-120"/>
                <a:cs typeface="Times New Roman" pitchFamily="18" charset="0"/>
                <a:hlinkClick r:id="rId5" tooltip="紫外光譜"/>
              </a:rPr>
              <a:t>紫外光譜</a:t>
            </a:r>
            <a:r>
              <a:rPr lang="zh-TW" altLang="zh-TW" smtClean="0">
                <a:latin typeface="Times New Roman" pitchFamily="18" charset="0"/>
                <a:ea typeface="標楷體" pitchFamily="65" charset="-120"/>
                <a:cs typeface="Times New Roman" pitchFamily="18" charset="0"/>
              </a:rPr>
              <a:t>、</a:t>
            </a:r>
            <a:r>
              <a:rPr lang="zh-TW" altLang="zh-TW" smtClean="0">
                <a:latin typeface="Times New Roman" pitchFamily="18" charset="0"/>
                <a:ea typeface="標楷體" pitchFamily="65" charset="-120"/>
                <a:cs typeface="Times New Roman" pitchFamily="18" charset="0"/>
                <a:hlinkClick r:id="rId6" tooltip="質譜"/>
              </a:rPr>
              <a:t>質譜</a:t>
            </a:r>
            <a:r>
              <a:rPr lang="zh-TW" altLang="zh-TW" smtClean="0">
                <a:latin typeface="Times New Roman" pitchFamily="18" charset="0"/>
                <a:ea typeface="標楷體" pitchFamily="65" charset="-120"/>
                <a:cs typeface="Times New Roman" pitchFamily="18" charset="0"/>
              </a:rPr>
              <a:t>或其他物理或化學方式來確認其組成的元素、組成方式、</a:t>
            </a:r>
            <a:r>
              <a:rPr lang="zh-TW" altLang="zh-TW" smtClean="0">
                <a:latin typeface="Times New Roman" pitchFamily="18" charset="0"/>
                <a:ea typeface="標楷體" pitchFamily="65" charset="-120"/>
                <a:cs typeface="Times New Roman" pitchFamily="18" charset="0"/>
                <a:hlinkClick r:id="rId7" tooltip="實驗式"/>
              </a:rPr>
              <a:t>實驗式</a:t>
            </a:r>
            <a:r>
              <a:rPr lang="zh-TW" altLang="zh-TW" smtClean="0">
                <a:latin typeface="Times New Roman" pitchFamily="18" charset="0"/>
                <a:ea typeface="標楷體" pitchFamily="65" charset="-120"/>
                <a:cs typeface="Times New Roman" pitchFamily="18" charset="0"/>
              </a:rPr>
              <a:t>及</a:t>
            </a:r>
            <a:r>
              <a:rPr lang="zh-TW" altLang="zh-TW" smtClean="0">
                <a:latin typeface="Times New Roman" pitchFamily="18" charset="0"/>
                <a:ea typeface="標楷體" pitchFamily="65" charset="-120"/>
                <a:cs typeface="Times New Roman" pitchFamily="18" charset="0"/>
                <a:hlinkClick r:id="rId8" tooltip="化學式"/>
              </a:rPr>
              <a:t>化學式</a:t>
            </a:r>
            <a:r>
              <a:rPr lang="zh-TW" altLang="zh-TW" baseline="30000" smtClean="0">
                <a:latin typeface="Times New Roman" pitchFamily="18" charset="0"/>
                <a:ea typeface="標楷體" pitchFamily="65" charset="-120"/>
                <a:cs typeface="Times New Roman" pitchFamily="18" charset="0"/>
                <a:hlinkClick r:id="rId9"/>
              </a:rPr>
              <a:t>[3]</a:t>
            </a:r>
            <a:r>
              <a:rPr lang="zh-TW" altLang="zh-TW" smtClean="0">
                <a:latin typeface="Times New Roman" pitchFamily="18" charset="0"/>
                <a:ea typeface="標楷體" pitchFamily="65" charset="-120"/>
                <a:cs typeface="Times New Roman" pitchFamily="18" charset="0"/>
              </a:rPr>
              <a:t>。有關性質的研究包括其</a:t>
            </a:r>
            <a:r>
              <a:rPr lang="zh-TW" altLang="zh-TW" smtClean="0">
                <a:latin typeface="Times New Roman" pitchFamily="18" charset="0"/>
                <a:ea typeface="標楷體" pitchFamily="65" charset="-120"/>
                <a:cs typeface="Times New Roman" pitchFamily="18" charset="0"/>
                <a:hlinkClick r:id="rId10" tooltip="物理性質"/>
              </a:rPr>
              <a:t>物理性質</a:t>
            </a:r>
            <a:r>
              <a:rPr lang="zh-TW" altLang="zh-TW" smtClean="0">
                <a:latin typeface="Times New Roman" pitchFamily="18" charset="0"/>
                <a:ea typeface="標楷體" pitchFamily="65" charset="-120"/>
                <a:cs typeface="Times New Roman" pitchFamily="18" charset="0"/>
              </a:rPr>
              <a:t>及</a:t>
            </a:r>
            <a:r>
              <a:rPr lang="zh-TW" altLang="zh-TW" smtClean="0">
                <a:latin typeface="Times New Roman" pitchFamily="18" charset="0"/>
                <a:ea typeface="標楷體" pitchFamily="65" charset="-120"/>
                <a:cs typeface="Times New Roman" pitchFamily="18" charset="0"/>
                <a:hlinkClick r:id="rId11" tooltip="化學性質"/>
              </a:rPr>
              <a:t>化學性質</a:t>
            </a:r>
            <a:r>
              <a:rPr lang="zh-TW" altLang="zh-TW" smtClean="0">
                <a:latin typeface="Times New Roman" pitchFamily="18" charset="0"/>
                <a:ea typeface="標楷體" pitchFamily="65" charset="-120"/>
                <a:cs typeface="Times New Roman" pitchFamily="18" charset="0"/>
              </a:rPr>
              <a:t>，也需評估其</a:t>
            </a:r>
            <a:r>
              <a:rPr lang="zh-TW" altLang="zh-TW" smtClean="0">
                <a:latin typeface="Times New Roman" pitchFamily="18" charset="0"/>
                <a:ea typeface="標楷體" pitchFamily="65" charset="-120"/>
                <a:cs typeface="Times New Roman" pitchFamily="18" charset="0"/>
                <a:hlinkClick r:id="rId12"/>
              </a:rPr>
              <a:t>化學反應性</a:t>
            </a:r>
            <a:r>
              <a:rPr lang="zh-TW" altLang="zh-TW" smtClean="0">
                <a:latin typeface="Times New Roman" pitchFamily="18" charset="0"/>
                <a:ea typeface="標楷體" pitchFamily="65" charset="-120"/>
                <a:cs typeface="Times New Roman" pitchFamily="18" charset="0"/>
              </a:rPr>
              <a:t>（</a:t>
            </a:r>
            <a:r>
              <a:rPr lang="zh-TW" altLang="zh-TW" smtClean="0">
                <a:latin typeface="Times New Roman" pitchFamily="18" charset="0"/>
                <a:ea typeface="標楷體" pitchFamily="65" charset="-120"/>
                <a:cs typeface="Times New Roman" pitchFamily="18" charset="0"/>
                <a:hlinkClick r:id="rId13" tooltip="英語"/>
              </a:rPr>
              <a:t>英語</a:t>
            </a:r>
            <a:r>
              <a:rPr lang="zh-TW" altLang="zh-TW" smtClean="0">
                <a:latin typeface="Times New Roman" pitchFamily="18" charset="0"/>
                <a:ea typeface="標楷體" pitchFamily="65" charset="-120"/>
                <a:cs typeface="Times New Roman" pitchFamily="18" charset="0"/>
              </a:rPr>
              <a:t>：</a:t>
            </a:r>
            <a:r>
              <a:rPr lang="zh-TW" altLang="zh-TW" smtClean="0">
                <a:latin typeface="Times New Roman" pitchFamily="18" charset="0"/>
                <a:ea typeface="標楷體" pitchFamily="65" charset="-120"/>
                <a:cs typeface="Times New Roman" pitchFamily="18" charset="0"/>
                <a:hlinkClick r:id="rId14" tooltip="en:Reactivity (chemistry)"/>
              </a:rPr>
              <a:t>Reactivity (chemistry)</a:t>
            </a:r>
            <a:r>
              <a:rPr lang="zh-TW" altLang="zh-TW" smtClean="0">
                <a:latin typeface="Times New Roman" pitchFamily="18" charset="0"/>
                <a:ea typeface="標楷體" pitchFamily="65" charset="-120"/>
                <a:cs typeface="Times New Roman" pitchFamily="18" charset="0"/>
              </a:rPr>
              <a:t>），目的是要了解有機物質在其純物質形式（若是可能的話），以及在溶液中或是混合物中的性質。</a:t>
            </a:r>
            <a:endParaRPr lang="zh-TW" altLang="en-US" smtClean="0">
              <a:latin typeface="Times New Roman" pitchFamily="18" charset="0"/>
              <a:ea typeface="標楷體" pitchFamily="65" charset="-120"/>
              <a:cs typeface="Times New Roman" pitchFamily="18" charset="0"/>
            </a:endParaRPr>
          </a:p>
          <a:p>
            <a:pPr>
              <a:defRPr/>
            </a:pPr>
            <a:endParaRPr lang="zh-TW" altLang="en-US" smtClean="0">
              <a:ea typeface="標楷體" pitchFamily="65" charset="-120"/>
              <a:cs typeface="Times New Roman" pitchFamily="18" charset="0"/>
            </a:endParaRPr>
          </a:p>
        </p:txBody>
      </p:sp>
      <p:sp>
        <p:nvSpPr>
          <p:cNvPr id="168964" name="投影片編號版面配置區 3"/>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SzPct val="75000"/>
              <a:buFont typeface="Wingdings" pitchFamily="2" charset="2"/>
              <a:buChar char="v"/>
              <a:defRPr kumimoji="1" sz="3200">
                <a:solidFill>
                  <a:schemeClr val="tx1"/>
                </a:solidFill>
                <a:latin typeface="Arial" charset="0"/>
                <a:ea typeface="新細明體" pitchFamily="18" charset="-120"/>
              </a:defRPr>
            </a:lvl1pPr>
            <a:lvl2pPr marL="742950" indent="-285750" eaLnBrk="0" hangingPunct="0">
              <a:spcBef>
                <a:spcPct val="20000"/>
              </a:spcBef>
              <a:buClr>
                <a:schemeClr val="accent2"/>
              </a:buClr>
              <a:buSzPct val="85000"/>
              <a:buFont typeface="Wingdings" pitchFamily="2" charset="2"/>
              <a:buChar char=""/>
              <a:defRPr kumimoji="1" sz="2800">
                <a:solidFill>
                  <a:schemeClr val="tx1"/>
                </a:solidFill>
                <a:latin typeface="Arial" charset="0"/>
                <a:ea typeface="新細明體" pitchFamily="18" charset="-120"/>
              </a:defRPr>
            </a:lvl2pPr>
            <a:lvl3pPr marL="1143000" indent="-228600" eaLnBrk="0" hangingPunct="0">
              <a:spcBef>
                <a:spcPct val="20000"/>
              </a:spcBef>
              <a:buClr>
                <a:schemeClr val="hlink"/>
              </a:buClr>
              <a:buSzPct val="85000"/>
              <a:buFont typeface="Wingdings" pitchFamily="2" charset="2"/>
              <a:buChar char="v"/>
              <a:defRPr kumimoji="1" sz="2400">
                <a:solidFill>
                  <a:schemeClr val="tx1"/>
                </a:solidFill>
                <a:latin typeface="Arial" charset="0"/>
                <a:ea typeface="新細明體" pitchFamily="18" charset="-120"/>
              </a:defRPr>
            </a:lvl3pPr>
            <a:lvl4pPr marL="1600200" indent="-228600" eaLnBrk="0" hangingPunct="0">
              <a:spcBef>
                <a:spcPct val="20000"/>
              </a:spcBef>
              <a:buClr>
                <a:schemeClr val="accent2"/>
              </a:buClr>
              <a:buSzPct val="90000"/>
              <a:buFont typeface="Wingdings" pitchFamily="2" charset="2"/>
              <a:buChar char=""/>
              <a:defRPr kumimoji="1" sz="2000">
                <a:solidFill>
                  <a:schemeClr val="tx1"/>
                </a:solidFill>
                <a:latin typeface="Arial" charset="0"/>
                <a:ea typeface="新細明體" pitchFamily="18" charset="-120"/>
              </a:defRPr>
            </a:lvl4pPr>
            <a:lvl5pPr marL="2057400" indent="-228600" eaLnBrk="0" hangingPunct="0">
              <a:spcBef>
                <a:spcPct val="20000"/>
              </a:spcBef>
              <a:buClr>
                <a:schemeClr val="hlink"/>
              </a:buClr>
              <a:buSzPct val="85000"/>
              <a:buFont typeface="Wingdings" pitchFamily="2" charset="2"/>
              <a:buChar char="v"/>
              <a:defRPr kumimoji="1" sz="2000">
                <a:solidFill>
                  <a:schemeClr val="tx1"/>
                </a:solidFill>
                <a:latin typeface="Arial" charset="0"/>
                <a:ea typeface="新細明體" pitchFamily="18" charset="-120"/>
              </a:defRPr>
            </a:lvl5pPr>
            <a:lvl6pPr marL="25146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pitchFamily="18" charset="-120"/>
              </a:defRPr>
            </a:lvl6pPr>
            <a:lvl7pPr marL="29718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pitchFamily="18" charset="-120"/>
              </a:defRPr>
            </a:lvl7pPr>
            <a:lvl8pPr marL="34290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pitchFamily="18" charset="-120"/>
              </a:defRPr>
            </a:lvl8pPr>
            <a:lvl9pPr marL="38862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pitchFamily="18" charset="-120"/>
              </a:defRPr>
            </a:lvl9pPr>
          </a:lstStyle>
          <a:p>
            <a:pPr eaLnBrk="1" hangingPunct="1">
              <a:spcBef>
                <a:spcPct val="0"/>
              </a:spcBef>
              <a:buClrTx/>
              <a:buSzTx/>
              <a:buFontTx/>
              <a:buNone/>
              <a:defRPr/>
            </a:pPr>
            <a:fld id="{40B7497E-AA98-4763-84C0-50B5483E9B0E}" type="slidenum">
              <a:rPr kumimoji="0" lang="en-US" altLang="zh-TW" sz="1400" smtClean="0"/>
              <a:pPr eaLnBrk="1" hangingPunct="1">
                <a:spcBef>
                  <a:spcPct val="0"/>
                </a:spcBef>
                <a:buClrTx/>
                <a:buSzTx/>
                <a:buFontTx/>
                <a:buNone/>
                <a:defRPr/>
              </a:pPr>
              <a:t>22</a:t>
            </a:fld>
            <a:endParaRPr kumimoji="0" lang="en-US" altLang="zh-TW" sz="1400" smtClean="0"/>
          </a:p>
        </p:txBody>
      </p:sp>
    </p:spTree>
    <p:extLst>
      <p:ext uri="{BB962C8B-B14F-4D97-AF65-F5344CB8AC3E}">
        <p14:creationId xmlns:p14="http://schemas.microsoft.com/office/powerpoint/2010/main" val="21496788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標題 1"/>
          <p:cNvSpPr>
            <a:spLocks noGrp="1"/>
          </p:cNvSpPr>
          <p:nvPr>
            <p:ph type="title"/>
          </p:nvPr>
        </p:nvSpPr>
        <p:spPr/>
        <p:txBody>
          <a:bodyPr/>
          <a:lstStyle/>
          <a:p>
            <a:pPr>
              <a:defRPr/>
            </a:pPr>
            <a:r>
              <a:rPr lang="zh-TW" altLang="en-US" smtClean="0">
                <a:latin typeface="標楷體" pitchFamily="65" charset="-120"/>
                <a:ea typeface="標楷體" pitchFamily="65" charset="-120"/>
              </a:rPr>
              <a:t>有機化學</a:t>
            </a:r>
            <a:r>
              <a:rPr lang="en-US" altLang="zh-TW" smtClean="0">
                <a:latin typeface="標楷體" pitchFamily="65" charset="-120"/>
                <a:ea typeface="標楷體" pitchFamily="65" charset="-120"/>
              </a:rPr>
              <a:t>(Organic Chemistry)</a:t>
            </a:r>
            <a:endParaRPr lang="zh-TW" altLang="en-US" smtClean="0"/>
          </a:p>
        </p:txBody>
      </p:sp>
      <p:sp>
        <p:nvSpPr>
          <p:cNvPr id="169987" name="內容版面配置區 2"/>
          <p:cNvSpPr>
            <a:spLocks noGrp="1"/>
          </p:cNvSpPr>
          <p:nvPr>
            <p:ph idx="1"/>
          </p:nvPr>
        </p:nvSpPr>
        <p:spPr>
          <a:xfrm>
            <a:off x="301625" y="1557338"/>
            <a:ext cx="8540750" cy="4541837"/>
          </a:xfrm>
        </p:spPr>
        <p:txBody>
          <a:bodyPr/>
          <a:lstStyle/>
          <a:p>
            <a:pPr>
              <a:defRPr/>
            </a:pPr>
            <a:r>
              <a:rPr lang="zh-TW" altLang="zh-TW" smtClean="0">
                <a:latin typeface="標楷體" pitchFamily="65" charset="-120"/>
                <a:ea typeface="標楷體" pitchFamily="65" charset="-120"/>
                <a:hlinkClick r:id="rId2" tooltip="有機反應"/>
              </a:rPr>
              <a:t>有機反應</a:t>
            </a:r>
            <a:r>
              <a:rPr lang="zh-TW" altLang="zh-TW" smtClean="0">
                <a:latin typeface="標楷體" pitchFamily="65" charset="-120"/>
                <a:ea typeface="標楷體" pitchFamily="65" charset="-120"/>
              </a:rPr>
              <a:t>的研究包括有機物質的製備（可能是</a:t>
            </a:r>
            <a:r>
              <a:rPr lang="zh-TW" altLang="zh-TW" smtClean="0">
                <a:latin typeface="標楷體" pitchFamily="65" charset="-120"/>
                <a:ea typeface="標楷體" pitchFamily="65" charset="-120"/>
                <a:hlinkClick r:id="rId3" tooltip="有機合成"/>
              </a:rPr>
              <a:t>有機合成</a:t>
            </a:r>
            <a:r>
              <a:rPr lang="zh-TW" altLang="zh-TW" smtClean="0">
                <a:latin typeface="標楷體" pitchFamily="65" charset="-120"/>
                <a:ea typeface="標楷體" pitchFamily="65" charset="-120"/>
              </a:rPr>
              <a:t>或是其他方式）</a:t>
            </a:r>
            <a:r>
              <a:rPr lang="zh-TW" altLang="en-US" smtClean="0">
                <a:latin typeface="標楷體" pitchFamily="65" charset="-120"/>
                <a:ea typeface="標楷體" pitchFamily="65" charset="-120"/>
              </a:rPr>
              <a:t>。</a:t>
            </a:r>
            <a:r>
              <a:rPr lang="zh-TW" altLang="zh-TW" smtClean="0">
                <a:latin typeface="標楷體" pitchFamily="65" charset="-120"/>
                <a:ea typeface="標楷體" pitchFamily="65" charset="-120"/>
              </a:rPr>
              <a:t>有機化學研究的範圍包括</a:t>
            </a:r>
            <a:r>
              <a:rPr lang="zh-TW" altLang="zh-TW" smtClean="0">
                <a:latin typeface="標楷體" pitchFamily="65" charset="-120"/>
                <a:ea typeface="標楷體" pitchFamily="65" charset="-120"/>
                <a:hlinkClick r:id="rId4" tooltip="碳氫化合物"/>
              </a:rPr>
              <a:t>碳氫化合物</a:t>
            </a:r>
            <a:r>
              <a:rPr lang="zh-TW" altLang="zh-TW" smtClean="0">
                <a:latin typeface="標楷體" pitchFamily="65" charset="-120"/>
                <a:ea typeface="標楷體" pitchFamily="65" charset="-120"/>
              </a:rPr>
              <a:t>，也就是只由</a:t>
            </a:r>
            <a:r>
              <a:rPr lang="zh-TW" altLang="zh-TW" smtClean="0">
                <a:latin typeface="標楷體" pitchFamily="65" charset="-120"/>
                <a:ea typeface="標楷體" pitchFamily="65" charset="-120"/>
                <a:hlinkClick r:id="rId5" tooltip="碳"/>
              </a:rPr>
              <a:t>碳</a:t>
            </a:r>
            <a:r>
              <a:rPr lang="zh-TW" altLang="zh-TW" smtClean="0">
                <a:latin typeface="標楷體" pitchFamily="65" charset="-120"/>
                <a:ea typeface="標楷體" pitchFamily="65" charset="-120"/>
              </a:rPr>
              <a:t>和</a:t>
            </a:r>
            <a:r>
              <a:rPr lang="zh-TW" altLang="zh-TW" smtClean="0">
                <a:latin typeface="標楷體" pitchFamily="65" charset="-120"/>
                <a:ea typeface="標楷體" pitchFamily="65" charset="-120"/>
                <a:hlinkClick r:id="rId6" tooltip="氫"/>
              </a:rPr>
              <a:t>氫</a:t>
            </a:r>
            <a:r>
              <a:rPr lang="zh-TW" altLang="zh-TW" smtClean="0">
                <a:latin typeface="標楷體" pitchFamily="65" charset="-120"/>
                <a:ea typeface="標楷體" pitchFamily="65" charset="-120"/>
              </a:rPr>
              <a:t>組成的化合物，化合物中也有可能還會參與其他的元素，包括</a:t>
            </a:r>
            <a:r>
              <a:rPr lang="zh-TW" altLang="zh-TW" smtClean="0">
                <a:latin typeface="標楷體" pitchFamily="65" charset="-120"/>
                <a:ea typeface="標楷體" pitchFamily="65" charset="-120"/>
                <a:hlinkClick r:id="rId7" tooltip="氫"/>
              </a:rPr>
              <a:t>氫</a:t>
            </a:r>
            <a:r>
              <a:rPr lang="zh-TW" altLang="zh-TW" smtClean="0">
                <a:latin typeface="標楷體" pitchFamily="65" charset="-120"/>
                <a:ea typeface="標楷體" pitchFamily="65" charset="-120"/>
              </a:rPr>
              <a:t>、 </a:t>
            </a:r>
            <a:r>
              <a:rPr lang="zh-TW" altLang="zh-TW" smtClean="0">
                <a:latin typeface="標楷體" pitchFamily="65" charset="-120"/>
                <a:ea typeface="標楷體" pitchFamily="65" charset="-120"/>
                <a:hlinkClick r:id="rId8" tooltip="氮"/>
              </a:rPr>
              <a:t>氮</a:t>
            </a:r>
            <a:r>
              <a:rPr lang="zh-TW" altLang="zh-TW" smtClean="0">
                <a:latin typeface="標楷體" pitchFamily="65" charset="-120"/>
                <a:ea typeface="標楷體" pitchFamily="65" charset="-120"/>
              </a:rPr>
              <a:t>、</a:t>
            </a:r>
            <a:r>
              <a:rPr lang="zh-TW" altLang="zh-TW" smtClean="0">
                <a:latin typeface="標楷體" pitchFamily="65" charset="-120"/>
                <a:ea typeface="標楷體" pitchFamily="65" charset="-120"/>
                <a:hlinkClick r:id="rId9" tooltip="氧"/>
              </a:rPr>
              <a:t>氧</a:t>
            </a:r>
            <a:r>
              <a:rPr lang="zh-TW" altLang="zh-TW" smtClean="0">
                <a:latin typeface="標楷體" pitchFamily="65" charset="-120"/>
                <a:ea typeface="標楷體" pitchFamily="65" charset="-120"/>
              </a:rPr>
              <a:t>和</a:t>
            </a:r>
            <a:r>
              <a:rPr lang="zh-TW" altLang="zh-TW" smtClean="0">
                <a:latin typeface="標楷體" pitchFamily="65" charset="-120"/>
                <a:ea typeface="標楷體" pitchFamily="65" charset="-120"/>
                <a:hlinkClick r:id="rId10" tooltip="鹵素"/>
              </a:rPr>
              <a:t>鹵素</a:t>
            </a:r>
            <a:r>
              <a:rPr lang="zh-TW" altLang="zh-TW" smtClean="0">
                <a:latin typeface="標楷體" pitchFamily="65" charset="-120"/>
                <a:ea typeface="標楷體" pitchFamily="65" charset="-120"/>
              </a:rPr>
              <a:t>，還有諸如</a:t>
            </a:r>
            <a:r>
              <a:rPr lang="zh-TW" altLang="zh-TW" smtClean="0">
                <a:latin typeface="標楷體" pitchFamily="65" charset="-120"/>
                <a:ea typeface="標楷體" pitchFamily="65" charset="-120"/>
                <a:hlinkClick r:id="rId11" tooltip="磷"/>
              </a:rPr>
              <a:t>磷</a:t>
            </a:r>
            <a:r>
              <a:rPr lang="zh-TW" altLang="zh-TW" smtClean="0">
                <a:latin typeface="標楷體" pitchFamily="65" charset="-120"/>
                <a:ea typeface="標楷體" pitchFamily="65" charset="-120"/>
              </a:rPr>
              <a:t>、</a:t>
            </a:r>
            <a:r>
              <a:rPr lang="zh-TW" altLang="zh-TW" smtClean="0">
                <a:latin typeface="標楷體" pitchFamily="65" charset="-120"/>
                <a:ea typeface="標楷體" pitchFamily="65" charset="-120"/>
                <a:hlinkClick r:id="rId12" tooltip="矽"/>
              </a:rPr>
              <a:t>矽</a:t>
            </a:r>
            <a:r>
              <a:rPr lang="zh-TW" altLang="zh-TW" smtClean="0">
                <a:latin typeface="標楷體" pitchFamily="65" charset="-120"/>
                <a:ea typeface="標楷體" pitchFamily="65" charset="-120"/>
              </a:rPr>
              <a:t>、</a:t>
            </a:r>
            <a:r>
              <a:rPr lang="zh-TW" altLang="zh-TW" smtClean="0">
                <a:latin typeface="標楷體" pitchFamily="65" charset="-120"/>
                <a:ea typeface="標楷體" pitchFamily="65" charset="-120"/>
                <a:hlinkClick r:id="rId13" tooltip="硫"/>
              </a:rPr>
              <a:t>硫</a:t>
            </a:r>
            <a:r>
              <a:rPr lang="zh-TW" altLang="zh-TW" smtClean="0">
                <a:latin typeface="標楷體" pitchFamily="65" charset="-120"/>
                <a:ea typeface="標楷體" pitchFamily="65" charset="-120"/>
              </a:rPr>
              <a:t>等元素。</a:t>
            </a:r>
            <a:r>
              <a:rPr lang="zh-TW" altLang="zh-TW" baseline="30000" smtClean="0">
                <a:latin typeface="標楷體" pitchFamily="65" charset="-120"/>
                <a:ea typeface="標楷體" pitchFamily="65" charset="-120"/>
                <a:hlinkClick r:id="rId14"/>
              </a:rPr>
              <a:t>[2]</a:t>
            </a:r>
            <a:r>
              <a:rPr lang="zh-TW" altLang="zh-TW" baseline="30000" smtClean="0">
                <a:latin typeface="標楷體" pitchFamily="65" charset="-120"/>
                <a:ea typeface="標楷體" pitchFamily="65" charset="-120"/>
                <a:hlinkClick r:id="rId15"/>
              </a:rPr>
              <a:t>[4]</a:t>
            </a:r>
            <a:r>
              <a:rPr lang="zh-TW" altLang="zh-TW" baseline="30000" smtClean="0">
                <a:latin typeface="標楷體" pitchFamily="65" charset="-120"/>
                <a:ea typeface="標楷體" pitchFamily="65" charset="-120"/>
                <a:hlinkClick r:id="rId16"/>
              </a:rPr>
              <a:t>[5]</a:t>
            </a:r>
            <a:r>
              <a:rPr lang="zh-TW" altLang="zh-TW" baseline="30000" smtClean="0">
                <a:latin typeface="標楷體" pitchFamily="65" charset="-120"/>
                <a:ea typeface="標楷體" pitchFamily="65" charset="-120"/>
                <a:hlinkClick r:id="rId17"/>
              </a:rPr>
              <a:t>[6]</a:t>
            </a:r>
            <a:r>
              <a:rPr lang="zh-TW" altLang="zh-TW" smtClean="0">
                <a:latin typeface="標楷體" pitchFamily="65" charset="-120"/>
                <a:ea typeface="標楷體" pitchFamily="65" charset="-120"/>
              </a:rPr>
              <a:t> </a:t>
            </a:r>
            <a:r>
              <a:rPr lang="zh-TW" altLang="zh-TW" baseline="30000" smtClean="0">
                <a:latin typeface="標楷體" pitchFamily="65" charset="-120"/>
                <a:ea typeface="標楷體" pitchFamily="65" charset="-120"/>
                <a:hlinkClick r:id="rId18"/>
              </a:rPr>
              <a:t>[7]</a:t>
            </a:r>
            <a:r>
              <a:rPr lang="zh-TW" altLang="zh-TW" smtClean="0">
                <a:latin typeface="標楷體" pitchFamily="65" charset="-120"/>
                <a:ea typeface="標楷體" pitchFamily="65" charset="-120"/>
              </a:rPr>
              <a:t>。有機化學和許多相關領域有重疊，包括</a:t>
            </a:r>
            <a:r>
              <a:rPr lang="zh-TW" altLang="zh-TW" smtClean="0">
                <a:latin typeface="標楷體" pitchFamily="65" charset="-120"/>
                <a:ea typeface="標楷體" pitchFamily="65" charset="-120"/>
                <a:hlinkClick r:id="rId19" tooltip="藥物化學"/>
              </a:rPr>
              <a:t>藥物化學</a:t>
            </a:r>
            <a:r>
              <a:rPr lang="zh-TW" altLang="zh-TW" smtClean="0">
                <a:latin typeface="標楷體" pitchFamily="65" charset="-120"/>
                <a:ea typeface="標楷體" pitchFamily="65" charset="-120"/>
              </a:rPr>
              <a:t>、</a:t>
            </a:r>
            <a:r>
              <a:rPr lang="zh-TW" altLang="zh-TW" smtClean="0">
                <a:latin typeface="標楷體" pitchFamily="65" charset="-120"/>
                <a:ea typeface="標楷體" pitchFamily="65" charset="-120"/>
                <a:hlinkClick r:id="rId20" tooltip="生物化學"/>
              </a:rPr>
              <a:t>生物化學</a:t>
            </a:r>
            <a:r>
              <a:rPr lang="zh-TW" altLang="zh-TW" smtClean="0">
                <a:latin typeface="標楷體" pitchFamily="65" charset="-120"/>
                <a:ea typeface="標楷體" pitchFamily="65" charset="-120"/>
              </a:rPr>
              <a:t>、</a:t>
            </a:r>
            <a:r>
              <a:rPr lang="zh-TW" altLang="zh-TW" smtClean="0">
                <a:latin typeface="標楷體" pitchFamily="65" charset="-120"/>
                <a:ea typeface="標楷體" pitchFamily="65" charset="-120"/>
                <a:hlinkClick r:id="rId21" tooltip="有機金屬化學"/>
              </a:rPr>
              <a:t>有機金屬化學</a:t>
            </a:r>
            <a:r>
              <a:rPr lang="zh-TW" altLang="zh-TW" smtClean="0">
                <a:latin typeface="標楷體" pitchFamily="65" charset="-120"/>
                <a:ea typeface="標楷體" pitchFamily="65" charset="-120"/>
              </a:rPr>
              <a:t>、</a:t>
            </a:r>
            <a:r>
              <a:rPr lang="zh-TW" altLang="zh-TW" smtClean="0">
                <a:latin typeface="標楷體" pitchFamily="65" charset="-120"/>
                <a:ea typeface="標楷體" pitchFamily="65" charset="-120"/>
                <a:hlinkClick r:id="rId22" tooltip="高分子化學"/>
              </a:rPr>
              <a:t>高分子化學</a:t>
            </a:r>
            <a:r>
              <a:rPr lang="zh-TW" altLang="zh-TW" smtClean="0">
                <a:latin typeface="標楷體" pitchFamily="65" charset="-120"/>
                <a:ea typeface="標楷體" pitchFamily="65" charset="-120"/>
              </a:rPr>
              <a:t>以及</a:t>
            </a:r>
            <a:r>
              <a:rPr lang="zh-TW" altLang="zh-TW" smtClean="0">
                <a:latin typeface="標楷體" pitchFamily="65" charset="-120"/>
                <a:ea typeface="標楷體" pitchFamily="65" charset="-120"/>
                <a:hlinkClick r:id="rId23" tooltip="材料科學"/>
              </a:rPr>
              <a:t>材料科學</a:t>
            </a:r>
            <a:r>
              <a:rPr lang="zh-TW" altLang="zh-TW" smtClean="0">
                <a:latin typeface="標楷體" pitchFamily="65" charset="-120"/>
                <a:ea typeface="標楷體" pitchFamily="65" charset="-120"/>
              </a:rPr>
              <a:t>等。</a:t>
            </a:r>
          </a:p>
          <a:p>
            <a:pPr>
              <a:defRPr/>
            </a:pPr>
            <a:endParaRPr lang="zh-TW" altLang="en-US" smtClean="0"/>
          </a:p>
        </p:txBody>
      </p:sp>
      <p:sp>
        <p:nvSpPr>
          <p:cNvPr id="169988" name="投影片編號版面配置區 3"/>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SzPct val="75000"/>
              <a:buFont typeface="Wingdings" pitchFamily="2" charset="2"/>
              <a:buChar char="v"/>
              <a:defRPr kumimoji="1" sz="3200">
                <a:solidFill>
                  <a:schemeClr val="tx1"/>
                </a:solidFill>
                <a:latin typeface="Arial" charset="0"/>
                <a:ea typeface="新細明體" pitchFamily="18" charset="-120"/>
              </a:defRPr>
            </a:lvl1pPr>
            <a:lvl2pPr marL="742950" indent="-285750" eaLnBrk="0" hangingPunct="0">
              <a:spcBef>
                <a:spcPct val="20000"/>
              </a:spcBef>
              <a:buClr>
                <a:schemeClr val="accent2"/>
              </a:buClr>
              <a:buSzPct val="85000"/>
              <a:buFont typeface="Wingdings" pitchFamily="2" charset="2"/>
              <a:buChar char=""/>
              <a:defRPr kumimoji="1" sz="2800">
                <a:solidFill>
                  <a:schemeClr val="tx1"/>
                </a:solidFill>
                <a:latin typeface="Arial" charset="0"/>
                <a:ea typeface="新細明體" pitchFamily="18" charset="-120"/>
              </a:defRPr>
            </a:lvl2pPr>
            <a:lvl3pPr marL="1143000" indent="-228600" eaLnBrk="0" hangingPunct="0">
              <a:spcBef>
                <a:spcPct val="20000"/>
              </a:spcBef>
              <a:buClr>
                <a:schemeClr val="hlink"/>
              </a:buClr>
              <a:buSzPct val="85000"/>
              <a:buFont typeface="Wingdings" pitchFamily="2" charset="2"/>
              <a:buChar char="v"/>
              <a:defRPr kumimoji="1" sz="2400">
                <a:solidFill>
                  <a:schemeClr val="tx1"/>
                </a:solidFill>
                <a:latin typeface="Arial" charset="0"/>
                <a:ea typeface="新細明體" pitchFamily="18" charset="-120"/>
              </a:defRPr>
            </a:lvl3pPr>
            <a:lvl4pPr marL="1600200" indent="-228600" eaLnBrk="0" hangingPunct="0">
              <a:spcBef>
                <a:spcPct val="20000"/>
              </a:spcBef>
              <a:buClr>
                <a:schemeClr val="accent2"/>
              </a:buClr>
              <a:buSzPct val="90000"/>
              <a:buFont typeface="Wingdings" pitchFamily="2" charset="2"/>
              <a:buChar char=""/>
              <a:defRPr kumimoji="1" sz="2000">
                <a:solidFill>
                  <a:schemeClr val="tx1"/>
                </a:solidFill>
                <a:latin typeface="Arial" charset="0"/>
                <a:ea typeface="新細明體" pitchFamily="18" charset="-120"/>
              </a:defRPr>
            </a:lvl4pPr>
            <a:lvl5pPr marL="2057400" indent="-228600" eaLnBrk="0" hangingPunct="0">
              <a:spcBef>
                <a:spcPct val="20000"/>
              </a:spcBef>
              <a:buClr>
                <a:schemeClr val="hlink"/>
              </a:buClr>
              <a:buSzPct val="85000"/>
              <a:buFont typeface="Wingdings" pitchFamily="2" charset="2"/>
              <a:buChar char="v"/>
              <a:defRPr kumimoji="1" sz="2000">
                <a:solidFill>
                  <a:schemeClr val="tx1"/>
                </a:solidFill>
                <a:latin typeface="Arial" charset="0"/>
                <a:ea typeface="新細明體" pitchFamily="18" charset="-120"/>
              </a:defRPr>
            </a:lvl5pPr>
            <a:lvl6pPr marL="25146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pitchFamily="18" charset="-120"/>
              </a:defRPr>
            </a:lvl6pPr>
            <a:lvl7pPr marL="29718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pitchFamily="18" charset="-120"/>
              </a:defRPr>
            </a:lvl7pPr>
            <a:lvl8pPr marL="34290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pitchFamily="18" charset="-120"/>
              </a:defRPr>
            </a:lvl8pPr>
            <a:lvl9pPr marL="38862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pitchFamily="18" charset="-120"/>
              </a:defRPr>
            </a:lvl9pPr>
          </a:lstStyle>
          <a:p>
            <a:pPr eaLnBrk="1" hangingPunct="1">
              <a:spcBef>
                <a:spcPct val="0"/>
              </a:spcBef>
              <a:buClrTx/>
              <a:buSzTx/>
              <a:buFontTx/>
              <a:buNone/>
              <a:defRPr/>
            </a:pPr>
            <a:fld id="{037247BA-8B99-4694-8560-8ADD4FD74E80}" type="slidenum">
              <a:rPr kumimoji="0" lang="en-US" altLang="zh-TW" sz="1400" smtClean="0"/>
              <a:pPr eaLnBrk="1" hangingPunct="1">
                <a:spcBef>
                  <a:spcPct val="0"/>
                </a:spcBef>
                <a:buClrTx/>
                <a:buSzTx/>
                <a:buFontTx/>
                <a:buNone/>
                <a:defRPr/>
              </a:pPr>
              <a:t>23</a:t>
            </a:fld>
            <a:endParaRPr kumimoji="0" lang="en-US" altLang="zh-TW" sz="1400" smtClean="0"/>
          </a:p>
        </p:txBody>
      </p:sp>
    </p:spTree>
    <p:extLst>
      <p:ext uri="{BB962C8B-B14F-4D97-AF65-F5344CB8AC3E}">
        <p14:creationId xmlns:p14="http://schemas.microsoft.com/office/powerpoint/2010/main" val="38714876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標題 1"/>
          <p:cNvSpPr>
            <a:spLocks noGrp="1"/>
          </p:cNvSpPr>
          <p:nvPr>
            <p:ph type="title"/>
          </p:nvPr>
        </p:nvSpPr>
        <p:spPr/>
        <p:txBody>
          <a:bodyPr/>
          <a:lstStyle/>
          <a:p>
            <a:pPr>
              <a:defRPr/>
            </a:pPr>
            <a:r>
              <a:rPr lang="zh-TW" altLang="en-US" smtClean="0">
                <a:latin typeface="標楷體" pitchFamily="65" charset="-120"/>
                <a:ea typeface="標楷體" pitchFamily="65" charset="-120"/>
              </a:rPr>
              <a:t>有機化學</a:t>
            </a:r>
            <a:r>
              <a:rPr lang="en-US" altLang="zh-TW" smtClean="0">
                <a:latin typeface="標楷體" pitchFamily="65" charset="-120"/>
                <a:ea typeface="標楷體" pitchFamily="65" charset="-120"/>
              </a:rPr>
              <a:t>(Organic Chemistry)</a:t>
            </a:r>
            <a:endParaRPr lang="zh-TW" altLang="en-US" smtClean="0"/>
          </a:p>
        </p:txBody>
      </p:sp>
      <p:sp>
        <p:nvSpPr>
          <p:cNvPr id="171011" name="內容版面配置區 2"/>
          <p:cNvSpPr>
            <a:spLocks noGrp="1"/>
          </p:cNvSpPr>
          <p:nvPr>
            <p:ph idx="1"/>
          </p:nvPr>
        </p:nvSpPr>
        <p:spPr/>
        <p:txBody>
          <a:bodyPr/>
          <a:lstStyle/>
          <a:p>
            <a:pPr>
              <a:defRPr/>
            </a:pPr>
            <a:r>
              <a:rPr lang="zh-TW" altLang="zh-TW" smtClean="0">
                <a:latin typeface="Times New Roman" pitchFamily="18" charset="0"/>
                <a:ea typeface="標楷體" pitchFamily="65" charset="-120"/>
                <a:cs typeface="Times New Roman" pitchFamily="18" charset="0"/>
                <a:hlinkClick r:id="rId2" tooltip="有機化合物"/>
              </a:rPr>
              <a:t>有機化合物</a:t>
            </a:r>
            <a:r>
              <a:rPr lang="zh-TW" altLang="zh-TW" smtClean="0">
                <a:latin typeface="Times New Roman" pitchFamily="18" charset="0"/>
                <a:ea typeface="標楷體" pitchFamily="65" charset="-120"/>
                <a:cs typeface="Times New Roman" pitchFamily="18" charset="0"/>
              </a:rPr>
              <a:t>之所以引起研究者濃厚的興趣，是因為碳原子可以形成穩定的長碳鏈或碳環以及許許多多種的</a:t>
            </a:r>
            <a:r>
              <a:rPr lang="zh-TW" altLang="zh-TW" smtClean="0">
                <a:latin typeface="Times New Roman" pitchFamily="18" charset="0"/>
                <a:ea typeface="標楷體" pitchFamily="65" charset="-120"/>
                <a:cs typeface="Times New Roman" pitchFamily="18" charset="0"/>
                <a:hlinkClick r:id="rId3" tooltip="官能團"/>
              </a:rPr>
              <a:t>官能基</a:t>
            </a:r>
            <a:r>
              <a:rPr lang="zh-TW" altLang="zh-TW" smtClean="0">
                <a:latin typeface="Times New Roman" pitchFamily="18" charset="0"/>
                <a:ea typeface="標楷體" pitchFamily="65" charset="-120"/>
                <a:cs typeface="Times New Roman" pitchFamily="18" charset="0"/>
              </a:rPr>
              <a:t>，這種性質造就有機化合物的多樣性。</a:t>
            </a:r>
            <a:r>
              <a:rPr lang="zh-TW" altLang="zh-TW" smtClean="0">
                <a:latin typeface="Times New Roman" pitchFamily="18" charset="0"/>
                <a:ea typeface="標楷體" pitchFamily="65" charset="-120"/>
                <a:cs typeface="Times New Roman" pitchFamily="18" charset="0"/>
                <a:hlinkClick r:id="rId4" tooltip="有機化合物"/>
              </a:rPr>
              <a:t>有機化合物</a:t>
            </a:r>
            <a:r>
              <a:rPr lang="zh-TW" altLang="zh-TW" smtClean="0">
                <a:latin typeface="Times New Roman" pitchFamily="18" charset="0"/>
                <a:ea typeface="標楷體" pitchFamily="65" charset="-120"/>
                <a:cs typeface="Times New Roman" pitchFamily="18" charset="0"/>
              </a:rPr>
              <a:t>是所有</a:t>
            </a:r>
            <a:r>
              <a:rPr lang="zh-TW" altLang="zh-TW" smtClean="0">
                <a:latin typeface="Times New Roman" pitchFamily="18" charset="0"/>
                <a:ea typeface="標楷體" pitchFamily="65" charset="-120"/>
                <a:cs typeface="Times New Roman" pitchFamily="18" charset="0"/>
                <a:hlinkClick r:id="rId5"/>
              </a:rPr>
              <a:t>碳基生物</a:t>
            </a:r>
            <a:r>
              <a:rPr lang="zh-TW" altLang="zh-TW" smtClean="0">
                <a:latin typeface="Times New Roman" pitchFamily="18" charset="0"/>
                <a:ea typeface="標楷體" pitchFamily="65" charset="-120"/>
                <a:cs typeface="Times New Roman" pitchFamily="18" charset="0"/>
              </a:rPr>
              <a:t>（</a:t>
            </a:r>
            <a:r>
              <a:rPr lang="zh-TW" altLang="zh-TW" smtClean="0">
                <a:latin typeface="Times New Roman" pitchFamily="18" charset="0"/>
                <a:ea typeface="標楷體" pitchFamily="65" charset="-120"/>
                <a:cs typeface="Times New Roman" pitchFamily="18" charset="0"/>
                <a:hlinkClick r:id="rId6" tooltip="英語"/>
              </a:rPr>
              <a:t>英語</a:t>
            </a:r>
            <a:r>
              <a:rPr lang="zh-TW" altLang="zh-TW" smtClean="0">
                <a:latin typeface="Times New Roman" pitchFamily="18" charset="0"/>
                <a:ea typeface="標楷體" pitchFamily="65" charset="-120"/>
                <a:cs typeface="Times New Roman" pitchFamily="18" charset="0"/>
              </a:rPr>
              <a:t>：</a:t>
            </a:r>
            <a:r>
              <a:rPr lang="zh-TW" altLang="zh-TW" smtClean="0">
                <a:latin typeface="Times New Roman" pitchFamily="18" charset="0"/>
                <a:ea typeface="標楷體" pitchFamily="65" charset="-120"/>
                <a:cs typeface="Times New Roman" pitchFamily="18" charset="0"/>
                <a:hlinkClick r:id="rId7" tooltip="en:carbon-based life"/>
              </a:rPr>
              <a:t>carbon-based life</a:t>
            </a:r>
            <a:r>
              <a:rPr lang="zh-TW" altLang="zh-TW" smtClean="0">
                <a:latin typeface="Times New Roman" pitchFamily="18" charset="0"/>
                <a:ea typeface="標楷體" pitchFamily="65" charset="-120"/>
                <a:cs typeface="Times New Roman" pitchFamily="18" charset="0"/>
              </a:rPr>
              <a:t>）的基礎。有機化合物的應用範圍很廣，包括</a:t>
            </a:r>
            <a:r>
              <a:rPr lang="zh-TW" altLang="zh-TW" smtClean="0">
                <a:latin typeface="Times New Roman" pitchFamily="18" charset="0"/>
                <a:ea typeface="標楷體" pitchFamily="65" charset="-120"/>
                <a:cs typeface="Times New Roman" pitchFamily="18" charset="0"/>
                <a:hlinkClick r:id="rId8" tooltip="醫學"/>
              </a:rPr>
              <a:t>醫學</a:t>
            </a:r>
            <a:r>
              <a:rPr lang="zh-TW" altLang="zh-TW" smtClean="0">
                <a:latin typeface="Times New Roman" pitchFamily="18" charset="0"/>
                <a:ea typeface="標楷體" pitchFamily="65" charset="-120"/>
                <a:cs typeface="Times New Roman" pitchFamily="18" charset="0"/>
              </a:rPr>
              <a:t>、</a:t>
            </a:r>
            <a:r>
              <a:rPr lang="zh-TW" altLang="zh-TW" smtClean="0">
                <a:latin typeface="Times New Roman" pitchFamily="18" charset="0"/>
                <a:ea typeface="標楷體" pitchFamily="65" charset="-120"/>
                <a:cs typeface="Times New Roman" pitchFamily="18" charset="0"/>
                <a:hlinkClick r:id="rId9" tooltip="塑膠"/>
              </a:rPr>
              <a:t>塑膠</a:t>
            </a:r>
            <a:r>
              <a:rPr lang="zh-TW" altLang="zh-TW" smtClean="0">
                <a:latin typeface="Times New Roman" pitchFamily="18" charset="0"/>
                <a:ea typeface="標楷體" pitchFamily="65" charset="-120"/>
                <a:cs typeface="Times New Roman" pitchFamily="18" charset="0"/>
              </a:rPr>
              <a:t>、</a:t>
            </a:r>
            <a:r>
              <a:rPr lang="zh-TW" altLang="zh-TW" smtClean="0">
                <a:latin typeface="Times New Roman" pitchFamily="18" charset="0"/>
                <a:ea typeface="標楷體" pitchFamily="65" charset="-120"/>
                <a:cs typeface="Times New Roman" pitchFamily="18" charset="0"/>
                <a:hlinkClick r:id="rId10" tooltip="藥物"/>
              </a:rPr>
              <a:t>藥物</a:t>
            </a:r>
            <a:r>
              <a:rPr lang="zh-TW" altLang="zh-TW" smtClean="0">
                <a:latin typeface="Times New Roman" pitchFamily="18" charset="0"/>
                <a:ea typeface="標楷體" pitchFamily="65" charset="-120"/>
                <a:cs typeface="Times New Roman" pitchFamily="18" charset="0"/>
              </a:rPr>
              <a:t>、</a:t>
            </a:r>
            <a:r>
              <a:rPr lang="zh-TW" altLang="zh-TW" smtClean="0">
                <a:latin typeface="Times New Roman" pitchFamily="18" charset="0"/>
                <a:ea typeface="標楷體" pitchFamily="65" charset="-120"/>
                <a:cs typeface="Times New Roman" pitchFamily="18" charset="0"/>
                <a:hlinkClick r:id="rId11"/>
              </a:rPr>
              <a:t>石化產物</a:t>
            </a:r>
            <a:r>
              <a:rPr lang="zh-TW" altLang="zh-TW" smtClean="0">
                <a:latin typeface="Times New Roman" pitchFamily="18" charset="0"/>
                <a:ea typeface="標楷體" pitchFamily="65" charset="-120"/>
                <a:cs typeface="Times New Roman" pitchFamily="18" charset="0"/>
              </a:rPr>
              <a:t>（</a:t>
            </a:r>
            <a:r>
              <a:rPr lang="zh-TW" altLang="zh-TW" smtClean="0">
                <a:latin typeface="Times New Roman" pitchFamily="18" charset="0"/>
                <a:ea typeface="標楷體" pitchFamily="65" charset="-120"/>
                <a:cs typeface="Times New Roman" pitchFamily="18" charset="0"/>
                <a:hlinkClick r:id="rId6" tooltip="英語"/>
              </a:rPr>
              <a:t>英語</a:t>
            </a:r>
            <a:r>
              <a:rPr lang="zh-TW" altLang="zh-TW" smtClean="0">
                <a:latin typeface="Times New Roman" pitchFamily="18" charset="0"/>
                <a:ea typeface="標楷體" pitchFamily="65" charset="-120"/>
                <a:cs typeface="Times New Roman" pitchFamily="18" charset="0"/>
              </a:rPr>
              <a:t>：</a:t>
            </a:r>
            <a:r>
              <a:rPr lang="zh-TW" altLang="zh-TW" smtClean="0">
                <a:latin typeface="Times New Roman" pitchFamily="18" charset="0"/>
                <a:ea typeface="標楷體" pitchFamily="65" charset="-120"/>
                <a:cs typeface="Times New Roman" pitchFamily="18" charset="0"/>
                <a:hlinkClick r:id="rId12" tooltip="en:Petrochemical"/>
              </a:rPr>
              <a:t>Petrochemical</a:t>
            </a:r>
            <a:r>
              <a:rPr lang="zh-TW" altLang="zh-TW" smtClean="0">
                <a:latin typeface="Times New Roman" pitchFamily="18" charset="0"/>
                <a:ea typeface="標楷體" pitchFamily="65" charset="-120"/>
                <a:cs typeface="Times New Roman" pitchFamily="18" charset="0"/>
              </a:rPr>
              <a:t>）、</a:t>
            </a:r>
            <a:r>
              <a:rPr lang="zh-TW" altLang="zh-TW" smtClean="0">
                <a:latin typeface="Times New Roman" pitchFamily="18" charset="0"/>
                <a:ea typeface="標楷體" pitchFamily="65" charset="-120"/>
                <a:cs typeface="Times New Roman" pitchFamily="18" charset="0"/>
                <a:hlinkClick r:id="rId13" tooltip="食物"/>
              </a:rPr>
              <a:t>食物</a:t>
            </a:r>
            <a:r>
              <a:rPr lang="zh-TW" altLang="zh-TW" smtClean="0">
                <a:latin typeface="Times New Roman" pitchFamily="18" charset="0"/>
                <a:ea typeface="標楷體" pitchFamily="65" charset="-120"/>
                <a:cs typeface="Times New Roman" pitchFamily="18" charset="0"/>
              </a:rPr>
              <a:t>、</a:t>
            </a:r>
            <a:r>
              <a:rPr lang="zh-TW" altLang="zh-TW" smtClean="0">
                <a:latin typeface="Times New Roman" pitchFamily="18" charset="0"/>
                <a:ea typeface="標楷體" pitchFamily="65" charset="-120"/>
                <a:cs typeface="Times New Roman" pitchFamily="18" charset="0"/>
                <a:hlinkClick r:id="rId14" tooltip="炸藥"/>
              </a:rPr>
              <a:t>炸藥</a:t>
            </a:r>
            <a:r>
              <a:rPr lang="zh-TW" altLang="zh-TW" smtClean="0">
                <a:latin typeface="Times New Roman" pitchFamily="18" charset="0"/>
                <a:ea typeface="標楷體" pitchFamily="65" charset="-120"/>
                <a:cs typeface="Times New Roman" pitchFamily="18" charset="0"/>
              </a:rPr>
              <a:t>及</a:t>
            </a:r>
            <a:r>
              <a:rPr lang="zh-TW" altLang="zh-TW" smtClean="0">
                <a:latin typeface="Times New Roman" pitchFamily="18" charset="0"/>
                <a:ea typeface="標楷體" pitchFamily="65" charset="-120"/>
                <a:cs typeface="Times New Roman" pitchFamily="18" charset="0"/>
                <a:hlinkClick r:id="rId15" tooltip="塗料"/>
              </a:rPr>
              <a:t>塗料</a:t>
            </a:r>
            <a:r>
              <a:rPr lang="zh-TW" altLang="zh-TW" smtClean="0">
                <a:latin typeface="Times New Roman" pitchFamily="18" charset="0"/>
                <a:ea typeface="標楷體" pitchFamily="65" charset="-120"/>
                <a:cs typeface="Times New Roman" pitchFamily="18" charset="0"/>
              </a:rPr>
              <a:t>等。</a:t>
            </a:r>
          </a:p>
          <a:p>
            <a:pPr>
              <a:defRPr/>
            </a:pPr>
            <a:endParaRPr lang="zh-TW" altLang="en-US" smtClean="0">
              <a:ea typeface="標楷體" pitchFamily="65" charset="-120"/>
              <a:cs typeface="Times New Roman" pitchFamily="18" charset="0"/>
            </a:endParaRPr>
          </a:p>
        </p:txBody>
      </p:sp>
      <p:sp>
        <p:nvSpPr>
          <p:cNvPr id="171012" name="投影片編號版面配置區 3"/>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SzPct val="75000"/>
              <a:buFont typeface="Wingdings" pitchFamily="2" charset="2"/>
              <a:buChar char="v"/>
              <a:defRPr kumimoji="1" sz="3200">
                <a:solidFill>
                  <a:schemeClr val="tx1"/>
                </a:solidFill>
                <a:latin typeface="Arial" charset="0"/>
                <a:ea typeface="新細明體" pitchFamily="18" charset="-120"/>
              </a:defRPr>
            </a:lvl1pPr>
            <a:lvl2pPr marL="742950" indent="-285750" eaLnBrk="0" hangingPunct="0">
              <a:spcBef>
                <a:spcPct val="20000"/>
              </a:spcBef>
              <a:buClr>
                <a:schemeClr val="accent2"/>
              </a:buClr>
              <a:buSzPct val="85000"/>
              <a:buFont typeface="Wingdings" pitchFamily="2" charset="2"/>
              <a:buChar char=""/>
              <a:defRPr kumimoji="1" sz="2800">
                <a:solidFill>
                  <a:schemeClr val="tx1"/>
                </a:solidFill>
                <a:latin typeface="Arial" charset="0"/>
                <a:ea typeface="新細明體" pitchFamily="18" charset="-120"/>
              </a:defRPr>
            </a:lvl2pPr>
            <a:lvl3pPr marL="1143000" indent="-228600" eaLnBrk="0" hangingPunct="0">
              <a:spcBef>
                <a:spcPct val="20000"/>
              </a:spcBef>
              <a:buClr>
                <a:schemeClr val="hlink"/>
              </a:buClr>
              <a:buSzPct val="85000"/>
              <a:buFont typeface="Wingdings" pitchFamily="2" charset="2"/>
              <a:buChar char="v"/>
              <a:defRPr kumimoji="1" sz="2400">
                <a:solidFill>
                  <a:schemeClr val="tx1"/>
                </a:solidFill>
                <a:latin typeface="Arial" charset="0"/>
                <a:ea typeface="新細明體" pitchFamily="18" charset="-120"/>
              </a:defRPr>
            </a:lvl3pPr>
            <a:lvl4pPr marL="1600200" indent="-228600" eaLnBrk="0" hangingPunct="0">
              <a:spcBef>
                <a:spcPct val="20000"/>
              </a:spcBef>
              <a:buClr>
                <a:schemeClr val="accent2"/>
              </a:buClr>
              <a:buSzPct val="90000"/>
              <a:buFont typeface="Wingdings" pitchFamily="2" charset="2"/>
              <a:buChar char=""/>
              <a:defRPr kumimoji="1" sz="2000">
                <a:solidFill>
                  <a:schemeClr val="tx1"/>
                </a:solidFill>
                <a:latin typeface="Arial" charset="0"/>
                <a:ea typeface="新細明體" pitchFamily="18" charset="-120"/>
              </a:defRPr>
            </a:lvl4pPr>
            <a:lvl5pPr marL="2057400" indent="-228600" eaLnBrk="0" hangingPunct="0">
              <a:spcBef>
                <a:spcPct val="20000"/>
              </a:spcBef>
              <a:buClr>
                <a:schemeClr val="hlink"/>
              </a:buClr>
              <a:buSzPct val="85000"/>
              <a:buFont typeface="Wingdings" pitchFamily="2" charset="2"/>
              <a:buChar char="v"/>
              <a:defRPr kumimoji="1" sz="2000">
                <a:solidFill>
                  <a:schemeClr val="tx1"/>
                </a:solidFill>
                <a:latin typeface="Arial" charset="0"/>
                <a:ea typeface="新細明體" pitchFamily="18" charset="-120"/>
              </a:defRPr>
            </a:lvl5pPr>
            <a:lvl6pPr marL="25146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pitchFamily="18" charset="-120"/>
              </a:defRPr>
            </a:lvl6pPr>
            <a:lvl7pPr marL="29718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pitchFamily="18" charset="-120"/>
              </a:defRPr>
            </a:lvl7pPr>
            <a:lvl8pPr marL="34290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pitchFamily="18" charset="-120"/>
              </a:defRPr>
            </a:lvl8pPr>
            <a:lvl9pPr marL="38862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pitchFamily="18" charset="-120"/>
              </a:defRPr>
            </a:lvl9pPr>
          </a:lstStyle>
          <a:p>
            <a:pPr eaLnBrk="1" hangingPunct="1">
              <a:spcBef>
                <a:spcPct val="0"/>
              </a:spcBef>
              <a:buClrTx/>
              <a:buSzTx/>
              <a:buFontTx/>
              <a:buNone/>
              <a:defRPr/>
            </a:pPr>
            <a:fld id="{72F7F987-E127-4CD0-A701-6C6CEC881B5F}" type="slidenum">
              <a:rPr kumimoji="0" lang="en-US" altLang="zh-TW" sz="1400" smtClean="0"/>
              <a:pPr eaLnBrk="1" hangingPunct="1">
                <a:spcBef>
                  <a:spcPct val="0"/>
                </a:spcBef>
                <a:buClrTx/>
                <a:buSzTx/>
                <a:buFontTx/>
                <a:buNone/>
                <a:defRPr/>
              </a:pPr>
              <a:t>24</a:t>
            </a:fld>
            <a:endParaRPr kumimoji="0" lang="en-US" altLang="zh-TW" sz="1400" smtClean="0"/>
          </a:p>
        </p:txBody>
      </p:sp>
    </p:spTree>
    <p:extLst>
      <p:ext uri="{BB962C8B-B14F-4D97-AF65-F5344CB8AC3E}">
        <p14:creationId xmlns:p14="http://schemas.microsoft.com/office/powerpoint/2010/main" val="10133379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標題 1"/>
          <p:cNvSpPr>
            <a:spLocks noGrp="1"/>
          </p:cNvSpPr>
          <p:nvPr>
            <p:ph type="title"/>
          </p:nvPr>
        </p:nvSpPr>
        <p:spPr/>
        <p:txBody>
          <a:bodyPr>
            <a:normAutofit fontScale="90000"/>
          </a:bodyPr>
          <a:lstStyle/>
          <a:p>
            <a:pPr>
              <a:defRPr/>
            </a:pPr>
            <a:r>
              <a:rPr lang="en-US" altLang="zh-TW" smtClean="0">
                <a:latin typeface="Times New Roman" pitchFamily="18" charset="0"/>
                <a:cs typeface="Times New Roman" pitchFamily="18" charset="0"/>
              </a:rPr>
              <a:t>The saturated hydrocarbons: </a:t>
            </a:r>
            <a:br>
              <a:rPr lang="en-US" altLang="zh-TW" smtClean="0">
                <a:latin typeface="Times New Roman" pitchFamily="18" charset="0"/>
                <a:cs typeface="Times New Roman" pitchFamily="18" charset="0"/>
              </a:rPr>
            </a:br>
            <a:r>
              <a:rPr lang="en-US" altLang="zh-TW" smtClean="0">
                <a:latin typeface="Times New Roman" pitchFamily="18" charset="0"/>
                <a:cs typeface="Times New Roman" pitchFamily="18" charset="0"/>
              </a:rPr>
              <a:t>Alkanes and CycloAlanes</a:t>
            </a:r>
            <a:endParaRPr lang="zh-TW" altLang="en-US" smtClean="0">
              <a:latin typeface="Times New Roman" pitchFamily="18" charset="0"/>
              <a:cs typeface="Times New Roman" pitchFamily="18" charset="0"/>
            </a:endParaRPr>
          </a:p>
        </p:txBody>
      </p:sp>
      <p:sp>
        <p:nvSpPr>
          <p:cNvPr id="3" name="內容版面配置區 2"/>
          <p:cNvSpPr>
            <a:spLocks noGrp="1"/>
          </p:cNvSpPr>
          <p:nvPr>
            <p:ph idx="1"/>
          </p:nvPr>
        </p:nvSpPr>
        <p:spPr>
          <a:xfrm>
            <a:off x="301625" y="1905000"/>
            <a:ext cx="8540750" cy="4953000"/>
          </a:xfrm>
        </p:spPr>
        <p:txBody>
          <a:bodyPr/>
          <a:lstStyle/>
          <a:p>
            <a:r>
              <a:rPr lang="zh-TW" altLang="en-US" smtClean="0">
                <a:latin typeface="標楷體" pitchFamily="65" charset="-120"/>
                <a:ea typeface="標楷體" pitchFamily="65" charset="-120"/>
                <a:cs typeface="Times New Roman" pitchFamily="18" charset="0"/>
              </a:rPr>
              <a:t>飽和烴</a:t>
            </a:r>
            <a:r>
              <a:rPr lang="en-US" altLang="zh-TW" smtClean="0">
                <a:latin typeface="標楷體" pitchFamily="65" charset="-120"/>
                <a:ea typeface="標楷體" pitchFamily="65" charset="-120"/>
                <a:cs typeface="Times New Roman" pitchFamily="18" charset="0"/>
              </a:rPr>
              <a:t>:</a:t>
            </a:r>
          </a:p>
          <a:p>
            <a:r>
              <a:rPr lang="en-US" altLang="zh-TW" smtClean="0">
                <a:latin typeface="Times New Roman" pitchFamily="18" charset="0"/>
                <a:ea typeface="標楷體" pitchFamily="65" charset="-120"/>
                <a:cs typeface="Times New Roman" pitchFamily="18" charset="0"/>
              </a:rPr>
              <a:t>Alkanes: CH4(methane)</a:t>
            </a:r>
            <a:r>
              <a:rPr lang="zh-TW" altLang="en-US" smtClean="0">
                <a:latin typeface="Times New Roman" pitchFamily="18" charset="0"/>
                <a:ea typeface="標楷體" pitchFamily="65" charset="-120"/>
                <a:cs typeface="Times New Roman" pitchFamily="18" charset="0"/>
              </a:rPr>
              <a:t>，</a:t>
            </a:r>
            <a:r>
              <a:rPr lang="en-US" altLang="zh-TW" smtClean="0">
                <a:latin typeface="Times New Roman" pitchFamily="18" charset="0"/>
                <a:ea typeface="標楷體" pitchFamily="65" charset="-120"/>
                <a:cs typeface="Times New Roman" pitchFamily="18" charset="0"/>
              </a:rPr>
              <a:t> C2H6(ethane)</a:t>
            </a:r>
          </a:p>
          <a:p>
            <a:r>
              <a:rPr lang="en-US" altLang="zh-TW" smtClean="0">
                <a:latin typeface="Times New Roman" pitchFamily="18" charset="0"/>
                <a:ea typeface="標楷體" pitchFamily="65" charset="-120"/>
                <a:cs typeface="Times New Roman" pitchFamily="18" charset="0"/>
              </a:rPr>
              <a:t>(</a:t>
            </a:r>
            <a:r>
              <a:rPr lang="zh-TW" altLang="en-US" smtClean="0">
                <a:latin typeface="標楷體" pitchFamily="65" charset="-120"/>
                <a:ea typeface="標楷體" pitchFamily="65" charset="-120"/>
                <a:cs typeface="Times New Roman" pitchFamily="18" charset="0"/>
              </a:rPr>
              <a:t>烷類</a:t>
            </a:r>
            <a:r>
              <a:rPr lang="en-US" altLang="zh-TW" smtClean="0">
                <a:latin typeface="標楷體" pitchFamily="65" charset="-120"/>
                <a:ea typeface="標楷體" pitchFamily="65" charset="-120"/>
                <a:cs typeface="Times New Roman" pitchFamily="18" charset="0"/>
              </a:rPr>
              <a:t>)</a:t>
            </a:r>
            <a:r>
              <a:rPr lang="en-US" altLang="zh-TW" smtClean="0">
                <a:latin typeface="Times New Roman" pitchFamily="18" charset="0"/>
                <a:ea typeface="標楷體" pitchFamily="65" charset="-120"/>
                <a:cs typeface="Times New Roman" pitchFamily="18" charset="0"/>
              </a:rPr>
              <a:t>    C3H8(propane)</a:t>
            </a:r>
            <a:r>
              <a:rPr lang="zh-TW" altLang="en-US" smtClean="0">
                <a:latin typeface="Times New Roman" pitchFamily="18" charset="0"/>
                <a:ea typeface="標楷體" pitchFamily="65" charset="-120"/>
                <a:cs typeface="Times New Roman" pitchFamily="18" charset="0"/>
              </a:rPr>
              <a:t>，</a:t>
            </a:r>
            <a:r>
              <a:rPr lang="en-US" altLang="zh-TW" smtClean="0">
                <a:latin typeface="Times New Roman" pitchFamily="18" charset="0"/>
                <a:ea typeface="標楷體" pitchFamily="65" charset="-120"/>
                <a:cs typeface="Times New Roman" pitchFamily="18" charset="0"/>
              </a:rPr>
              <a:t>C4H10(butane) :                 </a:t>
            </a:r>
          </a:p>
          <a:p>
            <a:r>
              <a:rPr lang="en-US" altLang="zh-TW" smtClean="0">
                <a:latin typeface="Times New Roman" pitchFamily="18" charset="0"/>
                <a:ea typeface="標楷體" pitchFamily="65" charset="-120"/>
                <a:cs typeface="Times New Roman" pitchFamily="18" charset="0"/>
              </a:rPr>
              <a:t>                                             CnH2n+2</a:t>
            </a:r>
          </a:p>
          <a:p>
            <a:pPr>
              <a:buFont typeface="Wingdings" pitchFamily="2" charset="2"/>
              <a:buNone/>
            </a:pPr>
            <a:r>
              <a:rPr lang="zh-TW" altLang="en-US" smtClean="0">
                <a:latin typeface="標楷體" pitchFamily="65" charset="-120"/>
                <a:ea typeface="標楷體" pitchFamily="65" charset="-120"/>
                <a:cs typeface="Times New Roman" pitchFamily="18" charset="0"/>
              </a:rPr>
              <a:t>環烷烴</a:t>
            </a:r>
            <a:r>
              <a:rPr lang="en-US" altLang="zh-TW" smtClean="0">
                <a:latin typeface="標楷體" pitchFamily="65" charset="-120"/>
                <a:ea typeface="標楷體" pitchFamily="65" charset="-120"/>
                <a:cs typeface="Times New Roman" pitchFamily="18" charset="0"/>
              </a:rPr>
              <a:t>:</a:t>
            </a:r>
            <a:r>
              <a:rPr lang="en-US" altLang="zh-TW" smtClean="0">
                <a:latin typeface="Times New Roman" pitchFamily="18" charset="0"/>
                <a:ea typeface="標楷體" pitchFamily="65" charset="-120"/>
                <a:cs typeface="Times New Roman" pitchFamily="18" charset="0"/>
              </a:rPr>
              <a:t>Cycloalkane:</a:t>
            </a:r>
            <a:r>
              <a:rPr lang="zh-TW" altLang="en-US" smtClean="0">
                <a:latin typeface="Times New Roman" pitchFamily="18" charset="0"/>
                <a:ea typeface="標楷體" pitchFamily="65" charset="-120"/>
                <a:cs typeface="Times New Roman" pitchFamily="18" charset="0"/>
              </a:rPr>
              <a:t> </a:t>
            </a:r>
            <a:r>
              <a:rPr lang="en-US" altLang="zh-TW" smtClean="0">
                <a:latin typeface="Times New Roman" pitchFamily="18" charset="0"/>
                <a:ea typeface="標楷體" pitchFamily="65" charset="-120"/>
                <a:cs typeface="Times New Roman" pitchFamily="18" charset="0"/>
              </a:rPr>
              <a:t>C3H6</a:t>
            </a:r>
          </a:p>
          <a:p>
            <a:r>
              <a:rPr lang="en-US" altLang="zh-TW" smtClean="0">
                <a:latin typeface="Times New Roman" pitchFamily="18" charset="0"/>
                <a:ea typeface="標楷體" pitchFamily="65" charset="-120"/>
                <a:cs typeface="Times New Roman" pitchFamily="18" charset="0"/>
              </a:rPr>
              <a:t>           C4H8</a:t>
            </a:r>
            <a:r>
              <a:rPr lang="zh-TW" altLang="en-US" smtClean="0">
                <a:latin typeface="Times New Roman" pitchFamily="18" charset="0"/>
                <a:ea typeface="標楷體" pitchFamily="65" charset="-120"/>
                <a:cs typeface="Times New Roman" pitchFamily="18" charset="0"/>
              </a:rPr>
              <a:t>，</a:t>
            </a:r>
            <a:r>
              <a:rPr lang="en-US" altLang="zh-TW" smtClean="0">
                <a:latin typeface="Times New Roman" pitchFamily="18" charset="0"/>
                <a:ea typeface="標楷體" pitchFamily="65" charset="-120"/>
                <a:cs typeface="Times New Roman" pitchFamily="18" charset="0"/>
              </a:rPr>
              <a:t>C6H12</a:t>
            </a:r>
            <a:r>
              <a:rPr lang="zh-TW" altLang="en-US" smtClean="0">
                <a:latin typeface="Times New Roman" pitchFamily="18" charset="0"/>
                <a:ea typeface="標楷體" pitchFamily="65" charset="-120"/>
                <a:cs typeface="Times New Roman" pitchFamily="18" charset="0"/>
              </a:rPr>
              <a:t>，</a:t>
            </a:r>
            <a:r>
              <a:rPr lang="en-US" altLang="zh-TW" smtClean="0">
                <a:latin typeface="Times New Roman" pitchFamily="18" charset="0"/>
                <a:ea typeface="標楷體" pitchFamily="65" charset="-120"/>
                <a:cs typeface="Times New Roman" pitchFamily="18" charset="0"/>
              </a:rPr>
              <a:t>CnH2n</a:t>
            </a:r>
          </a:p>
          <a:p>
            <a:pPr>
              <a:buFont typeface="Wingdings" pitchFamily="2" charset="2"/>
              <a:buNone/>
            </a:pPr>
            <a:r>
              <a:rPr lang="en-US" altLang="zh-TW" smtClean="0">
                <a:cs typeface="Times New Roman" pitchFamily="18" charset="0"/>
              </a:rPr>
              <a:t> </a:t>
            </a:r>
            <a:endParaRPr lang="zh-TW" altLang="en-US" smtClean="0">
              <a:cs typeface="Times New Roman" pitchFamily="18" charset="0"/>
            </a:endParaRPr>
          </a:p>
        </p:txBody>
      </p:sp>
      <p:sp>
        <p:nvSpPr>
          <p:cNvPr id="172036" name="投影片編號版面配置區 3"/>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SzPct val="75000"/>
              <a:buFont typeface="Wingdings" pitchFamily="2" charset="2"/>
              <a:buChar char="v"/>
              <a:defRPr kumimoji="1" sz="3200">
                <a:solidFill>
                  <a:schemeClr val="tx1"/>
                </a:solidFill>
                <a:latin typeface="Arial" charset="0"/>
                <a:ea typeface="新細明體" pitchFamily="18" charset="-120"/>
              </a:defRPr>
            </a:lvl1pPr>
            <a:lvl2pPr marL="742950" indent="-285750" eaLnBrk="0" hangingPunct="0">
              <a:spcBef>
                <a:spcPct val="20000"/>
              </a:spcBef>
              <a:buClr>
                <a:schemeClr val="accent2"/>
              </a:buClr>
              <a:buSzPct val="85000"/>
              <a:buFont typeface="Wingdings" pitchFamily="2" charset="2"/>
              <a:buChar char=""/>
              <a:defRPr kumimoji="1" sz="2800">
                <a:solidFill>
                  <a:schemeClr val="tx1"/>
                </a:solidFill>
                <a:latin typeface="Arial" charset="0"/>
                <a:ea typeface="新細明體" pitchFamily="18" charset="-120"/>
              </a:defRPr>
            </a:lvl2pPr>
            <a:lvl3pPr marL="1143000" indent="-228600" eaLnBrk="0" hangingPunct="0">
              <a:spcBef>
                <a:spcPct val="20000"/>
              </a:spcBef>
              <a:buClr>
                <a:schemeClr val="hlink"/>
              </a:buClr>
              <a:buSzPct val="85000"/>
              <a:buFont typeface="Wingdings" pitchFamily="2" charset="2"/>
              <a:buChar char="v"/>
              <a:defRPr kumimoji="1" sz="2400">
                <a:solidFill>
                  <a:schemeClr val="tx1"/>
                </a:solidFill>
                <a:latin typeface="Arial" charset="0"/>
                <a:ea typeface="新細明體" pitchFamily="18" charset="-120"/>
              </a:defRPr>
            </a:lvl3pPr>
            <a:lvl4pPr marL="1600200" indent="-228600" eaLnBrk="0" hangingPunct="0">
              <a:spcBef>
                <a:spcPct val="20000"/>
              </a:spcBef>
              <a:buClr>
                <a:schemeClr val="accent2"/>
              </a:buClr>
              <a:buSzPct val="90000"/>
              <a:buFont typeface="Wingdings" pitchFamily="2" charset="2"/>
              <a:buChar char=""/>
              <a:defRPr kumimoji="1" sz="2000">
                <a:solidFill>
                  <a:schemeClr val="tx1"/>
                </a:solidFill>
                <a:latin typeface="Arial" charset="0"/>
                <a:ea typeface="新細明體" pitchFamily="18" charset="-120"/>
              </a:defRPr>
            </a:lvl4pPr>
            <a:lvl5pPr marL="2057400" indent="-228600" eaLnBrk="0" hangingPunct="0">
              <a:spcBef>
                <a:spcPct val="20000"/>
              </a:spcBef>
              <a:buClr>
                <a:schemeClr val="hlink"/>
              </a:buClr>
              <a:buSzPct val="85000"/>
              <a:buFont typeface="Wingdings" pitchFamily="2" charset="2"/>
              <a:buChar char="v"/>
              <a:defRPr kumimoji="1" sz="2000">
                <a:solidFill>
                  <a:schemeClr val="tx1"/>
                </a:solidFill>
                <a:latin typeface="Arial" charset="0"/>
                <a:ea typeface="新細明體" pitchFamily="18" charset="-120"/>
              </a:defRPr>
            </a:lvl5pPr>
            <a:lvl6pPr marL="25146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pitchFamily="18" charset="-120"/>
              </a:defRPr>
            </a:lvl6pPr>
            <a:lvl7pPr marL="29718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pitchFamily="18" charset="-120"/>
              </a:defRPr>
            </a:lvl7pPr>
            <a:lvl8pPr marL="34290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pitchFamily="18" charset="-120"/>
              </a:defRPr>
            </a:lvl8pPr>
            <a:lvl9pPr marL="38862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pitchFamily="18" charset="-120"/>
              </a:defRPr>
            </a:lvl9pPr>
          </a:lstStyle>
          <a:p>
            <a:pPr eaLnBrk="1" hangingPunct="1">
              <a:spcBef>
                <a:spcPct val="0"/>
              </a:spcBef>
              <a:buClrTx/>
              <a:buSzTx/>
              <a:buFontTx/>
              <a:buNone/>
              <a:defRPr/>
            </a:pPr>
            <a:fld id="{D3F76B6B-7C17-4B25-9238-02D4D1F00491}" type="slidenum">
              <a:rPr kumimoji="0" lang="en-US" altLang="zh-TW" sz="1400" smtClean="0"/>
              <a:pPr eaLnBrk="1" hangingPunct="1">
                <a:spcBef>
                  <a:spcPct val="0"/>
                </a:spcBef>
                <a:buClrTx/>
                <a:buSzTx/>
                <a:buFontTx/>
                <a:buNone/>
                <a:defRPr/>
              </a:pPr>
              <a:t>25</a:t>
            </a:fld>
            <a:endParaRPr kumimoji="0" lang="en-US" altLang="zh-TW" sz="1400" smtClean="0"/>
          </a:p>
        </p:txBody>
      </p:sp>
    </p:spTree>
    <p:extLst>
      <p:ext uri="{BB962C8B-B14F-4D97-AF65-F5344CB8AC3E}">
        <p14:creationId xmlns:p14="http://schemas.microsoft.com/office/powerpoint/2010/main" val="441196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標題 1"/>
          <p:cNvSpPr>
            <a:spLocks noGrp="1"/>
          </p:cNvSpPr>
          <p:nvPr>
            <p:ph type="title"/>
          </p:nvPr>
        </p:nvSpPr>
        <p:spPr/>
        <p:txBody>
          <a:bodyPr>
            <a:normAutofit fontScale="90000"/>
          </a:bodyPr>
          <a:lstStyle/>
          <a:p>
            <a:pPr>
              <a:defRPr/>
            </a:pPr>
            <a:r>
              <a:rPr lang="en-US" altLang="zh-TW" smtClean="0">
                <a:latin typeface="Times New Roman" pitchFamily="18" charset="0"/>
                <a:cs typeface="Times New Roman" pitchFamily="18" charset="0"/>
              </a:rPr>
              <a:t>The unsaturated hydrocarbons: </a:t>
            </a:r>
            <a:br>
              <a:rPr lang="en-US" altLang="zh-TW" smtClean="0">
                <a:latin typeface="Times New Roman" pitchFamily="18" charset="0"/>
                <a:cs typeface="Times New Roman" pitchFamily="18" charset="0"/>
              </a:rPr>
            </a:br>
            <a:r>
              <a:rPr lang="en-US" altLang="zh-TW" smtClean="0">
                <a:latin typeface="Times New Roman" pitchFamily="18" charset="0"/>
                <a:cs typeface="Times New Roman" pitchFamily="18" charset="0"/>
              </a:rPr>
              <a:t>Alkenes and Alkynes</a:t>
            </a:r>
            <a:endParaRPr lang="zh-TW" altLang="en-US" smtClean="0"/>
          </a:p>
        </p:txBody>
      </p:sp>
      <p:sp>
        <p:nvSpPr>
          <p:cNvPr id="173059" name="內容版面配置區 2"/>
          <p:cNvSpPr>
            <a:spLocks noGrp="1"/>
          </p:cNvSpPr>
          <p:nvPr>
            <p:ph idx="1"/>
          </p:nvPr>
        </p:nvSpPr>
        <p:spPr/>
        <p:txBody>
          <a:bodyPr>
            <a:normAutofit lnSpcReduction="10000"/>
          </a:bodyPr>
          <a:lstStyle/>
          <a:p>
            <a:r>
              <a:rPr lang="zh-TW" altLang="en-US" smtClean="0">
                <a:latin typeface="標楷體" pitchFamily="65" charset="-120"/>
                <a:ea typeface="標楷體" pitchFamily="65" charset="-120"/>
                <a:cs typeface="Times New Roman" pitchFamily="18" charset="0"/>
              </a:rPr>
              <a:t>不飽和烴</a:t>
            </a:r>
            <a:r>
              <a:rPr lang="en-US" altLang="zh-TW" smtClean="0">
                <a:latin typeface="標楷體" pitchFamily="65" charset="-120"/>
                <a:ea typeface="標楷體" pitchFamily="65" charset="-120"/>
                <a:cs typeface="Times New Roman" pitchFamily="18" charset="0"/>
              </a:rPr>
              <a:t>:</a:t>
            </a:r>
            <a:r>
              <a:rPr lang="en-US" altLang="zh-TW" smtClean="0">
                <a:latin typeface="Times New Roman" pitchFamily="18" charset="0"/>
                <a:ea typeface="標楷體" pitchFamily="65" charset="-120"/>
                <a:cs typeface="Times New Roman" pitchFamily="18" charset="0"/>
              </a:rPr>
              <a:t>Alkenes:C2H4 (ethylene)</a:t>
            </a:r>
            <a:r>
              <a:rPr lang="zh-TW" altLang="en-US" smtClean="0">
                <a:latin typeface="Times New Roman" pitchFamily="18" charset="0"/>
                <a:ea typeface="標楷體" pitchFamily="65" charset="-120"/>
                <a:cs typeface="Times New Roman" pitchFamily="18" charset="0"/>
              </a:rPr>
              <a:t>，    </a:t>
            </a:r>
            <a:endParaRPr lang="en-US" altLang="zh-TW" smtClean="0">
              <a:latin typeface="Times New Roman" pitchFamily="18" charset="0"/>
              <a:ea typeface="標楷體" pitchFamily="65" charset="-120"/>
              <a:cs typeface="Times New Roman" pitchFamily="18" charset="0"/>
            </a:endParaRPr>
          </a:p>
          <a:p>
            <a:r>
              <a:rPr lang="zh-TW" altLang="en-US" smtClean="0">
                <a:latin typeface="Times New Roman" pitchFamily="18" charset="0"/>
                <a:ea typeface="標楷體" pitchFamily="65" charset="-120"/>
                <a:cs typeface="Times New Roman" pitchFamily="18" charset="0"/>
              </a:rPr>
              <a:t>  </a:t>
            </a:r>
            <a:r>
              <a:rPr lang="zh-TW" altLang="en-US" smtClean="0">
                <a:latin typeface="標楷體" pitchFamily="65" charset="-120"/>
                <a:ea typeface="標楷體" pitchFamily="65" charset="-120"/>
                <a:cs typeface="Times New Roman" pitchFamily="18" charset="0"/>
              </a:rPr>
              <a:t>烯類</a:t>
            </a:r>
            <a:r>
              <a:rPr lang="en-US" altLang="zh-TW" smtClean="0">
                <a:latin typeface="標楷體" pitchFamily="65" charset="-120"/>
                <a:ea typeface="標楷體" pitchFamily="65" charset="-120"/>
                <a:cs typeface="Times New Roman" pitchFamily="18" charset="0"/>
              </a:rPr>
              <a:t>:</a:t>
            </a:r>
            <a:r>
              <a:rPr lang="zh-TW" altLang="en-US" smtClean="0">
                <a:latin typeface="標楷體" pitchFamily="65" charset="-120"/>
                <a:ea typeface="標楷體" pitchFamily="65" charset="-120"/>
                <a:cs typeface="Times New Roman" pitchFamily="18" charset="0"/>
              </a:rPr>
              <a:t>         </a:t>
            </a:r>
            <a:r>
              <a:rPr lang="en-US" altLang="zh-TW" smtClean="0">
                <a:latin typeface="Times New Roman" pitchFamily="18" charset="0"/>
                <a:ea typeface="標楷體" pitchFamily="65" charset="-120"/>
                <a:cs typeface="Times New Roman" pitchFamily="18" charset="0"/>
              </a:rPr>
              <a:t>C3H6(propylene)</a:t>
            </a:r>
          </a:p>
          <a:p>
            <a:r>
              <a:rPr lang="en-US" altLang="zh-TW" smtClean="0">
                <a:latin typeface="Times New Roman" pitchFamily="18" charset="0"/>
                <a:ea typeface="標楷體" pitchFamily="65" charset="-120"/>
                <a:cs typeface="Times New Roman" pitchFamily="18" charset="0"/>
              </a:rPr>
              <a:t>               </a:t>
            </a:r>
            <a:r>
              <a:rPr lang="zh-TW" altLang="en-US" smtClean="0">
                <a:latin typeface="Times New Roman" pitchFamily="18" charset="0"/>
                <a:ea typeface="標楷體" pitchFamily="65" charset="-120"/>
                <a:cs typeface="Times New Roman" pitchFamily="18" charset="0"/>
              </a:rPr>
              <a:t>                 </a:t>
            </a:r>
            <a:r>
              <a:rPr lang="en-US" altLang="zh-TW" smtClean="0">
                <a:latin typeface="Times New Roman" pitchFamily="18" charset="0"/>
                <a:ea typeface="標楷體" pitchFamily="65" charset="-120"/>
                <a:cs typeface="Times New Roman" pitchFamily="18" charset="0"/>
              </a:rPr>
              <a:t>CnH2n</a:t>
            </a:r>
          </a:p>
          <a:p>
            <a:r>
              <a:rPr lang="en-US" altLang="zh-TW" smtClean="0">
                <a:latin typeface="Times New Roman" pitchFamily="18" charset="0"/>
                <a:ea typeface="標楷體" pitchFamily="65" charset="-120"/>
                <a:cs typeface="Times New Roman" pitchFamily="18" charset="0"/>
              </a:rPr>
              <a:t>Alkynes: C2H2(acetylene):</a:t>
            </a:r>
            <a:r>
              <a:rPr lang="zh-TW" altLang="en-US" smtClean="0">
                <a:latin typeface="Times New Roman" pitchFamily="18" charset="0"/>
                <a:ea typeface="標楷體" pitchFamily="65" charset="-120"/>
                <a:cs typeface="Times New Roman" pitchFamily="18" charset="0"/>
              </a:rPr>
              <a:t>   </a:t>
            </a:r>
            <a:r>
              <a:rPr lang="en-US" altLang="zh-TW" smtClean="0">
                <a:latin typeface="Times New Roman" pitchFamily="18" charset="0"/>
                <a:ea typeface="標楷體" pitchFamily="65" charset="-120"/>
                <a:cs typeface="Times New Roman" pitchFamily="18" charset="0"/>
              </a:rPr>
              <a:t>H-C≡C-H</a:t>
            </a:r>
          </a:p>
          <a:p>
            <a:r>
              <a:rPr lang="en-US" altLang="zh-TW" smtClean="0">
                <a:latin typeface="Times New Roman" pitchFamily="18" charset="0"/>
                <a:ea typeface="標楷體" pitchFamily="65" charset="-120"/>
                <a:cs typeface="Times New Roman" pitchFamily="18" charset="0"/>
              </a:rPr>
              <a:t> </a:t>
            </a:r>
            <a:r>
              <a:rPr lang="zh-TW" altLang="en-US" smtClean="0">
                <a:latin typeface="標楷體" pitchFamily="65" charset="-120"/>
                <a:ea typeface="標楷體" pitchFamily="65" charset="-120"/>
                <a:cs typeface="Times New Roman" pitchFamily="18" charset="0"/>
              </a:rPr>
              <a:t>炔類</a:t>
            </a:r>
            <a:r>
              <a:rPr lang="en-US" altLang="zh-TW" smtClean="0">
                <a:latin typeface="標楷體" pitchFamily="65" charset="-120"/>
                <a:ea typeface="標楷體" pitchFamily="65" charset="-120"/>
                <a:cs typeface="Times New Roman" pitchFamily="18" charset="0"/>
              </a:rPr>
              <a:t>:</a:t>
            </a:r>
            <a:r>
              <a:rPr lang="en-US" altLang="zh-TW" smtClean="0">
                <a:latin typeface="Times New Roman" pitchFamily="18" charset="0"/>
                <a:ea typeface="標楷體" pitchFamily="65" charset="-120"/>
                <a:cs typeface="Times New Roman" pitchFamily="18" charset="0"/>
              </a:rPr>
              <a:t>    C4H6(1-butyne)</a:t>
            </a:r>
            <a:r>
              <a:rPr lang="zh-TW" altLang="en-US" smtClean="0">
                <a:latin typeface="Times New Roman" pitchFamily="18" charset="0"/>
                <a:ea typeface="標楷體" pitchFamily="65" charset="-120"/>
                <a:cs typeface="Times New Roman" pitchFamily="18" charset="0"/>
              </a:rPr>
              <a:t> </a:t>
            </a:r>
            <a:r>
              <a:rPr lang="en-US" altLang="zh-TW" smtClean="0">
                <a:latin typeface="Times New Roman" pitchFamily="18" charset="0"/>
                <a:ea typeface="標楷體" pitchFamily="65" charset="-120"/>
                <a:cs typeface="Times New Roman" pitchFamily="18" charset="0"/>
              </a:rPr>
              <a:t>H-C≡C-CH2-CH3</a:t>
            </a:r>
          </a:p>
          <a:p>
            <a:r>
              <a:rPr lang="en-US" altLang="zh-TW" smtClean="0">
                <a:latin typeface="Times New Roman" pitchFamily="18" charset="0"/>
                <a:ea typeface="標楷體" pitchFamily="65" charset="-120"/>
                <a:cs typeface="Times New Roman" pitchFamily="18" charset="0"/>
              </a:rPr>
              <a:t>           C5H8(2-pentyne) H-C≡C-CH2-CH2-CH3</a:t>
            </a:r>
          </a:p>
          <a:p>
            <a:r>
              <a:rPr lang="en-US" altLang="zh-TW" smtClean="0">
                <a:latin typeface="Times New Roman" pitchFamily="18" charset="0"/>
                <a:ea typeface="標楷體" pitchFamily="65" charset="-120"/>
                <a:cs typeface="Times New Roman" pitchFamily="18" charset="0"/>
              </a:rPr>
              <a:t>               </a:t>
            </a:r>
            <a:r>
              <a:rPr lang="zh-TW" altLang="en-US" smtClean="0">
                <a:latin typeface="Times New Roman" pitchFamily="18" charset="0"/>
                <a:ea typeface="標楷體" pitchFamily="65" charset="-120"/>
                <a:cs typeface="Times New Roman" pitchFamily="18" charset="0"/>
              </a:rPr>
              <a:t>                </a:t>
            </a:r>
            <a:r>
              <a:rPr lang="en-US" altLang="zh-TW" smtClean="0">
                <a:latin typeface="Times New Roman" pitchFamily="18" charset="0"/>
                <a:ea typeface="標楷體" pitchFamily="65" charset="-120"/>
                <a:cs typeface="Times New Roman" pitchFamily="18" charset="0"/>
              </a:rPr>
              <a:t>CnH2n-2</a:t>
            </a:r>
          </a:p>
        </p:txBody>
      </p:sp>
      <p:sp>
        <p:nvSpPr>
          <p:cNvPr id="173060" name="投影片編號版面配置區 3"/>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SzPct val="75000"/>
              <a:buFont typeface="Wingdings" pitchFamily="2" charset="2"/>
              <a:buChar char="v"/>
              <a:defRPr kumimoji="1" sz="3200">
                <a:solidFill>
                  <a:schemeClr val="tx1"/>
                </a:solidFill>
                <a:latin typeface="Arial" charset="0"/>
                <a:ea typeface="新細明體" pitchFamily="18" charset="-120"/>
              </a:defRPr>
            </a:lvl1pPr>
            <a:lvl2pPr marL="742950" indent="-285750" eaLnBrk="0" hangingPunct="0">
              <a:spcBef>
                <a:spcPct val="20000"/>
              </a:spcBef>
              <a:buClr>
                <a:schemeClr val="accent2"/>
              </a:buClr>
              <a:buSzPct val="85000"/>
              <a:buFont typeface="Wingdings" pitchFamily="2" charset="2"/>
              <a:buChar char=""/>
              <a:defRPr kumimoji="1" sz="2800">
                <a:solidFill>
                  <a:schemeClr val="tx1"/>
                </a:solidFill>
                <a:latin typeface="Arial" charset="0"/>
                <a:ea typeface="新細明體" pitchFamily="18" charset="-120"/>
              </a:defRPr>
            </a:lvl2pPr>
            <a:lvl3pPr marL="1143000" indent="-228600" eaLnBrk="0" hangingPunct="0">
              <a:spcBef>
                <a:spcPct val="20000"/>
              </a:spcBef>
              <a:buClr>
                <a:schemeClr val="hlink"/>
              </a:buClr>
              <a:buSzPct val="85000"/>
              <a:buFont typeface="Wingdings" pitchFamily="2" charset="2"/>
              <a:buChar char="v"/>
              <a:defRPr kumimoji="1" sz="2400">
                <a:solidFill>
                  <a:schemeClr val="tx1"/>
                </a:solidFill>
                <a:latin typeface="Arial" charset="0"/>
                <a:ea typeface="新細明體" pitchFamily="18" charset="-120"/>
              </a:defRPr>
            </a:lvl3pPr>
            <a:lvl4pPr marL="1600200" indent="-228600" eaLnBrk="0" hangingPunct="0">
              <a:spcBef>
                <a:spcPct val="20000"/>
              </a:spcBef>
              <a:buClr>
                <a:schemeClr val="accent2"/>
              </a:buClr>
              <a:buSzPct val="90000"/>
              <a:buFont typeface="Wingdings" pitchFamily="2" charset="2"/>
              <a:buChar char=""/>
              <a:defRPr kumimoji="1" sz="2000">
                <a:solidFill>
                  <a:schemeClr val="tx1"/>
                </a:solidFill>
                <a:latin typeface="Arial" charset="0"/>
                <a:ea typeface="新細明體" pitchFamily="18" charset="-120"/>
              </a:defRPr>
            </a:lvl4pPr>
            <a:lvl5pPr marL="2057400" indent="-228600" eaLnBrk="0" hangingPunct="0">
              <a:spcBef>
                <a:spcPct val="20000"/>
              </a:spcBef>
              <a:buClr>
                <a:schemeClr val="hlink"/>
              </a:buClr>
              <a:buSzPct val="85000"/>
              <a:buFont typeface="Wingdings" pitchFamily="2" charset="2"/>
              <a:buChar char="v"/>
              <a:defRPr kumimoji="1" sz="2000">
                <a:solidFill>
                  <a:schemeClr val="tx1"/>
                </a:solidFill>
                <a:latin typeface="Arial" charset="0"/>
                <a:ea typeface="新細明體" pitchFamily="18" charset="-120"/>
              </a:defRPr>
            </a:lvl5pPr>
            <a:lvl6pPr marL="25146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pitchFamily="18" charset="-120"/>
              </a:defRPr>
            </a:lvl6pPr>
            <a:lvl7pPr marL="29718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pitchFamily="18" charset="-120"/>
              </a:defRPr>
            </a:lvl7pPr>
            <a:lvl8pPr marL="34290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pitchFamily="18" charset="-120"/>
              </a:defRPr>
            </a:lvl8pPr>
            <a:lvl9pPr marL="38862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pitchFamily="18" charset="-120"/>
              </a:defRPr>
            </a:lvl9pPr>
          </a:lstStyle>
          <a:p>
            <a:pPr eaLnBrk="1" hangingPunct="1">
              <a:spcBef>
                <a:spcPct val="0"/>
              </a:spcBef>
              <a:buClrTx/>
              <a:buSzTx/>
              <a:buFontTx/>
              <a:buNone/>
              <a:defRPr/>
            </a:pPr>
            <a:fld id="{A87F66DA-630E-48F9-8694-AF87B3B925BE}" type="slidenum">
              <a:rPr kumimoji="0" lang="en-US" altLang="zh-TW" sz="1400" smtClean="0"/>
              <a:pPr eaLnBrk="1" hangingPunct="1">
                <a:spcBef>
                  <a:spcPct val="0"/>
                </a:spcBef>
                <a:buClrTx/>
                <a:buSzTx/>
                <a:buFontTx/>
                <a:buNone/>
                <a:defRPr/>
              </a:pPr>
              <a:t>26</a:t>
            </a:fld>
            <a:endParaRPr kumimoji="0" lang="en-US" altLang="zh-TW" sz="1400" smtClean="0"/>
          </a:p>
        </p:txBody>
      </p:sp>
    </p:spTree>
    <p:extLst>
      <p:ext uri="{BB962C8B-B14F-4D97-AF65-F5344CB8AC3E}">
        <p14:creationId xmlns:p14="http://schemas.microsoft.com/office/powerpoint/2010/main" val="35242129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endParaRPr lang="zh-TW" altLang="en-US"/>
          </a:p>
        </p:txBody>
      </p:sp>
    </p:spTree>
    <p:extLst>
      <p:ext uri="{BB962C8B-B14F-4D97-AF65-F5344CB8AC3E}">
        <p14:creationId xmlns:p14="http://schemas.microsoft.com/office/powerpoint/2010/main" val="38988565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endParaRPr lang="zh-TW" altLang="en-US"/>
          </a:p>
        </p:txBody>
      </p:sp>
      <p:sp>
        <p:nvSpPr>
          <p:cNvPr id="3" name="副標題 2"/>
          <p:cNvSpPr>
            <a:spLocks noGrp="1"/>
          </p:cNvSpPr>
          <p:nvPr>
            <p:ph type="subTitle" idx="1"/>
          </p:nvPr>
        </p:nvSpPr>
        <p:spPr/>
        <p:txBody>
          <a:bodyPr/>
          <a:lstStyle/>
          <a:p>
            <a:endParaRPr lang="zh-TW" altLang="en-US"/>
          </a:p>
        </p:txBody>
      </p:sp>
    </p:spTree>
    <p:extLst>
      <p:ext uri="{BB962C8B-B14F-4D97-AF65-F5344CB8AC3E}">
        <p14:creationId xmlns:p14="http://schemas.microsoft.com/office/powerpoint/2010/main" val="17033417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3200">
                <a:solidFill>
                  <a:schemeClr val="tx1"/>
                </a:solidFill>
                <a:latin typeface="Arial" charset="0"/>
                <a:ea typeface="新細明體" charset="-120"/>
              </a:defRPr>
            </a:lvl1pPr>
            <a:lvl2pPr marL="742950" indent="-285750" eaLnBrk="0" hangingPunct="0">
              <a:buClr>
                <a:schemeClr val="accent2"/>
              </a:buClr>
              <a:buSzPct val="85000"/>
              <a:buChar char=""/>
              <a:defRPr kumimoji="1" sz="2800">
                <a:solidFill>
                  <a:schemeClr val="tx1"/>
                </a:solidFill>
                <a:latin typeface="Arial" charset="0"/>
                <a:ea typeface="新細明體" charset="-120"/>
              </a:defRPr>
            </a:lvl2pPr>
            <a:lvl3pPr marL="1143000" indent="-228600" eaLnBrk="0" hangingPunct="0">
              <a:buSzPct val="85000"/>
              <a:defRPr kumimoji="1" sz="2400">
                <a:solidFill>
                  <a:schemeClr val="tx1"/>
                </a:solidFill>
                <a:latin typeface="Arial" charset="0"/>
                <a:ea typeface="新細明體" charset="-120"/>
              </a:defRPr>
            </a:lvl3pPr>
            <a:lvl4pPr marL="1600200" indent="-228600" eaLnBrk="0" hangingPunct="0">
              <a:buClr>
                <a:schemeClr val="accent2"/>
              </a:buClr>
              <a:buSzPct val="90000"/>
              <a:buChar char=""/>
              <a:defRPr kumimoji="1" sz="2000">
                <a:solidFill>
                  <a:schemeClr val="tx1"/>
                </a:solidFill>
                <a:latin typeface="Arial" charset="0"/>
                <a:ea typeface="新細明體" charset="-120"/>
              </a:defRPr>
            </a:lvl4pPr>
            <a:lvl5pPr marL="2057400" indent="-228600" eaLnBrk="0" hangingPunct="0">
              <a:buSzPct val="85000"/>
              <a:defRPr kumimoji="1" sz="2000">
                <a:solidFill>
                  <a:schemeClr val="tx1"/>
                </a:solidFill>
                <a:latin typeface="Arial" charset="0"/>
                <a:ea typeface="新細明體" charset="-120"/>
              </a:defRPr>
            </a:lvl5pPr>
            <a:lvl6pPr marL="25146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6pPr>
            <a:lvl7pPr marL="29718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7pPr>
            <a:lvl8pPr marL="34290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8pPr>
            <a:lvl9pPr marL="38862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9pPr>
          </a:lstStyle>
          <a:p>
            <a:pPr eaLnBrk="1" hangingPunct="1"/>
            <a:fld id="{63AB4B90-1B8A-4F49-A087-962C8FFC5F13}" type="slidenum">
              <a:rPr kumimoji="0" lang="en-US" altLang="zh-TW" sz="1400" smtClean="0">
                <a:latin typeface="Times New Roman" pitchFamily="18" charset="0"/>
                <a:ea typeface="標楷體" pitchFamily="65" charset="-120"/>
              </a:rPr>
              <a:pPr eaLnBrk="1" hangingPunct="1"/>
              <a:t>3</a:t>
            </a:fld>
            <a:endParaRPr kumimoji="0" lang="en-US" altLang="zh-TW" sz="1400" smtClean="0">
              <a:latin typeface="Times New Roman" pitchFamily="18" charset="0"/>
              <a:ea typeface="標楷體" pitchFamily="65" charset="-120"/>
            </a:endParaRPr>
          </a:p>
        </p:txBody>
      </p:sp>
      <p:sp>
        <p:nvSpPr>
          <p:cNvPr id="77827" name="Rectangle 2"/>
          <p:cNvSpPr>
            <a:spLocks noGrp="1" noRot="1" noChangeArrowheads="1"/>
          </p:cNvSpPr>
          <p:nvPr>
            <p:ph type="title"/>
          </p:nvPr>
        </p:nvSpPr>
        <p:spPr/>
        <p:txBody>
          <a:bodyPr/>
          <a:lstStyle/>
          <a:p>
            <a:pPr algn="l" eaLnBrk="1" hangingPunct="1"/>
            <a:r>
              <a:rPr lang="zh-TW" altLang="en-US" smtClean="0">
                <a:latin typeface="Times New Roman" pitchFamily="18" charset="0"/>
                <a:ea typeface="標楷體" pitchFamily="65" charset="-120"/>
              </a:rPr>
              <a:t>物質與材料</a:t>
            </a:r>
          </a:p>
        </p:txBody>
      </p:sp>
      <p:sp>
        <p:nvSpPr>
          <p:cNvPr id="77828" name="Rectangle 3"/>
          <p:cNvSpPr>
            <a:spLocks noGrp="1" noRot="1" noChangeArrowheads="1"/>
          </p:cNvSpPr>
          <p:nvPr>
            <p:ph type="body" idx="1"/>
          </p:nvPr>
        </p:nvSpPr>
        <p:spPr/>
        <p:txBody>
          <a:bodyPr/>
          <a:lstStyle/>
          <a:p>
            <a:pPr eaLnBrk="1" hangingPunct="1"/>
            <a:r>
              <a:rPr lang="zh-TW" altLang="en-US" smtClean="0">
                <a:latin typeface="Times New Roman" pitchFamily="18" charset="0"/>
                <a:ea typeface="標楷體" pitchFamily="65" charset="-120"/>
              </a:rPr>
              <a:t>宇宙四大因素</a:t>
            </a:r>
          </a:p>
          <a:p>
            <a:pPr eaLnBrk="1" hangingPunct="1">
              <a:buFont typeface="Wingdings" pitchFamily="2" charset="2"/>
              <a:buNone/>
            </a:pPr>
            <a:r>
              <a:rPr lang="zh-TW" altLang="en-US" smtClean="0">
                <a:latin typeface="Times New Roman" pitchFamily="18" charset="0"/>
                <a:ea typeface="標楷體" pitchFamily="65" charset="-120"/>
              </a:rPr>
              <a:t> 物質</a:t>
            </a:r>
            <a:r>
              <a:rPr lang="en-US" altLang="zh-TW" smtClean="0">
                <a:latin typeface="Times New Roman" pitchFamily="18" charset="0"/>
                <a:ea typeface="標楷體" pitchFamily="65" charset="-120"/>
              </a:rPr>
              <a:t>(matter)-</a:t>
            </a:r>
            <a:r>
              <a:rPr lang="zh-TW" altLang="en-US" smtClean="0">
                <a:latin typeface="Times New Roman" pitchFamily="18" charset="0"/>
                <a:ea typeface="標楷體" pitchFamily="65" charset="-120"/>
              </a:rPr>
              <a:t>具有質量，佔有空間</a:t>
            </a:r>
          </a:p>
          <a:p>
            <a:pPr eaLnBrk="1" hangingPunct="1">
              <a:buFont typeface="Wingdings" pitchFamily="2" charset="2"/>
              <a:buNone/>
            </a:pPr>
            <a:r>
              <a:rPr lang="zh-TW" altLang="en-US" smtClean="0">
                <a:latin typeface="Times New Roman" pitchFamily="18" charset="0"/>
                <a:ea typeface="標楷體" pitchFamily="65" charset="-120"/>
              </a:rPr>
              <a:t> 能量</a:t>
            </a:r>
            <a:r>
              <a:rPr lang="en-US" altLang="zh-TW" smtClean="0">
                <a:latin typeface="Times New Roman" pitchFamily="18" charset="0"/>
                <a:ea typeface="標楷體" pitchFamily="65" charset="-120"/>
              </a:rPr>
              <a:t>(energy)- </a:t>
            </a:r>
            <a:r>
              <a:rPr lang="zh-TW" altLang="en-US" smtClean="0">
                <a:latin typeface="Times New Roman" pitchFamily="18" charset="0"/>
                <a:ea typeface="標楷體" pitchFamily="65" charset="-120"/>
              </a:rPr>
              <a:t>由物質變化而成            </a:t>
            </a:r>
            <a:r>
              <a:rPr lang="en-US" altLang="zh-TW" sz="3500" smtClean="0">
                <a:latin typeface="Times New Roman" pitchFamily="18" charset="0"/>
                <a:ea typeface="標楷體" pitchFamily="65" charset="-120"/>
              </a:rPr>
              <a:t>E=mx</a:t>
            </a:r>
            <a:r>
              <a:rPr lang="en-US" altLang="zh-TW" sz="4000" smtClean="0">
                <a:latin typeface="Times New Roman" pitchFamily="18" charset="0"/>
                <a:ea typeface="標楷體" pitchFamily="65" charset="-120"/>
              </a:rPr>
              <a:t>c</a:t>
            </a:r>
            <a:r>
              <a:rPr lang="en-US" altLang="zh-TW" sz="3500" baseline="30000" smtClean="0">
                <a:latin typeface="Times New Roman" pitchFamily="18" charset="0"/>
                <a:ea typeface="標楷體" pitchFamily="65" charset="-120"/>
              </a:rPr>
              <a:t>2</a:t>
            </a:r>
            <a:r>
              <a:rPr lang="en-US" altLang="zh-TW" sz="3500" smtClean="0">
                <a:latin typeface="Times New Roman" pitchFamily="18" charset="0"/>
                <a:ea typeface="標楷體" pitchFamily="65" charset="-120"/>
              </a:rPr>
              <a:t> </a:t>
            </a:r>
            <a:endParaRPr lang="en-US" altLang="zh-TW" smtClean="0">
              <a:latin typeface="Times New Roman" pitchFamily="18" charset="0"/>
              <a:ea typeface="標楷體" pitchFamily="65" charset="-120"/>
            </a:endParaRPr>
          </a:p>
          <a:p>
            <a:pPr eaLnBrk="1" hangingPunct="1">
              <a:buFont typeface="Wingdings" pitchFamily="2" charset="2"/>
              <a:buNone/>
            </a:pPr>
            <a:r>
              <a:rPr lang="en-US" altLang="zh-TW" smtClean="0">
                <a:latin typeface="Times New Roman" pitchFamily="18" charset="0"/>
                <a:ea typeface="標楷體" pitchFamily="65" charset="-120"/>
              </a:rPr>
              <a:t> </a:t>
            </a:r>
            <a:r>
              <a:rPr lang="zh-TW" altLang="en-US" smtClean="0">
                <a:latin typeface="Times New Roman" pitchFamily="18" charset="0"/>
                <a:ea typeface="標楷體" pitchFamily="65" charset="-120"/>
              </a:rPr>
              <a:t>時間</a:t>
            </a:r>
            <a:r>
              <a:rPr lang="en-US" altLang="zh-TW" smtClean="0">
                <a:latin typeface="Times New Roman" pitchFamily="18" charset="0"/>
                <a:ea typeface="標楷體" pitchFamily="65" charset="-120"/>
              </a:rPr>
              <a:t>(time)   - </a:t>
            </a:r>
            <a:r>
              <a:rPr lang="zh-TW" altLang="en-US" smtClean="0">
                <a:latin typeface="Times New Roman" pitchFamily="18" charset="0"/>
                <a:ea typeface="標楷體" pitchFamily="65" charset="-120"/>
              </a:rPr>
              <a:t>主宰物質的變化</a:t>
            </a:r>
            <a:endParaRPr lang="zh-TW" altLang="en-US" sz="3500" smtClean="0">
              <a:latin typeface="Times New Roman" pitchFamily="18" charset="0"/>
              <a:ea typeface="標楷體" pitchFamily="65" charset="-120"/>
            </a:endParaRPr>
          </a:p>
          <a:p>
            <a:pPr eaLnBrk="1" hangingPunct="1">
              <a:buFont typeface="Wingdings" pitchFamily="2" charset="2"/>
              <a:buNone/>
            </a:pPr>
            <a:r>
              <a:rPr lang="zh-TW" altLang="en-US" smtClean="0">
                <a:latin typeface="Times New Roman" pitchFamily="18" charset="0"/>
                <a:ea typeface="標楷體" pitchFamily="65" charset="-120"/>
              </a:rPr>
              <a:t> 空間</a:t>
            </a:r>
            <a:r>
              <a:rPr lang="en-US" altLang="zh-TW" smtClean="0">
                <a:latin typeface="Times New Roman" pitchFamily="18" charset="0"/>
                <a:ea typeface="標楷體" pitchFamily="65" charset="-120"/>
              </a:rPr>
              <a:t>(space) - </a:t>
            </a:r>
            <a:r>
              <a:rPr lang="zh-TW" altLang="en-US" smtClean="0">
                <a:latin typeface="Times New Roman" pitchFamily="18" charset="0"/>
                <a:ea typeface="標楷體" pitchFamily="65" charset="-120"/>
              </a:rPr>
              <a:t>位置</a:t>
            </a:r>
          </a:p>
        </p:txBody>
      </p:sp>
      <p:sp>
        <p:nvSpPr>
          <p:cNvPr id="77829" name="AutoShape 7"/>
          <p:cNvSpPr>
            <a:spLocks/>
          </p:cNvSpPr>
          <p:nvPr/>
        </p:nvSpPr>
        <p:spPr bwMode="auto">
          <a:xfrm>
            <a:off x="6516688" y="2706688"/>
            <a:ext cx="287337" cy="2232025"/>
          </a:xfrm>
          <a:prstGeom prst="rightBrace">
            <a:avLst>
              <a:gd name="adj1" fmla="val 64733"/>
              <a:gd name="adj2" fmla="val 36556"/>
            </a:avLst>
          </a:prstGeom>
          <a:noFill/>
          <a:ln w="9525">
            <a:solidFill>
              <a:srgbClr val="001E1D"/>
            </a:solidFill>
            <a:round/>
            <a:headEnd/>
            <a:tailEnd type="triangle" w="med" len="med"/>
          </a:ln>
          <a:extLst>
            <a:ext uri="{909E8E84-426E-40DD-AFC4-6F175D3DCCD1}">
              <a14:hiddenFill xmlns:a14="http://schemas.microsoft.com/office/drawing/2010/main">
                <a:solidFill>
                  <a:srgbClr val="FFFFFF"/>
                </a:solidFill>
              </a14:hiddenFill>
            </a:ext>
          </a:extLst>
        </p:spPr>
        <p:txBody>
          <a:bodyPr vert="eaVert" wrap="none" anchor="ctr"/>
          <a:lstStyle>
            <a:lvl1pPr eaLnBrk="0" hangingPunct="0">
              <a:defRPr kumimoji="1" sz="3200">
                <a:solidFill>
                  <a:schemeClr val="tx1"/>
                </a:solidFill>
                <a:latin typeface="Arial" charset="0"/>
                <a:ea typeface="新細明體" charset="-120"/>
              </a:defRPr>
            </a:lvl1pPr>
            <a:lvl2pPr marL="742950" indent="-285750" eaLnBrk="0" hangingPunct="0">
              <a:buClr>
                <a:schemeClr val="accent2"/>
              </a:buClr>
              <a:buSzPct val="85000"/>
              <a:buChar char=""/>
              <a:defRPr kumimoji="1" sz="2800">
                <a:solidFill>
                  <a:schemeClr val="tx1"/>
                </a:solidFill>
                <a:latin typeface="Arial" charset="0"/>
                <a:ea typeface="新細明體" charset="-120"/>
              </a:defRPr>
            </a:lvl2pPr>
            <a:lvl3pPr marL="1143000" indent="-228600" eaLnBrk="0" hangingPunct="0">
              <a:buSzPct val="85000"/>
              <a:defRPr kumimoji="1" sz="2400">
                <a:solidFill>
                  <a:schemeClr val="tx1"/>
                </a:solidFill>
                <a:latin typeface="Arial" charset="0"/>
                <a:ea typeface="新細明體" charset="-120"/>
              </a:defRPr>
            </a:lvl3pPr>
            <a:lvl4pPr marL="1600200" indent="-228600" eaLnBrk="0" hangingPunct="0">
              <a:buClr>
                <a:schemeClr val="accent2"/>
              </a:buClr>
              <a:buSzPct val="90000"/>
              <a:buChar char=""/>
              <a:defRPr kumimoji="1" sz="2000">
                <a:solidFill>
                  <a:schemeClr val="tx1"/>
                </a:solidFill>
                <a:latin typeface="Arial" charset="0"/>
                <a:ea typeface="新細明體" charset="-120"/>
              </a:defRPr>
            </a:lvl4pPr>
            <a:lvl5pPr marL="2057400" indent="-228600" eaLnBrk="0" hangingPunct="0">
              <a:buSzPct val="85000"/>
              <a:defRPr kumimoji="1" sz="2000">
                <a:solidFill>
                  <a:schemeClr val="tx1"/>
                </a:solidFill>
                <a:latin typeface="Arial" charset="0"/>
                <a:ea typeface="新細明體" charset="-120"/>
              </a:defRPr>
            </a:lvl5pPr>
            <a:lvl6pPr marL="25146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6pPr>
            <a:lvl7pPr marL="29718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7pPr>
            <a:lvl8pPr marL="34290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8pPr>
            <a:lvl9pPr marL="38862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9pPr>
          </a:lstStyle>
          <a:p>
            <a:pPr eaLnBrk="1" hangingPunct="1"/>
            <a:endParaRPr kumimoji="0" lang="zh-TW" altLang="en-US" sz="2400"/>
          </a:p>
        </p:txBody>
      </p:sp>
    </p:spTree>
    <p:extLst>
      <p:ext uri="{BB962C8B-B14F-4D97-AF65-F5344CB8AC3E}">
        <p14:creationId xmlns:p14="http://schemas.microsoft.com/office/powerpoint/2010/main" val="17331150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3200">
                <a:solidFill>
                  <a:schemeClr val="tx1"/>
                </a:solidFill>
                <a:latin typeface="Arial" charset="0"/>
                <a:ea typeface="新細明體" charset="-120"/>
              </a:defRPr>
            </a:lvl1pPr>
            <a:lvl2pPr marL="742950" indent="-285750" eaLnBrk="0" hangingPunct="0">
              <a:buClr>
                <a:schemeClr val="accent2"/>
              </a:buClr>
              <a:buSzPct val="85000"/>
              <a:buChar char=""/>
              <a:defRPr kumimoji="1" sz="2800">
                <a:solidFill>
                  <a:schemeClr val="tx1"/>
                </a:solidFill>
                <a:latin typeface="Arial" charset="0"/>
                <a:ea typeface="新細明體" charset="-120"/>
              </a:defRPr>
            </a:lvl2pPr>
            <a:lvl3pPr marL="1143000" indent="-228600" eaLnBrk="0" hangingPunct="0">
              <a:buSzPct val="85000"/>
              <a:defRPr kumimoji="1" sz="2400">
                <a:solidFill>
                  <a:schemeClr val="tx1"/>
                </a:solidFill>
                <a:latin typeface="Arial" charset="0"/>
                <a:ea typeface="新細明體" charset="-120"/>
              </a:defRPr>
            </a:lvl3pPr>
            <a:lvl4pPr marL="1600200" indent="-228600" eaLnBrk="0" hangingPunct="0">
              <a:buClr>
                <a:schemeClr val="accent2"/>
              </a:buClr>
              <a:buSzPct val="90000"/>
              <a:buChar char=""/>
              <a:defRPr kumimoji="1" sz="2000">
                <a:solidFill>
                  <a:schemeClr val="tx1"/>
                </a:solidFill>
                <a:latin typeface="Arial" charset="0"/>
                <a:ea typeface="新細明體" charset="-120"/>
              </a:defRPr>
            </a:lvl4pPr>
            <a:lvl5pPr marL="2057400" indent="-228600" eaLnBrk="0" hangingPunct="0">
              <a:buSzPct val="85000"/>
              <a:defRPr kumimoji="1" sz="2000">
                <a:solidFill>
                  <a:schemeClr val="tx1"/>
                </a:solidFill>
                <a:latin typeface="Arial" charset="0"/>
                <a:ea typeface="新細明體" charset="-120"/>
              </a:defRPr>
            </a:lvl5pPr>
            <a:lvl6pPr marL="25146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6pPr>
            <a:lvl7pPr marL="29718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7pPr>
            <a:lvl8pPr marL="34290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8pPr>
            <a:lvl9pPr marL="38862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9pPr>
          </a:lstStyle>
          <a:p>
            <a:pPr eaLnBrk="1" hangingPunct="1"/>
            <a:fld id="{29451245-D624-4B1C-85B0-D9CD8C3A754C}" type="slidenum">
              <a:rPr kumimoji="0" lang="en-US" altLang="zh-TW" sz="1400" smtClean="0"/>
              <a:pPr eaLnBrk="1" hangingPunct="1"/>
              <a:t>4</a:t>
            </a:fld>
            <a:endParaRPr kumimoji="0" lang="en-US" altLang="zh-TW" sz="1400" smtClean="0"/>
          </a:p>
        </p:txBody>
      </p:sp>
      <p:sp>
        <p:nvSpPr>
          <p:cNvPr id="78851" name="Rectangle 2"/>
          <p:cNvSpPr>
            <a:spLocks noGrp="1" noRot="1" noChangeArrowheads="1"/>
          </p:cNvSpPr>
          <p:nvPr>
            <p:ph type="body" idx="1"/>
          </p:nvPr>
        </p:nvSpPr>
        <p:spPr>
          <a:xfrm>
            <a:off x="565150" y="760413"/>
            <a:ext cx="8578850" cy="5505450"/>
          </a:xfrm>
        </p:spPr>
        <p:txBody>
          <a:bodyPr/>
          <a:lstStyle/>
          <a:p>
            <a:pPr eaLnBrk="1" hangingPunct="1"/>
            <a:r>
              <a:rPr lang="zh-TW" altLang="en-US" sz="2800" smtClean="0"/>
              <a:t>物質 </a:t>
            </a:r>
            <a:r>
              <a:rPr lang="en-US" altLang="zh-TW" sz="1800" smtClean="0"/>
              <a:t>(</a:t>
            </a:r>
            <a:r>
              <a:rPr lang="zh-TW" altLang="en-US" sz="1800" smtClean="0"/>
              <a:t>由原子組成</a:t>
            </a:r>
            <a:r>
              <a:rPr lang="en-US" altLang="zh-TW" sz="1800" smtClean="0"/>
              <a:t>)</a:t>
            </a:r>
            <a:r>
              <a:rPr lang="en-US" altLang="zh-TW" sz="2800" smtClean="0"/>
              <a:t>  1.</a:t>
            </a:r>
            <a:r>
              <a:rPr lang="zh-TW" altLang="en-US" sz="2800" smtClean="0"/>
              <a:t>純物質   化合物</a:t>
            </a:r>
            <a:r>
              <a:rPr lang="en-US" altLang="zh-TW" sz="2800" smtClean="0"/>
              <a:t>H2O(</a:t>
            </a:r>
            <a:r>
              <a:rPr lang="zh-TW" altLang="en-US" sz="2800" smtClean="0"/>
              <a:t>水</a:t>
            </a:r>
            <a:r>
              <a:rPr lang="en-US" altLang="zh-TW" sz="2800" smtClean="0"/>
              <a:t>)</a:t>
            </a:r>
            <a:r>
              <a:rPr lang="zh-TW" altLang="en-US" sz="2800" smtClean="0"/>
              <a:t>、</a:t>
            </a:r>
            <a:r>
              <a:rPr lang="en-US" altLang="zh-TW" sz="2800" smtClean="0"/>
              <a:t>Nacl(</a:t>
            </a:r>
            <a:r>
              <a:rPr lang="zh-TW" altLang="en-US" sz="2800" smtClean="0"/>
              <a:t>鹽</a:t>
            </a:r>
            <a:r>
              <a:rPr lang="en-US" altLang="zh-TW" sz="2800" smtClean="0"/>
              <a:t>)</a:t>
            </a:r>
          </a:p>
          <a:p>
            <a:pPr eaLnBrk="1" hangingPunct="1">
              <a:buFont typeface="Wingdings" pitchFamily="2" charset="2"/>
              <a:buNone/>
            </a:pPr>
            <a:r>
              <a:rPr lang="en-US" altLang="zh-TW" sz="2800" smtClean="0"/>
              <a:t>                                           </a:t>
            </a:r>
            <a:r>
              <a:rPr lang="zh-TW" altLang="en-US" sz="2800" smtClean="0"/>
              <a:t>元素：</a:t>
            </a:r>
            <a:r>
              <a:rPr lang="en-US" altLang="zh-TW" sz="2800" smtClean="0"/>
              <a:t>105</a:t>
            </a:r>
            <a:r>
              <a:rPr lang="zh-TW" altLang="en-US" sz="2800" smtClean="0"/>
              <a:t>種， </a:t>
            </a:r>
            <a:r>
              <a:rPr lang="en-US" altLang="zh-TW" sz="2800" smtClean="0"/>
              <a:t>O</a:t>
            </a:r>
            <a:r>
              <a:rPr lang="zh-TW" altLang="en-US" sz="2800" smtClean="0"/>
              <a:t>、</a:t>
            </a:r>
            <a:r>
              <a:rPr lang="en-US" altLang="zh-TW" sz="2800" smtClean="0"/>
              <a:t>H</a:t>
            </a:r>
            <a:r>
              <a:rPr lang="zh-TW" altLang="en-US" sz="2800" smtClean="0"/>
              <a:t>、</a:t>
            </a:r>
            <a:r>
              <a:rPr lang="en-US" altLang="zh-TW" sz="2800" smtClean="0"/>
              <a:t>C</a:t>
            </a:r>
          </a:p>
          <a:p>
            <a:pPr eaLnBrk="1" hangingPunct="1">
              <a:buFont typeface="Wingdings" pitchFamily="2" charset="2"/>
              <a:buNone/>
            </a:pPr>
            <a:r>
              <a:rPr lang="en-US" altLang="zh-TW" sz="2800" smtClean="0"/>
              <a:t>                           2H2 +O2             2H2O</a:t>
            </a:r>
          </a:p>
          <a:p>
            <a:pPr eaLnBrk="1" hangingPunct="1">
              <a:buFont typeface="Wingdings" pitchFamily="2" charset="2"/>
              <a:buNone/>
            </a:pPr>
            <a:r>
              <a:rPr lang="en-US" altLang="zh-TW" sz="2800" smtClean="0"/>
              <a:t>                           2.</a:t>
            </a:r>
            <a:r>
              <a:rPr lang="zh-TW" altLang="en-US" sz="2800" smtClean="0"/>
              <a:t>混合物：由兩種或兩種以上的純 	 				      物質無依定比例混合而成					      →空氣、岩石。</a:t>
            </a:r>
          </a:p>
          <a:p>
            <a:pPr eaLnBrk="1" hangingPunct="1">
              <a:buFont typeface="Wingdings" pitchFamily="2" charset="2"/>
              <a:buNone/>
            </a:pPr>
            <a:r>
              <a:rPr lang="zh-TW" altLang="en-US" sz="2800" smtClean="0"/>
              <a:t>原子的結構</a:t>
            </a:r>
          </a:p>
          <a:p>
            <a:pPr eaLnBrk="1" hangingPunct="1">
              <a:buFont typeface="Wingdings" pitchFamily="2" charset="2"/>
              <a:buNone/>
            </a:pPr>
            <a:r>
              <a:rPr lang="zh-TW" altLang="en-US" sz="2800" smtClean="0"/>
              <a:t>                             原子核</a:t>
            </a:r>
            <a:endParaRPr lang="en-US" altLang="zh-TW" sz="2800" smtClean="0"/>
          </a:p>
          <a:p>
            <a:pPr eaLnBrk="1" hangingPunct="1">
              <a:buFont typeface="Wingdings" pitchFamily="2" charset="2"/>
              <a:buNone/>
            </a:pPr>
            <a:r>
              <a:rPr lang="en-US" altLang="zh-TW" sz="2800" smtClean="0"/>
              <a:t>                            </a:t>
            </a:r>
            <a:r>
              <a:rPr lang="en-US" altLang="zh-TW" sz="2200" smtClean="0"/>
              <a:t>P </a:t>
            </a:r>
            <a:r>
              <a:rPr lang="zh-TW" altLang="en-US" sz="2200" smtClean="0"/>
              <a:t>：質子</a:t>
            </a:r>
            <a:r>
              <a:rPr lang="en-US" altLang="zh-TW" sz="2200" smtClean="0"/>
              <a:t>(+)</a:t>
            </a:r>
          </a:p>
          <a:p>
            <a:pPr eaLnBrk="1" hangingPunct="1">
              <a:buFont typeface="Wingdings" pitchFamily="2" charset="2"/>
              <a:buNone/>
            </a:pPr>
            <a:r>
              <a:rPr lang="en-US" altLang="zh-TW" sz="2200" smtClean="0"/>
              <a:t>                                   N</a:t>
            </a:r>
            <a:r>
              <a:rPr lang="zh-TW" altLang="en-US" sz="2200" smtClean="0"/>
              <a:t>：中子</a:t>
            </a:r>
            <a:r>
              <a:rPr lang="en-US" altLang="zh-TW" sz="2200" smtClean="0"/>
              <a:t>(x)                               </a:t>
            </a:r>
            <a:r>
              <a:rPr lang="zh-TW" altLang="en-US" sz="2200" smtClean="0"/>
              <a:t>電子</a:t>
            </a:r>
            <a:r>
              <a:rPr lang="en-US" altLang="zh-TW" sz="2200" smtClean="0"/>
              <a:t>(-)</a:t>
            </a:r>
          </a:p>
        </p:txBody>
      </p:sp>
      <p:sp>
        <p:nvSpPr>
          <p:cNvPr id="78852" name="Freeform 3"/>
          <p:cNvSpPr>
            <a:spLocks/>
          </p:cNvSpPr>
          <p:nvPr/>
        </p:nvSpPr>
        <p:spPr bwMode="auto">
          <a:xfrm>
            <a:off x="4572000" y="692150"/>
            <a:ext cx="358775" cy="1081088"/>
          </a:xfrm>
          <a:custGeom>
            <a:avLst/>
            <a:gdLst>
              <a:gd name="T0" fmla="*/ 2147483647 w 226"/>
              <a:gd name="T1" fmla="*/ 2147483647 h 681"/>
              <a:gd name="T2" fmla="*/ 2147483647 w 226"/>
              <a:gd name="T3" fmla="*/ 2147483647 h 681"/>
              <a:gd name="T4" fmla="*/ 2147483647 w 226"/>
              <a:gd name="T5" fmla="*/ 2147483647 h 681"/>
              <a:gd name="T6" fmla="*/ 0 w 226"/>
              <a:gd name="T7" fmla="*/ 2147483647 h 681"/>
              <a:gd name="T8" fmla="*/ 2147483647 w 226"/>
              <a:gd name="T9" fmla="*/ 2147483647 h 681"/>
              <a:gd name="T10" fmla="*/ 2147483647 w 226"/>
              <a:gd name="T11" fmla="*/ 2147483647 h 681"/>
              <a:gd name="T12" fmla="*/ 2147483647 w 226"/>
              <a:gd name="T13" fmla="*/ 2147483647 h 681"/>
              <a:gd name="T14" fmla="*/ 0 60000 65536"/>
              <a:gd name="T15" fmla="*/ 0 60000 65536"/>
              <a:gd name="T16" fmla="*/ 0 60000 65536"/>
              <a:gd name="T17" fmla="*/ 0 60000 65536"/>
              <a:gd name="T18" fmla="*/ 0 60000 65536"/>
              <a:gd name="T19" fmla="*/ 0 60000 65536"/>
              <a:gd name="T20" fmla="*/ 0 60000 65536"/>
              <a:gd name="T21" fmla="*/ 0 w 226"/>
              <a:gd name="T22" fmla="*/ 0 h 681"/>
              <a:gd name="T23" fmla="*/ 226 w 226"/>
              <a:gd name="T24" fmla="*/ 681 h 68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26" h="681">
                <a:moveTo>
                  <a:pt x="226" y="23"/>
                </a:moveTo>
                <a:cubicBezTo>
                  <a:pt x="150" y="11"/>
                  <a:pt x="75" y="0"/>
                  <a:pt x="45" y="23"/>
                </a:cubicBezTo>
                <a:cubicBezTo>
                  <a:pt x="15" y="46"/>
                  <a:pt x="52" y="129"/>
                  <a:pt x="45" y="159"/>
                </a:cubicBezTo>
                <a:cubicBezTo>
                  <a:pt x="38" y="189"/>
                  <a:pt x="0" y="190"/>
                  <a:pt x="0" y="205"/>
                </a:cubicBezTo>
                <a:cubicBezTo>
                  <a:pt x="0" y="220"/>
                  <a:pt x="37" y="182"/>
                  <a:pt x="45" y="250"/>
                </a:cubicBezTo>
                <a:cubicBezTo>
                  <a:pt x="53" y="318"/>
                  <a:pt x="37" y="545"/>
                  <a:pt x="45" y="613"/>
                </a:cubicBezTo>
                <a:cubicBezTo>
                  <a:pt x="53" y="681"/>
                  <a:pt x="83" y="651"/>
                  <a:pt x="90" y="658"/>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zh-TW" altLang="en-US"/>
          </a:p>
        </p:txBody>
      </p:sp>
      <p:sp>
        <p:nvSpPr>
          <p:cNvPr id="78853" name="Freeform 4"/>
          <p:cNvSpPr>
            <a:spLocks/>
          </p:cNvSpPr>
          <p:nvPr/>
        </p:nvSpPr>
        <p:spPr bwMode="auto">
          <a:xfrm>
            <a:off x="3059113" y="692150"/>
            <a:ext cx="360362" cy="2532063"/>
          </a:xfrm>
          <a:custGeom>
            <a:avLst/>
            <a:gdLst>
              <a:gd name="T0" fmla="*/ 2147483647 w 227"/>
              <a:gd name="T1" fmla="*/ 2147483647 h 1595"/>
              <a:gd name="T2" fmla="*/ 2147483647 w 227"/>
              <a:gd name="T3" fmla="*/ 2147483647 h 1595"/>
              <a:gd name="T4" fmla="*/ 2147483647 w 227"/>
              <a:gd name="T5" fmla="*/ 2147483647 h 1595"/>
              <a:gd name="T6" fmla="*/ 0 w 227"/>
              <a:gd name="T7" fmla="*/ 2147483647 h 1595"/>
              <a:gd name="T8" fmla="*/ 2147483647 w 227"/>
              <a:gd name="T9" fmla="*/ 2147483647 h 1595"/>
              <a:gd name="T10" fmla="*/ 2147483647 w 227"/>
              <a:gd name="T11" fmla="*/ 2147483647 h 1595"/>
              <a:gd name="T12" fmla="*/ 2147483647 w 227"/>
              <a:gd name="T13" fmla="*/ 2147483647 h 1595"/>
              <a:gd name="T14" fmla="*/ 0 60000 65536"/>
              <a:gd name="T15" fmla="*/ 0 60000 65536"/>
              <a:gd name="T16" fmla="*/ 0 60000 65536"/>
              <a:gd name="T17" fmla="*/ 0 60000 65536"/>
              <a:gd name="T18" fmla="*/ 0 60000 65536"/>
              <a:gd name="T19" fmla="*/ 0 60000 65536"/>
              <a:gd name="T20" fmla="*/ 0 60000 65536"/>
              <a:gd name="T21" fmla="*/ 0 w 227"/>
              <a:gd name="T22" fmla="*/ 0 h 1595"/>
              <a:gd name="T23" fmla="*/ 227 w 227"/>
              <a:gd name="T24" fmla="*/ 1595 h 159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27" h="1595">
                <a:moveTo>
                  <a:pt x="227" y="23"/>
                </a:moveTo>
                <a:cubicBezTo>
                  <a:pt x="151" y="11"/>
                  <a:pt x="75" y="0"/>
                  <a:pt x="45" y="23"/>
                </a:cubicBezTo>
                <a:cubicBezTo>
                  <a:pt x="15" y="46"/>
                  <a:pt x="52" y="129"/>
                  <a:pt x="45" y="159"/>
                </a:cubicBezTo>
                <a:cubicBezTo>
                  <a:pt x="38" y="189"/>
                  <a:pt x="0" y="181"/>
                  <a:pt x="0" y="204"/>
                </a:cubicBezTo>
                <a:cubicBezTo>
                  <a:pt x="0" y="227"/>
                  <a:pt x="38" y="99"/>
                  <a:pt x="45" y="295"/>
                </a:cubicBezTo>
                <a:cubicBezTo>
                  <a:pt x="52" y="491"/>
                  <a:pt x="15" y="1171"/>
                  <a:pt x="45" y="1383"/>
                </a:cubicBezTo>
                <a:cubicBezTo>
                  <a:pt x="75" y="1595"/>
                  <a:pt x="151" y="1580"/>
                  <a:pt x="227" y="1565"/>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zh-TW" altLang="en-US"/>
          </a:p>
        </p:txBody>
      </p:sp>
      <p:grpSp>
        <p:nvGrpSpPr>
          <p:cNvPr id="78854" name="Group 5"/>
          <p:cNvGrpSpPr>
            <a:grpSpLocks/>
          </p:cNvGrpSpPr>
          <p:nvPr/>
        </p:nvGrpSpPr>
        <p:grpSpPr bwMode="auto">
          <a:xfrm>
            <a:off x="1855788" y="3684588"/>
            <a:ext cx="5184775" cy="2736850"/>
            <a:chOff x="1292" y="1933"/>
            <a:chExt cx="3266" cy="1724"/>
          </a:xfrm>
        </p:grpSpPr>
        <p:sp>
          <p:nvSpPr>
            <p:cNvPr id="78862" name="Oval 6"/>
            <p:cNvSpPr>
              <a:spLocks noChangeArrowheads="1"/>
            </p:cNvSpPr>
            <p:nvPr/>
          </p:nvSpPr>
          <p:spPr bwMode="auto">
            <a:xfrm>
              <a:off x="1292" y="1933"/>
              <a:ext cx="2676" cy="1724"/>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3200">
                  <a:solidFill>
                    <a:schemeClr val="tx1"/>
                  </a:solidFill>
                  <a:latin typeface="Arial" charset="0"/>
                  <a:ea typeface="新細明體" charset="-120"/>
                </a:defRPr>
              </a:lvl1pPr>
              <a:lvl2pPr marL="742950" indent="-285750" eaLnBrk="0" hangingPunct="0">
                <a:buClr>
                  <a:schemeClr val="accent2"/>
                </a:buClr>
                <a:buSzPct val="85000"/>
                <a:buChar char=""/>
                <a:defRPr kumimoji="1" sz="2800">
                  <a:solidFill>
                    <a:schemeClr val="tx1"/>
                  </a:solidFill>
                  <a:latin typeface="Arial" charset="0"/>
                  <a:ea typeface="新細明體" charset="-120"/>
                </a:defRPr>
              </a:lvl2pPr>
              <a:lvl3pPr marL="1143000" indent="-228600" eaLnBrk="0" hangingPunct="0">
                <a:buSzPct val="85000"/>
                <a:defRPr kumimoji="1" sz="2400">
                  <a:solidFill>
                    <a:schemeClr val="tx1"/>
                  </a:solidFill>
                  <a:latin typeface="Arial" charset="0"/>
                  <a:ea typeface="新細明體" charset="-120"/>
                </a:defRPr>
              </a:lvl3pPr>
              <a:lvl4pPr marL="1600200" indent="-228600" eaLnBrk="0" hangingPunct="0">
                <a:buClr>
                  <a:schemeClr val="accent2"/>
                </a:buClr>
                <a:buSzPct val="90000"/>
                <a:buChar char=""/>
                <a:defRPr kumimoji="1" sz="2000">
                  <a:solidFill>
                    <a:schemeClr val="tx1"/>
                  </a:solidFill>
                  <a:latin typeface="Arial" charset="0"/>
                  <a:ea typeface="新細明體" charset="-120"/>
                </a:defRPr>
              </a:lvl4pPr>
              <a:lvl5pPr marL="2057400" indent="-228600" eaLnBrk="0" hangingPunct="0">
                <a:buSzPct val="85000"/>
                <a:defRPr kumimoji="1" sz="2000">
                  <a:solidFill>
                    <a:schemeClr val="tx1"/>
                  </a:solidFill>
                  <a:latin typeface="Arial" charset="0"/>
                  <a:ea typeface="新細明體" charset="-120"/>
                </a:defRPr>
              </a:lvl5pPr>
              <a:lvl6pPr marL="25146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6pPr>
              <a:lvl7pPr marL="29718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7pPr>
              <a:lvl8pPr marL="34290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8pPr>
              <a:lvl9pPr marL="38862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9pPr>
            </a:lstStyle>
            <a:p>
              <a:pPr eaLnBrk="1" hangingPunct="1"/>
              <a:endParaRPr kumimoji="0" lang="zh-TW" altLang="en-US" sz="2400"/>
            </a:p>
          </p:txBody>
        </p:sp>
        <p:sp>
          <p:nvSpPr>
            <p:cNvPr id="78863" name="Oval 7"/>
            <p:cNvSpPr>
              <a:spLocks noChangeArrowheads="1"/>
            </p:cNvSpPr>
            <p:nvPr/>
          </p:nvSpPr>
          <p:spPr bwMode="auto">
            <a:xfrm>
              <a:off x="1791" y="2274"/>
              <a:ext cx="1724" cy="88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3200">
                  <a:solidFill>
                    <a:schemeClr val="tx1"/>
                  </a:solidFill>
                  <a:latin typeface="Arial" charset="0"/>
                  <a:ea typeface="新細明體" charset="-120"/>
                </a:defRPr>
              </a:lvl1pPr>
              <a:lvl2pPr marL="742950" indent="-285750" eaLnBrk="0" hangingPunct="0">
                <a:buClr>
                  <a:schemeClr val="accent2"/>
                </a:buClr>
                <a:buSzPct val="85000"/>
                <a:buChar char=""/>
                <a:defRPr kumimoji="1" sz="2800">
                  <a:solidFill>
                    <a:schemeClr val="tx1"/>
                  </a:solidFill>
                  <a:latin typeface="Arial" charset="0"/>
                  <a:ea typeface="新細明體" charset="-120"/>
                </a:defRPr>
              </a:lvl2pPr>
              <a:lvl3pPr marL="1143000" indent="-228600" eaLnBrk="0" hangingPunct="0">
                <a:buSzPct val="85000"/>
                <a:defRPr kumimoji="1" sz="2400">
                  <a:solidFill>
                    <a:schemeClr val="tx1"/>
                  </a:solidFill>
                  <a:latin typeface="Arial" charset="0"/>
                  <a:ea typeface="新細明體" charset="-120"/>
                </a:defRPr>
              </a:lvl3pPr>
              <a:lvl4pPr marL="1600200" indent="-228600" eaLnBrk="0" hangingPunct="0">
                <a:buClr>
                  <a:schemeClr val="accent2"/>
                </a:buClr>
                <a:buSzPct val="90000"/>
                <a:buChar char=""/>
                <a:defRPr kumimoji="1" sz="2000">
                  <a:solidFill>
                    <a:schemeClr val="tx1"/>
                  </a:solidFill>
                  <a:latin typeface="Arial" charset="0"/>
                  <a:ea typeface="新細明體" charset="-120"/>
                </a:defRPr>
              </a:lvl4pPr>
              <a:lvl5pPr marL="2057400" indent="-228600" eaLnBrk="0" hangingPunct="0">
                <a:buSzPct val="85000"/>
                <a:defRPr kumimoji="1" sz="2000">
                  <a:solidFill>
                    <a:schemeClr val="tx1"/>
                  </a:solidFill>
                  <a:latin typeface="Arial" charset="0"/>
                  <a:ea typeface="新細明體" charset="-120"/>
                </a:defRPr>
              </a:lvl5pPr>
              <a:lvl6pPr marL="25146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6pPr>
              <a:lvl7pPr marL="29718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7pPr>
              <a:lvl8pPr marL="34290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8pPr>
              <a:lvl9pPr marL="38862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9pPr>
            </a:lstStyle>
            <a:p>
              <a:pPr eaLnBrk="1" hangingPunct="1"/>
              <a:endParaRPr kumimoji="0" lang="zh-TW" altLang="en-US" sz="2400"/>
            </a:p>
          </p:txBody>
        </p:sp>
        <p:sp>
          <p:nvSpPr>
            <p:cNvPr id="78864" name="Line 8"/>
            <p:cNvSpPr>
              <a:spLocks noChangeShapeType="1"/>
            </p:cNvSpPr>
            <p:nvPr/>
          </p:nvSpPr>
          <p:spPr bwMode="auto">
            <a:xfrm>
              <a:off x="3424" y="3430"/>
              <a:ext cx="4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78865" name="Line 9"/>
            <p:cNvSpPr>
              <a:spLocks noChangeShapeType="1"/>
            </p:cNvSpPr>
            <p:nvPr/>
          </p:nvSpPr>
          <p:spPr bwMode="auto">
            <a:xfrm>
              <a:off x="3560" y="3339"/>
              <a:ext cx="46" cy="4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78866" name="Line 10"/>
            <p:cNvSpPr>
              <a:spLocks noChangeShapeType="1"/>
            </p:cNvSpPr>
            <p:nvPr/>
          </p:nvSpPr>
          <p:spPr bwMode="auto">
            <a:xfrm>
              <a:off x="3696" y="3249"/>
              <a:ext cx="0" cy="4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78867" name="Line 11"/>
            <p:cNvSpPr>
              <a:spLocks noChangeShapeType="1"/>
            </p:cNvSpPr>
            <p:nvPr/>
          </p:nvSpPr>
          <p:spPr bwMode="auto">
            <a:xfrm>
              <a:off x="3742" y="3158"/>
              <a:ext cx="45" cy="4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78868" name="Line 12"/>
            <p:cNvSpPr>
              <a:spLocks noChangeShapeType="1"/>
            </p:cNvSpPr>
            <p:nvPr/>
          </p:nvSpPr>
          <p:spPr bwMode="auto">
            <a:xfrm>
              <a:off x="3833" y="3022"/>
              <a:ext cx="90" cy="4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78869" name="Line 13"/>
            <p:cNvSpPr>
              <a:spLocks noChangeShapeType="1"/>
            </p:cNvSpPr>
            <p:nvPr/>
          </p:nvSpPr>
          <p:spPr bwMode="auto">
            <a:xfrm>
              <a:off x="3878" y="2931"/>
              <a:ext cx="91"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78870" name="Line 14"/>
            <p:cNvSpPr>
              <a:spLocks noChangeShapeType="1"/>
            </p:cNvSpPr>
            <p:nvPr/>
          </p:nvSpPr>
          <p:spPr bwMode="auto">
            <a:xfrm>
              <a:off x="3878" y="2795"/>
              <a:ext cx="91"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78871" name="Line 15"/>
            <p:cNvSpPr>
              <a:spLocks noChangeShapeType="1"/>
            </p:cNvSpPr>
            <p:nvPr/>
          </p:nvSpPr>
          <p:spPr bwMode="auto">
            <a:xfrm flipV="1">
              <a:off x="3878" y="2614"/>
              <a:ext cx="0" cy="9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78872" name="Line 16"/>
            <p:cNvSpPr>
              <a:spLocks noChangeShapeType="1"/>
            </p:cNvSpPr>
            <p:nvPr/>
          </p:nvSpPr>
          <p:spPr bwMode="auto">
            <a:xfrm>
              <a:off x="3833" y="2478"/>
              <a:ext cx="4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78873" name="Line 17"/>
            <p:cNvSpPr>
              <a:spLocks noChangeShapeType="1"/>
            </p:cNvSpPr>
            <p:nvPr/>
          </p:nvSpPr>
          <p:spPr bwMode="auto">
            <a:xfrm flipV="1">
              <a:off x="3742" y="2341"/>
              <a:ext cx="45" cy="9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78874" name="Line 18"/>
            <p:cNvSpPr>
              <a:spLocks noChangeShapeType="1"/>
            </p:cNvSpPr>
            <p:nvPr/>
          </p:nvSpPr>
          <p:spPr bwMode="auto">
            <a:xfrm flipV="1">
              <a:off x="3878" y="2523"/>
              <a:ext cx="45" cy="4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78875" name="Line 19"/>
            <p:cNvSpPr>
              <a:spLocks noChangeShapeType="1"/>
            </p:cNvSpPr>
            <p:nvPr/>
          </p:nvSpPr>
          <p:spPr bwMode="auto">
            <a:xfrm>
              <a:off x="3198" y="3521"/>
              <a:ext cx="0" cy="4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78876" name="Line 20"/>
            <p:cNvSpPr>
              <a:spLocks noChangeShapeType="1"/>
            </p:cNvSpPr>
            <p:nvPr/>
          </p:nvSpPr>
          <p:spPr bwMode="auto">
            <a:xfrm>
              <a:off x="3061" y="3521"/>
              <a:ext cx="0" cy="9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78877" name="Line 21"/>
            <p:cNvSpPr>
              <a:spLocks noChangeShapeType="1"/>
            </p:cNvSpPr>
            <p:nvPr/>
          </p:nvSpPr>
          <p:spPr bwMode="auto">
            <a:xfrm flipH="1">
              <a:off x="1655" y="3339"/>
              <a:ext cx="46" cy="4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78878" name="Line 22"/>
            <p:cNvSpPr>
              <a:spLocks noChangeShapeType="1"/>
            </p:cNvSpPr>
            <p:nvPr/>
          </p:nvSpPr>
          <p:spPr bwMode="auto">
            <a:xfrm flipH="1">
              <a:off x="1519" y="3294"/>
              <a:ext cx="91"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78879" name="Line 23"/>
            <p:cNvSpPr>
              <a:spLocks noChangeShapeType="1"/>
            </p:cNvSpPr>
            <p:nvPr/>
          </p:nvSpPr>
          <p:spPr bwMode="auto">
            <a:xfrm flipH="1">
              <a:off x="1429" y="3158"/>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78880" name="Line 24"/>
            <p:cNvSpPr>
              <a:spLocks noChangeShapeType="1"/>
            </p:cNvSpPr>
            <p:nvPr/>
          </p:nvSpPr>
          <p:spPr bwMode="auto">
            <a:xfrm>
              <a:off x="1338" y="3022"/>
              <a:ext cx="13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78881" name="Line 25"/>
            <p:cNvSpPr>
              <a:spLocks noChangeShapeType="1"/>
            </p:cNvSpPr>
            <p:nvPr/>
          </p:nvSpPr>
          <p:spPr bwMode="auto">
            <a:xfrm>
              <a:off x="1746" y="3385"/>
              <a:ext cx="0" cy="4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78882" name="Line 26"/>
            <p:cNvSpPr>
              <a:spLocks noChangeShapeType="1"/>
            </p:cNvSpPr>
            <p:nvPr/>
          </p:nvSpPr>
          <p:spPr bwMode="auto">
            <a:xfrm>
              <a:off x="1292" y="2886"/>
              <a:ext cx="91" cy="4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78883" name="Line 27"/>
            <p:cNvSpPr>
              <a:spLocks noChangeShapeType="1"/>
            </p:cNvSpPr>
            <p:nvPr/>
          </p:nvSpPr>
          <p:spPr bwMode="auto">
            <a:xfrm>
              <a:off x="1338" y="2795"/>
              <a:ext cx="91"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78884" name="Line 28"/>
            <p:cNvSpPr>
              <a:spLocks noChangeShapeType="1"/>
            </p:cNvSpPr>
            <p:nvPr/>
          </p:nvSpPr>
          <p:spPr bwMode="auto">
            <a:xfrm>
              <a:off x="1338" y="2659"/>
              <a:ext cx="91"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78885" name="Line 29"/>
            <p:cNvSpPr>
              <a:spLocks noChangeShapeType="1"/>
            </p:cNvSpPr>
            <p:nvPr/>
          </p:nvSpPr>
          <p:spPr bwMode="auto">
            <a:xfrm>
              <a:off x="1837" y="2115"/>
              <a:ext cx="0" cy="4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78886" name="Line 30"/>
            <p:cNvSpPr>
              <a:spLocks noChangeShapeType="1"/>
            </p:cNvSpPr>
            <p:nvPr/>
          </p:nvSpPr>
          <p:spPr bwMode="auto">
            <a:xfrm>
              <a:off x="2109" y="2024"/>
              <a:ext cx="0" cy="1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78887" name="Line 31"/>
            <p:cNvSpPr>
              <a:spLocks noChangeShapeType="1"/>
            </p:cNvSpPr>
            <p:nvPr/>
          </p:nvSpPr>
          <p:spPr bwMode="auto">
            <a:xfrm>
              <a:off x="1565" y="2251"/>
              <a:ext cx="45" cy="4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78888" name="Line 32"/>
            <p:cNvSpPr>
              <a:spLocks noChangeShapeType="1"/>
            </p:cNvSpPr>
            <p:nvPr/>
          </p:nvSpPr>
          <p:spPr bwMode="auto">
            <a:xfrm>
              <a:off x="1429" y="2387"/>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78889" name="Line 33"/>
            <p:cNvSpPr>
              <a:spLocks noChangeShapeType="1"/>
            </p:cNvSpPr>
            <p:nvPr/>
          </p:nvSpPr>
          <p:spPr bwMode="auto">
            <a:xfrm>
              <a:off x="1383" y="2478"/>
              <a:ext cx="4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78890" name="Line 34"/>
            <p:cNvSpPr>
              <a:spLocks noChangeShapeType="1"/>
            </p:cNvSpPr>
            <p:nvPr/>
          </p:nvSpPr>
          <p:spPr bwMode="auto">
            <a:xfrm flipH="1">
              <a:off x="2653" y="1933"/>
              <a:ext cx="46" cy="9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78891" name="Line 35"/>
            <p:cNvSpPr>
              <a:spLocks noChangeShapeType="1"/>
            </p:cNvSpPr>
            <p:nvPr/>
          </p:nvSpPr>
          <p:spPr bwMode="auto">
            <a:xfrm flipH="1">
              <a:off x="2880" y="1979"/>
              <a:ext cx="45" cy="9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78892" name="Line 36"/>
            <p:cNvSpPr>
              <a:spLocks noChangeShapeType="1"/>
            </p:cNvSpPr>
            <p:nvPr/>
          </p:nvSpPr>
          <p:spPr bwMode="auto">
            <a:xfrm flipH="1">
              <a:off x="3107" y="2024"/>
              <a:ext cx="91" cy="4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78893" name="Line 37"/>
            <p:cNvSpPr>
              <a:spLocks noChangeShapeType="1"/>
            </p:cNvSpPr>
            <p:nvPr/>
          </p:nvSpPr>
          <p:spPr bwMode="auto">
            <a:xfrm flipH="1">
              <a:off x="3288" y="2069"/>
              <a:ext cx="91" cy="4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78894" name="Line 38"/>
            <p:cNvSpPr>
              <a:spLocks noChangeShapeType="1"/>
            </p:cNvSpPr>
            <p:nvPr/>
          </p:nvSpPr>
          <p:spPr bwMode="auto">
            <a:xfrm flipH="1">
              <a:off x="3470" y="2160"/>
              <a:ext cx="90" cy="4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78895" name="Line 39"/>
            <p:cNvSpPr>
              <a:spLocks noChangeShapeType="1"/>
            </p:cNvSpPr>
            <p:nvPr/>
          </p:nvSpPr>
          <p:spPr bwMode="auto">
            <a:xfrm>
              <a:off x="2381" y="1979"/>
              <a:ext cx="45" cy="4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78896" name="Line 40"/>
            <p:cNvSpPr>
              <a:spLocks noChangeShapeType="1"/>
            </p:cNvSpPr>
            <p:nvPr/>
          </p:nvSpPr>
          <p:spPr bwMode="auto">
            <a:xfrm flipH="1">
              <a:off x="2064" y="3521"/>
              <a:ext cx="45" cy="9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78897" name="Line 41"/>
            <p:cNvSpPr>
              <a:spLocks noChangeShapeType="1"/>
            </p:cNvSpPr>
            <p:nvPr/>
          </p:nvSpPr>
          <p:spPr bwMode="auto">
            <a:xfrm>
              <a:off x="2336" y="3566"/>
              <a:ext cx="0" cy="4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78898" name="Line 42"/>
            <p:cNvSpPr>
              <a:spLocks noChangeShapeType="1"/>
            </p:cNvSpPr>
            <p:nvPr/>
          </p:nvSpPr>
          <p:spPr bwMode="auto">
            <a:xfrm>
              <a:off x="2608" y="3566"/>
              <a:ext cx="0" cy="9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78899" name="Line 43"/>
            <p:cNvSpPr>
              <a:spLocks noChangeShapeType="1"/>
            </p:cNvSpPr>
            <p:nvPr/>
          </p:nvSpPr>
          <p:spPr bwMode="auto">
            <a:xfrm>
              <a:off x="2789" y="3566"/>
              <a:ext cx="0" cy="4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78900" name="Line 44"/>
            <p:cNvSpPr>
              <a:spLocks noChangeShapeType="1"/>
            </p:cNvSpPr>
            <p:nvPr/>
          </p:nvSpPr>
          <p:spPr bwMode="auto">
            <a:xfrm flipH="1">
              <a:off x="1882" y="3475"/>
              <a:ext cx="91"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78901" name="Line 45"/>
            <p:cNvSpPr>
              <a:spLocks noChangeShapeType="1"/>
            </p:cNvSpPr>
            <p:nvPr/>
          </p:nvSpPr>
          <p:spPr bwMode="auto">
            <a:xfrm>
              <a:off x="1791" y="3430"/>
              <a:ext cx="46" cy="4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78902" name="Line 46"/>
            <p:cNvSpPr>
              <a:spLocks noChangeShapeType="1"/>
            </p:cNvSpPr>
            <p:nvPr/>
          </p:nvSpPr>
          <p:spPr bwMode="auto">
            <a:xfrm>
              <a:off x="3334" y="3430"/>
              <a:ext cx="45" cy="4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78903" name="Line 47"/>
            <p:cNvSpPr>
              <a:spLocks noChangeShapeType="1"/>
            </p:cNvSpPr>
            <p:nvPr/>
          </p:nvSpPr>
          <p:spPr bwMode="auto">
            <a:xfrm flipV="1">
              <a:off x="3923" y="2840"/>
              <a:ext cx="635" cy="91"/>
            </a:xfrm>
            <a:prstGeom prst="line">
              <a:avLst/>
            </a:prstGeom>
            <a:noFill/>
            <a:ln w="63500">
              <a:solidFill>
                <a:schemeClr val="tx1"/>
              </a:solidFill>
              <a:round/>
              <a:headEnd type="oval" w="med" len="med"/>
              <a:tailEnd type="triangle" w="lg" len="med"/>
            </a:ln>
            <a:extLst>
              <a:ext uri="{909E8E84-426E-40DD-AFC4-6F175D3DCCD1}">
                <a14:hiddenFill xmlns:a14="http://schemas.microsoft.com/office/drawing/2010/main">
                  <a:noFill/>
                </a14:hiddenFill>
              </a:ext>
            </a:extLst>
          </p:spPr>
          <p:txBody>
            <a:bodyPr/>
            <a:lstStyle/>
            <a:p>
              <a:endParaRPr lang="zh-TW" altLang="en-US"/>
            </a:p>
          </p:txBody>
        </p:sp>
      </p:grpSp>
      <p:cxnSp>
        <p:nvCxnSpPr>
          <p:cNvPr id="78855" name="直線單箭頭接點 2"/>
          <p:cNvCxnSpPr>
            <a:cxnSpLocks noChangeShapeType="1"/>
          </p:cNvCxnSpPr>
          <p:nvPr/>
        </p:nvCxnSpPr>
        <p:spPr bwMode="auto">
          <a:xfrm>
            <a:off x="4991100" y="2060575"/>
            <a:ext cx="576263" cy="0"/>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type="arrow" w="med" len="med"/>
              </a14:hiddenLine>
            </a:ext>
          </a:extLst>
        </p:spPr>
      </p:cxnSp>
      <p:sp>
        <p:nvSpPr>
          <p:cNvPr id="78856" name="向右箭號 3"/>
          <p:cNvSpPr>
            <a:spLocks noChangeArrowheads="1"/>
          </p:cNvSpPr>
          <p:nvPr/>
        </p:nvSpPr>
        <p:spPr bwMode="auto">
          <a:xfrm>
            <a:off x="4643438" y="2060575"/>
            <a:ext cx="612775" cy="46038"/>
          </a:xfrm>
          <a:prstGeom prst="rightArrow">
            <a:avLst>
              <a:gd name="adj1" fmla="val 50000"/>
              <a:gd name="adj2" fmla="val 49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vert="eaVert"/>
          <a:lstStyle>
            <a:lvl1pPr marL="342900" indent="-342900" eaLnBrk="0" hangingPunct="0">
              <a:defRPr kumimoji="1" sz="3200">
                <a:solidFill>
                  <a:schemeClr val="tx1"/>
                </a:solidFill>
                <a:latin typeface="Arial" charset="0"/>
                <a:ea typeface="新細明體" charset="-120"/>
              </a:defRPr>
            </a:lvl1pPr>
            <a:lvl2pPr marL="742950" indent="-285750" eaLnBrk="0" hangingPunct="0">
              <a:buClr>
                <a:schemeClr val="accent2"/>
              </a:buClr>
              <a:buSzPct val="85000"/>
              <a:buChar char=""/>
              <a:defRPr kumimoji="1" sz="2800">
                <a:solidFill>
                  <a:schemeClr val="tx1"/>
                </a:solidFill>
                <a:latin typeface="Arial" charset="0"/>
                <a:ea typeface="新細明體" charset="-120"/>
              </a:defRPr>
            </a:lvl2pPr>
            <a:lvl3pPr marL="1143000" indent="-228600" eaLnBrk="0" hangingPunct="0">
              <a:buSzPct val="85000"/>
              <a:defRPr kumimoji="1" sz="2400">
                <a:solidFill>
                  <a:schemeClr val="tx1"/>
                </a:solidFill>
                <a:latin typeface="Arial" charset="0"/>
                <a:ea typeface="新細明體" charset="-120"/>
              </a:defRPr>
            </a:lvl3pPr>
            <a:lvl4pPr marL="1600200" indent="-228600" eaLnBrk="0" hangingPunct="0">
              <a:buClr>
                <a:schemeClr val="accent2"/>
              </a:buClr>
              <a:buSzPct val="90000"/>
              <a:buChar char=""/>
              <a:defRPr kumimoji="1" sz="2000">
                <a:solidFill>
                  <a:schemeClr val="tx1"/>
                </a:solidFill>
                <a:latin typeface="Arial" charset="0"/>
                <a:ea typeface="新細明體" charset="-120"/>
              </a:defRPr>
            </a:lvl4pPr>
            <a:lvl5pPr marL="2057400" indent="-228600" eaLnBrk="0" hangingPunct="0">
              <a:buSzPct val="85000"/>
              <a:defRPr kumimoji="1" sz="2000">
                <a:solidFill>
                  <a:schemeClr val="tx1"/>
                </a:solidFill>
                <a:latin typeface="Arial" charset="0"/>
                <a:ea typeface="新細明體" charset="-120"/>
              </a:defRPr>
            </a:lvl5pPr>
            <a:lvl6pPr marL="25146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6pPr>
            <a:lvl7pPr marL="29718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7pPr>
            <a:lvl8pPr marL="34290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8pPr>
            <a:lvl9pPr marL="38862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9pPr>
          </a:lstStyle>
          <a:p>
            <a:pPr eaLnBrk="1" hangingPunct="1"/>
            <a:endParaRPr kumimoji="0" lang="zh-TW" altLang="en-US" sz="2400"/>
          </a:p>
        </p:txBody>
      </p:sp>
      <p:sp>
        <p:nvSpPr>
          <p:cNvPr id="78857" name="向右箭號 4"/>
          <p:cNvSpPr>
            <a:spLocks noChangeArrowheads="1"/>
          </p:cNvSpPr>
          <p:nvPr/>
        </p:nvSpPr>
        <p:spPr bwMode="auto">
          <a:xfrm>
            <a:off x="4643438" y="2060575"/>
            <a:ext cx="576262" cy="46038"/>
          </a:xfrm>
          <a:prstGeom prst="rightArrow">
            <a:avLst>
              <a:gd name="adj1" fmla="val 50000"/>
              <a:gd name="adj2" fmla="val 49663"/>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vert="eaVert"/>
          <a:lstStyle>
            <a:lvl1pPr marL="342900" indent="-342900" eaLnBrk="0" hangingPunct="0">
              <a:defRPr kumimoji="1" sz="3200">
                <a:solidFill>
                  <a:schemeClr val="tx1"/>
                </a:solidFill>
                <a:latin typeface="Arial" charset="0"/>
                <a:ea typeface="新細明體" charset="-120"/>
              </a:defRPr>
            </a:lvl1pPr>
            <a:lvl2pPr marL="742950" indent="-285750" eaLnBrk="0" hangingPunct="0">
              <a:buClr>
                <a:schemeClr val="accent2"/>
              </a:buClr>
              <a:buSzPct val="85000"/>
              <a:buChar char=""/>
              <a:defRPr kumimoji="1" sz="2800">
                <a:solidFill>
                  <a:schemeClr val="tx1"/>
                </a:solidFill>
                <a:latin typeface="Arial" charset="0"/>
                <a:ea typeface="新細明體" charset="-120"/>
              </a:defRPr>
            </a:lvl2pPr>
            <a:lvl3pPr marL="1143000" indent="-228600" eaLnBrk="0" hangingPunct="0">
              <a:buSzPct val="85000"/>
              <a:defRPr kumimoji="1" sz="2400">
                <a:solidFill>
                  <a:schemeClr val="tx1"/>
                </a:solidFill>
                <a:latin typeface="Arial" charset="0"/>
                <a:ea typeface="新細明體" charset="-120"/>
              </a:defRPr>
            </a:lvl3pPr>
            <a:lvl4pPr marL="1600200" indent="-228600" eaLnBrk="0" hangingPunct="0">
              <a:buClr>
                <a:schemeClr val="accent2"/>
              </a:buClr>
              <a:buSzPct val="90000"/>
              <a:buChar char=""/>
              <a:defRPr kumimoji="1" sz="2000">
                <a:solidFill>
                  <a:schemeClr val="tx1"/>
                </a:solidFill>
                <a:latin typeface="Arial" charset="0"/>
                <a:ea typeface="新細明體" charset="-120"/>
              </a:defRPr>
            </a:lvl4pPr>
            <a:lvl5pPr marL="2057400" indent="-228600" eaLnBrk="0" hangingPunct="0">
              <a:buSzPct val="85000"/>
              <a:defRPr kumimoji="1" sz="2000">
                <a:solidFill>
                  <a:schemeClr val="tx1"/>
                </a:solidFill>
                <a:latin typeface="Arial" charset="0"/>
                <a:ea typeface="新細明體" charset="-120"/>
              </a:defRPr>
            </a:lvl5pPr>
            <a:lvl6pPr marL="25146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6pPr>
            <a:lvl7pPr marL="29718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7pPr>
            <a:lvl8pPr marL="34290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8pPr>
            <a:lvl9pPr marL="38862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9pPr>
          </a:lstStyle>
          <a:p>
            <a:pPr eaLnBrk="1" hangingPunct="1"/>
            <a:endParaRPr kumimoji="0" lang="zh-TW" altLang="en-US" sz="2400"/>
          </a:p>
        </p:txBody>
      </p:sp>
      <p:sp>
        <p:nvSpPr>
          <p:cNvPr id="78858" name="向右箭號 5"/>
          <p:cNvSpPr>
            <a:spLocks noChangeArrowheads="1"/>
          </p:cNvSpPr>
          <p:nvPr/>
        </p:nvSpPr>
        <p:spPr bwMode="auto">
          <a:xfrm>
            <a:off x="4716463" y="2060575"/>
            <a:ext cx="647700" cy="46038"/>
          </a:xfrm>
          <a:prstGeom prst="rightArrow">
            <a:avLst>
              <a:gd name="adj1" fmla="val 50000"/>
              <a:gd name="adj2" fmla="val 49632"/>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vert="eaVert"/>
          <a:lstStyle>
            <a:lvl1pPr marL="342900" indent="-342900" eaLnBrk="0" hangingPunct="0">
              <a:defRPr kumimoji="1" sz="3200">
                <a:solidFill>
                  <a:schemeClr val="tx1"/>
                </a:solidFill>
                <a:latin typeface="Arial" charset="0"/>
                <a:ea typeface="新細明體" charset="-120"/>
              </a:defRPr>
            </a:lvl1pPr>
            <a:lvl2pPr marL="742950" indent="-285750" eaLnBrk="0" hangingPunct="0">
              <a:buClr>
                <a:schemeClr val="accent2"/>
              </a:buClr>
              <a:buSzPct val="85000"/>
              <a:buChar char=""/>
              <a:defRPr kumimoji="1" sz="2800">
                <a:solidFill>
                  <a:schemeClr val="tx1"/>
                </a:solidFill>
                <a:latin typeface="Arial" charset="0"/>
                <a:ea typeface="新細明體" charset="-120"/>
              </a:defRPr>
            </a:lvl2pPr>
            <a:lvl3pPr marL="1143000" indent="-228600" eaLnBrk="0" hangingPunct="0">
              <a:buSzPct val="85000"/>
              <a:defRPr kumimoji="1" sz="2400">
                <a:solidFill>
                  <a:schemeClr val="tx1"/>
                </a:solidFill>
                <a:latin typeface="Arial" charset="0"/>
                <a:ea typeface="新細明體" charset="-120"/>
              </a:defRPr>
            </a:lvl3pPr>
            <a:lvl4pPr marL="1600200" indent="-228600" eaLnBrk="0" hangingPunct="0">
              <a:buClr>
                <a:schemeClr val="accent2"/>
              </a:buClr>
              <a:buSzPct val="90000"/>
              <a:buChar char=""/>
              <a:defRPr kumimoji="1" sz="2000">
                <a:solidFill>
                  <a:schemeClr val="tx1"/>
                </a:solidFill>
                <a:latin typeface="Arial" charset="0"/>
                <a:ea typeface="新細明體" charset="-120"/>
              </a:defRPr>
            </a:lvl4pPr>
            <a:lvl5pPr marL="2057400" indent="-228600" eaLnBrk="0" hangingPunct="0">
              <a:buSzPct val="85000"/>
              <a:defRPr kumimoji="1" sz="2000">
                <a:solidFill>
                  <a:schemeClr val="tx1"/>
                </a:solidFill>
                <a:latin typeface="Arial" charset="0"/>
                <a:ea typeface="新細明體" charset="-120"/>
              </a:defRPr>
            </a:lvl5pPr>
            <a:lvl6pPr marL="25146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6pPr>
            <a:lvl7pPr marL="29718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7pPr>
            <a:lvl8pPr marL="34290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8pPr>
            <a:lvl9pPr marL="38862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9pPr>
          </a:lstStyle>
          <a:p>
            <a:pPr eaLnBrk="1" hangingPunct="1"/>
            <a:endParaRPr kumimoji="0" lang="zh-TW" altLang="en-US" sz="2400"/>
          </a:p>
        </p:txBody>
      </p:sp>
      <p:sp>
        <p:nvSpPr>
          <p:cNvPr id="78859" name="向右箭號 6"/>
          <p:cNvSpPr>
            <a:spLocks noChangeArrowheads="1"/>
          </p:cNvSpPr>
          <p:nvPr/>
        </p:nvSpPr>
        <p:spPr bwMode="auto">
          <a:xfrm>
            <a:off x="4716463" y="1958975"/>
            <a:ext cx="360362" cy="147638"/>
          </a:xfrm>
          <a:prstGeom prst="rightArrow">
            <a:avLst>
              <a:gd name="adj1" fmla="val 50000"/>
              <a:gd name="adj2" fmla="val 50252"/>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vert="eaVert"/>
          <a:lstStyle>
            <a:lvl1pPr marL="342900" indent="-342900" eaLnBrk="0" hangingPunct="0">
              <a:defRPr kumimoji="1" sz="3200">
                <a:solidFill>
                  <a:schemeClr val="tx1"/>
                </a:solidFill>
                <a:latin typeface="Arial" charset="0"/>
                <a:ea typeface="新細明體" charset="-120"/>
              </a:defRPr>
            </a:lvl1pPr>
            <a:lvl2pPr marL="742950" indent="-285750" eaLnBrk="0" hangingPunct="0">
              <a:buClr>
                <a:schemeClr val="accent2"/>
              </a:buClr>
              <a:buSzPct val="85000"/>
              <a:buChar char=""/>
              <a:defRPr kumimoji="1" sz="2800">
                <a:solidFill>
                  <a:schemeClr val="tx1"/>
                </a:solidFill>
                <a:latin typeface="Arial" charset="0"/>
                <a:ea typeface="新細明體" charset="-120"/>
              </a:defRPr>
            </a:lvl2pPr>
            <a:lvl3pPr marL="1143000" indent="-228600" eaLnBrk="0" hangingPunct="0">
              <a:buSzPct val="85000"/>
              <a:defRPr kumimoji="1" sz="2400">
                <a:solidFill>
                  <a:schemeClr val="tx1"/>
                </a:solidFill>
                <a:latin typeface="Arial" charset="0"/>
                <a:ea typeface="新細明體" charset="-120"/>
              </a:defRPr>
            </a:lvl3pPr>
            <a:lvl4pPr marL="1600200" indent="-228600" eaLnBrk="0" hangingPunct="0">
              <a:buClr>
                <a:schemeClr val="accent2"/>
              </a:buClr>
              <a:buSzPct val="90000"/>
              <a:buChar char=""/>
              <a:defRPr kumimoji="1" sz="2000">
                <a:solidFill>
                  <a:schemeClr val="tx1"/>
                </a:solidFill>
                <a:latin typeface="Arial" charset="0"/>
                <a:ea typeface="新細明體" charset="-120"/>
              </a:defRPr>
            </a:lvl4pPr>
            <a:lvl5pPr marL="2057400" indent="-228600" eaLnBrk="0" hangingPunct="0">
              <a:buSzPct val="85000"/>
              <a:defRPr kumimoji="1" sz="2000">
                <a:solidFill>
                  <a:schemeClr val="tx1"/>
                </a:solidFill>
                <a:latin typeface="Arial" charset="0"/>
                <a:ea typeface="新細明體" charset="-120"/>
              </a:defRPr>
            </a:lvl5pPr>
            <a:lvl6pPr marL="25146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6pPr>
            <a:lvl7pPr marL="29718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7pPr>
            <a:lvl8pPr marL="34290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8pPr>
            <a:lvl9pPr marL="38862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9pPr>
          </a:lstStyle>
          <a:p>
            <a:pPr eaLnBrk="1" hangingPunct="1"/>
            <a:endParaRPr kumimoji="0" lang="zh-TW" altLang="en-US" sz="2400">
              <a:solidFill>
                <a:srgbClr val="FF0000"/>
              </a:solidFill>
            </a:endParaRPr>
          </a:p>
        </p:txBody>
      </p:sp>
      <p:cxnSp>
        <p:nvCxnSpPr>
          <p:cNvPr id="78860" name="直線單箭頭接點 8"/>
          <p:cNvCxnSpPr>
            <a:cxnSpLocks noChangeShapeType="1"/>
          </p:cNvCxnSpPr>
          <p:nvPr/>
        </p:nvCxnSpPr>
        <p:spPr bwMode="auto">
          <a:xfrm>
            <a:off x="5040313" y="2032000"/>
            <a:ext cx="73025" cy="52388"/>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type="arrow" w="med" len="med"/>
              </a14:hiddenLine>
            </a:ext>
          </a:extLst>
        </p:spPr>
      </p:cxnSp>
      <p:pic>
        <p:nvPicPr>
          <p:cNvPr id="78861" name="Picture 4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443265">
            <a:off x="4875213" y="1733550"/>
            <a:ext cx="1322387" cy="450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1E1D"/>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878514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3200">
                <a:solidFill>
                  <a:schemeClr val="tx1"/>
                </a:solidFill>
                <a:latin typeface="Arial" charset="0"/>
                <a:ea typeface="新細明體" charset="-120"/>
              </a:defRPr>
            </a:lvl1pPr>
            <a:lvl2pPr marL="742950" indent="-285750" eaLnBrk="0" hangingPunct="0">
              <a:buClr>
                <a:schemeClr val="accent2"/>
              </a:buClr>
              <a:buSzPct val="85000"/>
              <a:buChar char=""/>
              <a:defRPr kumimoji="1" sz="2800">
                <a:solidFill>
                  <a:schemeClr val="tx1"/>
                </a:solidFill>
                <a:latin typeface="Arial" charset="0"/>
                <a:ea typeface="新細明體" charset="-120"/>
              </a:defRPr>
            </a:lvl2pPr>
            <a:lvl3pPr marL="1143000" indent="-228600" eaLnBrk="0" hangingPunct="0">
              <a:buSzPct val="85000"/>
              <a:defRPr kumimoji="1" sz="2400">
                <a:solidFill>
                  <a:schemeClr val="tx1"/>
                </a:solidFill>
                <a:latin typeface="Arial" charset="0"/>
                <a:ea typeface="新細明體" charset="-120"/>
              </a:defRPr>
            </a:lvl3pPr>
            <a:lvl4pPr marL="1600200" indent="-228600" eaLnBrk="0" hangingPunct="0">
              <a:buClr>
                <a:schemeClr val="accent2"/>
              </a:buClr>
              <a:buSzPct val="90000"/>
              <a:buChar char=""/>
              <a:defRPr kumimoji="1" sz="2000">
                <a:solidFill>
                  <a:schemeClr val="tx1"/>
                </a:solidFill>
                <a:latin typeface="Arial" charset="0"/>
                <a:ea typeface="新細明體" charset="-120"/>
              </a:defRPr>
            </a:lvl4pPr>
            <a:lvl5pPr marL="2057400" indent="-228600" eaLnBrk="0" hangingPunct="0">
              <a:buSzPct val="85000"/>
              <a:defRPr kumimoji="1" sz="2000">
                <a:solidFill>
                  <a:schemeClr val="tx1"/>
                </a:solidFill>
                <a:latin typeface="Arial" charset="0"/>
                <a:ea typeface="新細明體" charset="-120"/>
              </a:defRPr>
            </a:lvl5pPr>
            <a:lvl6pPr marL="25146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6pPr>
            <a:lvl7pPr marL="29718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7pPr>
            <a:lvl8pPr marL="34290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8pPr>
            <a:lvl9pPr marL="38862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9pPr>
          </a:lstStyle>
          <a:p>
            <a:pPr eaLnBrk="1" hangingPunct="1"/>
            <a:fld id="{CDF57407-38CF-4BB9-B31D-F9B21798EFA7}" type="slidenum">
              <a:rPr kumimoji="0" lang="en-US" altLang="zh-TW" sz="1400" smtClean="0"/>
              <a:pPr eaLnBrk="1" hangingPunct="1"/>
              <a:t>5</a:t>
            </a:fld>
            <a:endParaRPr kumimoji="0" lang="en-US" altLang="zh-TW" sz="1400" smtClean="0"/>
          </a:p>
        </p:txBody>
      </p:sp>
      <p:sp>
        <p:nvSpPr>
          <p:cNvPr id="79875" name="Rectangle 2"/>
          <p:cNvSpPr>
            <a:spLocks noGrp="1" noRot="1" noChangeArrowheads="1"/>
          </p:cNvSpPr>
          <p:nvPr>
            <p:ph type="title"/>
          </p:nvPr>
        </p:nvSpPr>
        <p:spPr>
          <a:xfrm>
            <a:off x="574675" y="2781300"/>
            <a:ext cx="8569325" cy="4076700"/>
          </a:xfrm>
        </p:spPr>
        <p:txBody>
          <a:bodyPr/>
          <a:lstStyle/>
          <a:p>
            <a:pPr algn="l" eaLnBrk="1" hangingPunct="1"/>
            <a:r>
              <a:rPr lang="zh-TW" altLang="en-US" sz="2800" smtClean="0"/>
              <a:t>值量大小：中子</a:t>
            </a:r>
            <a:r>
              <a:rPr lang="en-US" altLang="zh-TW" sz="2800" smtClean="0"/>
              <a:t>&gt;</a:t>
            </a:r>
            <a:r>
              <a:rPr lang="zh-TW" altLang="en-US" sz="2800" smtClean="0"/>
              <a:t>質子</a:t>
            </a:r>
            <a:r>
              <a:rPr lang="en-US" altLang="zh-TW" sz="2800" smtClean="0"/>
              <a:t>&gt;</a:t>
            </a:r>
            <a:r>
              <a:rPr lang="zh-TW" altLang="en-US" sz="2800" smtClean="0"/>
              <a:t>電子</a:t>
            </a:r>
            <a:br>
              <a:rPr lang="zh-TW" altLang="en-US" sz="2800" smtClean="0"/>
            </a:br>
            <a:r>
              <a:rPr lang="zh-TW" altLang="en-US" sz="2800" smtClean="0"/>
              <a:t>質量數：質子</a:t>
            </a:r>
            <a:r>
              <a:rPr lang="en-US" altLang="zh-TW" sz="2800" smtClean="0"/>
              <a:t>+</a:t>
            </a:r>
            <a:r>
              <a:rPr lang="zh-TW" altLang="en-US" sz="2800" smtClean="0"/>
              <a:t>中子</a:t>
            </a:r>
            <a:br>
              <a:rPr lang="zh-TW" altLang="en-US" sz="2800" smtClean="0"/>
            </a:br>
            <a:r>
              <a:rPr lang="zh-TW" altLang="en-US" sz="2800" smtClean="0"/>
              <a:t>原子序：電子數或質子數</a:t>
            </a:r>
            <a:br>
              <a:rPr lang="zh-TW" altLang="en-US" sz="2800" smtClean="0"/>
            </a:br>
            <a:r>
              <a:rPr lang="zh-TW" altLang="en-US" sz="2800" smtClean="0"/>
              <a:t>同位素</a:t>
            </a:r>
            <a:r>
              <a:rPr lang="en-US" altLang="zh-TW" sz="2800" smtClean="0"/>
              <a:t>-</a:t>
            </a:r>
            <a:r>
              <a:rPr lang="zh-TW" altLang="en-US" sz="2800" smtClean="0"/>
              <a:t>中子數不同，電子、質子相同</a:t>
            </a:r>
            <a:br>
              <a:rPr lang="zh-TW" altLang="en-US" sz="2800" smtClean="0"/>
            </a:br>
            <a:r>
              <a:rPr lang="en-US" altLang="zh-TW" sz="2800" smtClean="0">
                <a:latin typeface="Times New Roman" pitchFamily="18" charset="0"/>
                <a:cs typeface="Times New Roman" pitchFamily="18" charset="0"/>
              </a:rPr>
              <a:t>Solid(</a:t>
            </a:r>
            <a:r>
              <a:rPr lang="zh-TW" altLang="en-US" sz="2800" smtClean="0">
                <a:latin typeface="Times New Roman" pitchFamily="18" charset="0"/>
                <a:cs typeface="Times New Roman" pitchFamily="18" charset="0"/>
              </a:rPr>
              <a:t>固</a:t>
            </a:r>
            <a:r>
              <a:rPr lang="en-US" altLang="zh-TW" sz="2800" smtClean="0">
                <a:latin typeface="Times New Roman" pitchFamily="18" charset="0"/>
                <a:cs typeface="Times New Roman" pitchFamily="18" charset="0"/>
              </a:rPr>
              <a:t>)</a:t>
            </a:r>
            <a:r>
              <a:rPr lang="zh-TW" altLang="en-US" sz="2800" smtClean="0">
                <a:latin typeface="Times New Roman" pitchFamily="18" charset="0"/>
                <a:cs typeface="Times New Roman" pitchFamily="18" charset="0"/>
              </a:rPr>
              <a:t>：一定體積，一定形狀</a:t>
            </a:r>
            <a:br>
              <a:rPr lang="zh-TW" altLang="en-US" sz="2800" smtClean="0">
                <a:latin typeface="Times New Roman" pitchFamily="18" charset="0"/>
                <a:cs typeface="Times New Roman" pitchFamily="18" charset="0"/>
              </a:rPr>
            </a:br>
            <a:r>
              <a:rPr lang="en-US" altLang="zh-TW" sz="2800" smtClean="0">
                <a:latin typeface="Times New Roman" pitchFamily="18" charset="0"/>
                <a:cs typeface="Times New Roman" pitchFamily="18" charset="0"/>
              </a:rPr>
              <a:t>Liquid(</a:t>
            </a:r>
            <a:r>
              <a:rPr lang="zh-TW" altLang="en-US" sz="2800" smtClean="0">
                <a:latin typeface="Times New Roman" pitchFamily="18" charset="0"/>
                <a:cs typeface="Times New Roman" pitchFamily="18" charset="0"/>
              </a:rPr>
              <a:t>液</a:t>
            </a:r>
            <a:r>
              <a:rPr lang="en-US" altLang="zh-TW" sz="2800" smtClean="0">
                <a:latin typeface="Times New Roman" pitchFamily="18" charset="0"/>
                <a:cs typeface="Times New Roman" pitchFamily="18" charset="0"/>
              </a:rPr>
              <a:t>)</a:t>
            </a:r>
            <a:r>
              <a:rPr lang="zh-TW" altLang="en-US" sz="2800" smtClean="0">
                <a:latin typeface="Times New Roman" pitchFamily="18" charset="0"/>
                <a:cs typeface="Times New Roman" pitchFamily="18" charset="0"/>
              </a:rPr>
              <a:t>：一定體積，無一定形狀       </a:t>
            </a:r>
            <a:r>
              <a:rPr lang="zh-TW" altLang="en-US" sz="1800" smtClean="0">
                <a:latin typeface="Times New Roman" pitchFamily="18" charset="0"/>
                <a:cs typeface="Times New Roman" pitchFamily="18" charset="0"/>
              </a:rPr>
              <a:t>吸</a:t>
            </a:r>
            <a:r>
              <a:rPr lang="zh-TW" altLang="en-US" sz="2800" smtClean="0">
                <a:latin typeface="Times New Roman" pitchFamily="18" charset="0"/>
                <a:cs typeface="Times New Roman" pitchFamily="18" charset="0"/>
              </a:rPr>
              <a:t>        </a:t>
            </a:r>
            <a:r>
              <a:rPr lang="zh-TW" altLang="en-US" sz="1800" smtClean="0">
                <a:latin typeface="Times New Roman" pitchFamily="18" charset="0"/>
                <a:cs typeface="Times New Roman" pitchFamily="18" charset="0"/>
              </a:rPr>
              <a:t>昇華 </a:t>
            </a:r>
            <a:r>
              <a:rPr lang="zh-TW" altLang="en-US" sz="2800" smtClean="0">
                <a:latin typeface="Times New Roman" pitchFamily="18" charset="0"/>
                <a:cs typeface="Times New Roman" pitchFamily="18" charset="0"/>
              </a:rPr>
              <a:t> </a:t>
            </a:r>
            <a:r>
              <a:rPr lang="en-US" altLang="zh-TW" sz="2800" smtClean="0">
                <a:latin typeface="Times New Roman" pitchFamily="18" charset="0"/>
                <a:cs typeface="Times New Roman" pitchFamily="18" charset="0"/>
              </a:rPr>
              <a:t>Gas(</a:t>
            </a:r>
            <a:r>
              <a:rPr lang="zh-TW" altLang="en-US" sz="2800" smtClean="0">
                <a:latin typeface="Times New Roman" pitchFamily="18" charset="0"/>
                <a:cs typeface="Times New Roman" pitchFamily="18" charset="0"/>
              </a:rPr>
              <a:t>氣</a:t>
            </a:r>
            <a:r>
              <a:rPr lang="en-US" altLang="zh-TW" sz="2800" smtClean="0">
                <a:latin typeface="Times New Roman" pitchFamily="18" charset="0"/>
                <a:cs typeface="Times New Roman" pitchFamily="18" charset="0"/>
              </a:rPr>
              <a:t>)</a:t>
            </a:r>
            <a:r>
              <a:rPr lang="zh-TW" altLang="en-US" sz="2800" smtClean="0"/>
              <a:t>：都沒有                                  </a:t>
            </a:r>
            <a:r>
              <a:rPr lang="zh-TW" altLang="en-US" sz="1200" smtClean="0"/>
              <a:t>凝固  </a:t>
            </a:r>
            <a:r>
              <a:rPr lang="en-US" altLang="zh-TW" sz="2800" smtClean="0"/>
              <a:t>s </a:t>
            </a:r>
            <a:r>
              <a:rPr lang="zh-TW" altLang="en-US" sz="1200" smtClean="0"/>
              <a:t>凝華</a:t>
            </a:r>
            <a:r>
              <a:rPr lang="zh-TW" altLang="en-US" sz="2800" smtClean="0"/>
              <a:t>                                                                     	                                            </a:t>
            </a:r>
            <a:r>
              <a:rPr lang="zh-TW" altLang="en-US" sz="1800" smtClean="0"/>
              <a:t>熔化</a:t>
            </a:r>
            <a:r>
              <a:rPr lang="zh-TW" altLang="en-US" sz="2800" smtClean="0"/>
              <a:t>   </a:t>
            </a:r>
            <a:r>
              <a:rPr lang="en-US" altLang="zh-TW" sz="2400" smtClean="0"/>
              <a:t>l  </a:t>
            </a:r>
            <a:r>
              <a:rPr lang="en-US" altLang="zh-TW" sz="2800" smtClean="0"/>
              <a:t>  </a:t>
            </a:r>
            <a:r>
              <a:rPr lang="zh-TW" altLang="en-US" sz="1200" smtClean="0"/>
              <a:t>凝結 </a:t>
            </a:r>
            <a:r>
              <a:rPr lang="zh-TW" altLang="en-US" sz="2800" smtClean="0"/>
              <a:t> </a:t>
            </a:r>
            <a:r>
              <a:rPr lang="en-US" altLang="zh-TW" sz="2800" smtClean="0"/>
              <a:t>g     </a:t>
            </a:r>
            <a:r>
              <a:rPr lang="en-US" altLang="zh-TW" sz="1800" smtClean="0"/>
              <a:t/>
            </a:r>
            <a:br>
              <a:rPr lang="en-US" altLang="zh-TW" sz="1800" smtClean="0"/>
            </a:br>
            <a:r>
              <a:rPr lang="en-US" altLang="zh-TW" sz="1800" smtClean="0"/>
              <a:t>                                                                                                       </a:t>
            </a:r>
            <a:r>
              <a:rPr lang="zh-TW" altLang="en-US" sz="1800" smtClean="0"/>
              <a:t>汽化</a:t>
            </a:r>
            <a:r>
              <a:rPr lang="zh-TW" altLang="en-US" sz="2800" smtClean="0"/>
              <a:t>                                     </a:t>
            </a:r>
          </a:p>
        </p:txBody>
      </p:sp>
      <p:graphicFrame>
        <p:nvGraphicFramePr>
          <p:cNvPr id="78851" name="Group 3"/>
          <p:cNvGraphicFramePr>
            <a:graphicFrameLocks noGrp="1"/>
          </p:cNvGraphicFramePr>
          <p:nvPr>
            <p:ph idx="1"/>
          </p:nvPr>
        </p:nvGraphicFramePr>
        <p:xfrm>
          <a:off x="468313" y="476250"/>
          <a:ext cx="7921625" cy="2376488"/>
        </p:xfrm>
        <a:graphic>
          <a:graphicData uri="http://schemas.openxmlformats.org/drawingml/2006/table">
            <a:tbl>
              <a:tblPr/>
              <a:tblGrid>
                <a:gridCol w="1587500"/>
                <a:gridCol w="2339975"/>
                <a:gridCol w="1690687"/>
                <a:gridCol w="2303463"/>
              </a:tblGrid>
              <a:tr h="5937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1" lang="zh-TW" altLang="zh-TW" sz="2800" b="0" i="0" u="none" strike="noStrike" cap="none" normalizeH="0" baseline="0" dirty="0" smtClean="0">
                        <a:ln>
                          <a:noFill/>
                        </a:ln>
                        <a:solidFill>
                          <a:schemeClr val="tx1"/>
                        </a:solidFill>
                        <a:effectLst/>
                        <a:latin typeface="Arial" charset="0"/>
                        <a:ea typeface="新細明體" pitchFamily="18" charset="-12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zh-TW" altLang="en-US" sz="2800" b="0" i="0" u="none" strike="noStrike" cap="none" normalizeH="0" baseline="0" smtClean="0">
                          <a:ln>
                            <a:noFill/>
                          </a:ln>
                          <a:solidFill>
                            <a:schemeClr val="tx1"/>
                          </a:solidFill>
                          <a:effectLst/>
                          <a:latin typeface="Arial" charset="0"/>
                          <a:ea typeface="新細明體" pitchFamily="18" charset="-120"/>
                        </a:rPr>
                        <a:t>質量</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en-US" altLang="zh-TW" sz="2800" b="0" i="0" u="none" strike="noStrike" cap="none" normalizeH="0" baseline="0" smtClean="0">
                          <a:ln>
                            <a:noFill/>
                          </a:ln>
                          <a:solidFill>
                            <a:schemeClr val="tx1"/>
                          </a:solidFill>
                          <a:effectLst/>
                          <a:latin typeface="Arial" charset="0"/>
                          <a:ea typeface="新細明體" pitchFamily="18" charset="-120"/>
                        </a:rPr>
                        <a:t>    </a:t>
                      </a:r>
                      <a:r>
                        <a:rPr kumimoji="1" lang="zh-TW" altLang="en-US" sz="2800" b="0" i="0" u="none" strike="noStrike" cap="none" normalizeH="0" baseline="0" smtClean="0">
                          <a:ln>
                            <a:noFill/>
                          </a:ln>
                          <a:solidFill>
                            <a:schemeClr val="tx1"/>
                          </a:solidFill>
                          <a:effectLst/>
                          <a:latin typeface="Arial" charset="0"/>
                          <a:ea typeface="新細明體" pitchFamily="18" charset="-120"/>
                        </a:rPr>
                        <a:t>電性</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zh-TW" altLang="en-US" sz="2800" b="0" i="0" u="none" strike="noStrike" cap="none" normalizeH="0" baseline="0" smtClean="0">
                          <a:ln>
                            <a:noFill/>
                          </a:ln>
                          <a:solidFill>
                            <a:schemeClr val="tx1"/>
                          </a:solidFill>
                          <a:effectLst/>
                          <a:latin typeface="Arial" charset="0"/>
                          <a:ea typeface="新細明體" pitchFamily="18" charset="-120"/>
                        </a:rPr>
                        <a:t>電量</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531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zh-TW" altLang="en-US" sz="2800" b="0" i="0" u="none" strike="noStrike" cap="none" normalizeH="0" baseline="0" smtClean="0">
                          <a:ln>
                            <a:noFill/>
                          </a:ln>
                          <a:solidFill>
                            <a:schemeClr val="tx1"/>
                          </a:solidFill>
                          <a:effectLst/>
                          <a:latin typeface="Arial" charset="0"/>
                          <a:ea typeface="新細明體" pitchFamily="18" charset="-120"/>
                        </a:rPr>
                        <a:t>電子</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en-US" altLang="zh-TW" sz="2800" b="0" i="0" u="none" strike="noStrike" cap="none" normalizeH="0" baseline="0" smtClean="0">
                          <a:ln>
                            <a:noFill/>
                          </a:ln>
                          <a:solidFill>
                            <a:schemeClr val="tx1"/>
                          </a:solidFill>
                          <a:effectLst/>
                          <a:latin typeface="Arial" charset="0"/>
                          <a:ea typeface="新細明體" pitchFamily="18" charset="-120"/>
                        </a:rPr>
                        <a:t>9.1*10</a:t>
                      </a:r>
                      <a:r>
                        <a:rPr kumimoji="1" lang="en-US" altLang="zh-TW" sz="1800" b="0" i="0" u="none" strike="noStrike" cap="none" normalizeH="0" baseline="40000" smtClean="0">
                          <a:ln>
                            <a:noFill/>
                          </a:ln>
                          <a:solidFill>
                            <a:schemeClr val="tx1"/>
                          </a:solidFill>
                          <a:effectLst/>
                          <a:latin typeface="Arial" charset="0"/>
                          <a:ea typeface="新細明體" pitchFamily="18" charset="-120"/>
                        </a:rPr>
                        <a:t>-31</a:t>
                      </a:r>
                      <a:r>
                        <a:rPr kumimoji="1" lang="en-US" altLang="zh-TW" sz="1800" b="0" i="0" u="none" strike="noStrike" cap="none" normalizeH="0" baseline="0" smtClean="0">
                          <a:ln>
                            <a:noFill/>
                          </a:ln>
                          <a:solidFill>
                            <a:schemeClr val="tx1"/>
                          </a:solidFill>
                          <a:effectLst/>
                          <a:latin typeface="Arial" charset="0"/>
                          <a:ea typeface="新細明體" pitchFamily="18" charset="-120"/>
                        </a:rPr>
                        <a:t> kg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en-US" altLang="zh-TW" sz="2800" b="0" i="0" u="none" strike="noStrike" cap="none" normalizeH="0" baseline="0" smtClean="0">
                          <a:ln>
                            <a:noFill/>
                          </a:ln>
                          <a:solidFill>
                            <a:schemeClr val="tx1"/>
                          </a:solidFill>
                          <a:effectLst/>
                          <a:latin typeface="Arial" charset="0"/>
                          <a:ea typeface="新細明體" pitchFamily="18" charset="-12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en-US" altLang="zh-TW" sz="2800" b="0" i="0" u="none" strike="noStrike" cap="none" normalizeH="0" baseline="0" smtClean="0">
                          <a:ln>
                            <a:noFill/>
                          </a:ln>
                          <a:solidFill>
                            <a:schemeClr val="tx1"/>
                          </a:solidFill>
                          <a:effectLst/>
                          <a:latin typeface="Arial" charset="0"/>
                          <a:ea typeface="新細明體" pitchFamily="18" charset="-120"/>
                        </a:rPr>
                        <a:t>-1.6*10</a:t>
                      </a:r>
                      <a:r>
                        <a:rPr kumimoji="1" lang="en-US" altLang="zh-TW" sz="1800" b="0" i="0" u="none" strike="noStrike" cap="none" normalizeH="0" baseline="40000" smtClean="0">
                          <a:ln>
                            <a:noFill/>
                          </a:ln>
                          <a:solidFill>
                            <a:schemeClr val="tx1"/>
                          </a:solidFill>
                          <a:effectLst/>
                          <a:latin typeface="Arial" charset="0"/>
                          <a:ea typeface="新細明體" pitchFamily="18" charset="-120"/>
                        </a:rPr>
                        <a:t>-19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372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zh-TW" altLang="en-US" sz="2800" b="0" i="0" u="none" strike="noStrike" cap="none" normalizeH="0" baseline="0" smtClean="0">
                          <a:ln>
                            <a:noFill/>
                          </a:ln>
                          <a:solidFill>
                            <a:schemeClr val="tx1"/>
                          </a:solidFill>
                          <a:effectLst/>
                          <a:latin typeface="Arial" charset="0"/>
                          <a:ea typeface="新細明體" pitchFamily="18" charset="-120"/>
                        </a:rPr>
                        <a:t>質子</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en-US" altLang="zh-TW" sz="2800" b="0" i="0" u="none" strike="noStrike" cap="none" normalizeH="0" baseline="0" smtClean="0">
                          <a:ln>
                            <a:noFill/>
                          </a:ln>
                          <a:solidFill>
                            <a:schemeClr val="tx1"/>
                          </a:solidFill>
                          <a:effectLst/>
                          <a:latin typeface="Arial" charset="0"/>
                          <a:ea typeface="新細明體" pitchFamily="18" charset="-120"/>
                        </a:rPr>
                        <a:t>1.67*10</a:t>
                      </a:r>
                      <a:r>
                        <a:rPr kumimoji="1" lang="en-US" altLang="zh-TW" sz="1800" b="0" i="0" u="none" strike="noStrike" cap="none" normalizeH="0" baseline="40000" smtClean="0">
                          <a:ln>
                            <a:noFill/>
                          </a:ln>
                          <a:solidFill>
                            <a:schemeClr val="tx1"/>
                          </a:solidFill>
                          <a:effectLst/>
                          <a:latin typeface="Arial" charset="0"/>
                          <a:ea typeface="新細明體" pitchFamily="18" charset="-120"/>
                        </a:rPr>
                        <a:t>-27</a:t>
                      </a:r>
                      <a:r>
                        <a:rPr kumimoji="1" lang="en-US" altLang="zh-TW" sz="1800" b="0" i="0" u="none" strike="noStrike" cap="none" normalizeH="0" baseline="0" smtClean="0">
                          <a:ln>
                            <a:noFill/>
                          </a:ln>
                          <a:solidFill>
                            <a:schemeClr val="tx1"/>
                          </a:solidFill>
                          <a:effectLst/>
                          <a:latin typeface="Arial" charset="0"/>
                          <a:ea typeface="新細明體" pitchFamily="18" charset="-120"/>
                        </a:rPr>
                        <a:t>kg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en-US" altLang="zh-TW" sz="2800" b="0" i="0" u="none" strike="noStrike" cap="none" normalizeH="0" baseline="0" smtClean="0">
                          <a:ln>
                            <a:noFill/>
                          </a:ln>
                          <a:solidFill>
                            <a:schemeClr val="tx1"/>
                          </a:solidFill>
                          <a:effectLst/>
                          <a:latin typeface="Arial" charset="0"/>
                          <a:ea typeface="新細明體" pitchFamily="18" charset="-12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en-US" altLang="zh-TW" sz="2800" b="0" i="0" u="none" strike="noStrike" cap="none" normalizeH="0" baseline="0" smtClean="0">
                          <a:ln>
                            <a:noFill/>
                          </a:ln>
                          <a:solidFill>
                            <a:schemeClr val="tx1"/>
                          </a:solidFill>
                          <a:effectLst/>
                          <a:latin typeface="Arial" charset="0"/>
                          <a:ea typeface="新細明體" pitchFamily="18" charset="-120"/>
                        </a:rPr>
                        <a:t>+1.6*10</a:t>
                      </a:r>
                      <a:r>
                        <a:rPr kumimoji="1" lang="en-US" altLang="zh-TW" sz="1800" b="0" i="0" u="none" strike="noStrike" cap="none" normalizeH="0" baseline="40000" smtClean="0">
                          <a:ln>
                            <a:noFill/>
                          </a:ln>
                          <a:solidFill>
                            <a:schemeClr val="tx1"/>
                          </a:solidFill>
                          <a:effectLst/>
                          <a:latin typeface="Arial" charset="0"/>
                          <a:ea typeface="新細明體" pitchFamily="18" charset="-120"/>
                        </a:rPr>
                        <a:t>-19</a:t>
                      </a:r>
                      <a:r>
                        <a:rPr kumimoji="1" lang="en-US" altLang="zh-TW" sz="1800" b="0" i="0" u="none" strike="noStrike" cap="none" normalizeH="0" baseline="0" smtClean="0">
                          <a:ln>
                            <a:noFill/>
                          </a:ln>
                          <a:solidFill>
                            <a:schemeClr val="tx1"/>
                          </a:solidFill>
                          <a:effectLst/>
                          <a:latin typeface="Arial" charset="0"/>
                          <a:ea typeface="新細明體" pitchFamily="18" charset="-12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372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zh-TW" altLang="en-US" sz="2800" b="0" i="0" u="none" strike="noStrike" cap="none" normalizeH="0" baseline="0" smtClean="0">
                          <a:ln>
                            <a:noFill/>
                          </a:ln>
                          <a:solidFill>
                            <a:schemeClr val="tx1"/>
                          </a:solidFill>
                          <a:effectLst/>
                          <a:latin typeface="Arial" charset="0"/>
                          <a:ea typeface="新細明體" pitchFamily="18" charset="-120"/>
                        </a:rPr>
                        <a:t>中子</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en-US" altLang="zh-TW" sz="2800" b="0" i="0" u="none" strike="noStrike" cap="none" normalizeH="0" baseline="0" smtClean="0">
                          <a:ln>
                            <a:noFill/>
                          </a:ln>
                          <a:solidFill>
                            <a:schemeClr val="tx1"/>
                          </a:solidFill>
                          <a:effectLst/>
                          <a:latin typeface="Arial" charset="0"/>
                          <a:ea typeface="新細明體" pitchFamily="18" charset="-120"/>
                        </a:rPr>
                        <a:t>1.675*10</a:t>
                      </a:r>
                      <a:r>
                        <a:rPr kumimoji="1" lang="en-US" altLang="zh-TW" sz="1800" b="0" i="0" u="none" strike="noStrike" cap="none" normalizeH="0" baseline="40000" smtClean="0">
                          <a:ln>
                            <a:noFill/>
                          </a:ln>
                          <a:solidFill>
                            <a:schemeClr val="tx1"/>
                          </a:solidFill>
                          <a:effectLst/>
                          <a:latin typeface="Arial" charset="0"/>
                          <a:ea typeface="新細明體" pitchFamily="18" charset="-120"/>
                        </a:rPr>
                        <a:t>-27</a:t>
                      </a:r>
                      <a:r>
                        <a:rPr kumimoji="1" lang="en-US" altLang="zh-TW" sz="1800" b="0" i="0" u="none" strike="noStrike" cap="none" normalizeH="0" baseline="0" smtClean="0">
                          <a:ln>
                            <a:noFill/>
                          </a:ln>
                          <a:solidFill>
                            <a:schemeClr val="tx1"/>
                          </a:solidFill>
                          <a:effectLst/>
                          <a:latin typeface="Arial" charset="0"/>
                          <a:ea typeface="新細明體" pitchFamily="18" charset="-120"/>
                        </a:rPr>
                        <a:t> kg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en-US" altLang="zh-TW" sz="2800" b="0" i="0" u="none" strike="noStrike" cap="none" normalizeH="0" baseline="0" dirty="0" smtClean="0">
                          <a:ln>
                            <a:noFill/>
                          </a:ln>
                          <a:solidFill>
                            <a:schemeClr val="tx1"/>
                          </a:solidFill>
                          <a:effectLst/>
                          <a:latin typeface="Arial" charset="0"/>
                          <a:ea typeface="新細明體" pitchFamily="18" charset="-120"/>
                        </a:rPr>
                        <a:t>x no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en-US" altLang="zh-TW" sz="2800" b="0" i="0" u="none" strike="noStrike" cap="none" normalizeH="0" baseline="0" dirty="0" smtClean="0">
                          <a:ln>
                            <a:noFill/>
                          </a:ln>
                          <a:solidFill>
                            <a:schemeClr val="tx1"/>
                          </a:solidFill>
                          <a:effectLst/>
                          <a:latin typeface="Arial" charset="0"/>
                          <a:ea typeface="新細明體" pitchFamily="18" charset="-120"/>
                        </a:rPr>
                        <a:t>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pSp>
        <p:nvGrpSpPr>
          <p:cNvPr id="79903" name="Group 30"/>
          <p:cNvGrpSpPr>
            <a:grpSpLocks/>
          </p:cNvGrpSpPr>
          <p:nvPr/>
        </p:nvGrpSpPr>
        <p:grpSpPr bwMode="auto">
          <a:xfrm>
            <a:off x="5940425" y="5300663"/>
            <a:ext cx="2160588" cy="1223962"/>
            <a:chOff x="3742" y="3339"/>
            <a:chExt cx="1361" cy="771"/>
          </a:xfrm>
        </p:grpSpPr>
        <p:sp>
          <p:nvSpPr>
            <p:cNvPr id="79904" name="Line 31"/>
            <p:cNvSpPr>
              <a:spLocks noChangeShapeType="1"/>
            </p:cNvSpPr>
            <p:nvPr/>
          </p:nvSpPr>
          <p:spPr bwMode="auto">
            <a:xfrm flipH="1">
              <a:off x="3742" y="3339"/>
              <a:ext cx="544" cy="68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79905" name="Line 32"/>
            <p:cNvSpPr>
              <a:spLocks noChangeShapeType="1"/>
            </p:cNvSpPr>
            <p:nvPr/>
          </p:nvSpPr>
          <p:spPr bwMode="auto">
            <a:xfrm flipV="1">
              <a:off x="4286" y="3657"/>
              <a:ext cx="136" cy="18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79906" name="Line 33"/>
            <p:cNvSpPr>
              <a:spLocks noChangeShapeType="1"/>
            </p:cNvSpPr>
            <p:nvPr/>
          </p:nvSpPr>
          <p:spPr bwMode="auto">
            <a:xfrm flipH="1" flipV="1">
              <a:off x="4740" y="3657"/>
              <a:ext cx="90" cy="18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79907" name="Line 34"/>
            <p:cNvSpPr>
              <a:spLocks noChangeShapeType="1"/>
            </p:cNvSpPr>
            <p:nvPr/>
          </p:nvSpPr>
          <p:spPr bwMode="auto">
            <a:xfrm flipH="1">
              <a:off x="4241" y="3884"/>
              <a:ext cx="544"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79908" name="Line 35"/>
            <p:cNvSpPr>
              <a:spLocks noChangeShapeType="1"/>
            </p:cNvSpPr>
            <p:nvPr/>
          </p:nvSpPr>
          <p:spPr bwMode="auto">
            <a:xfrm>
              <a:off x="3878" y="4110"/>
              <a:ext cx="1089"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79909" name="Line 36"/>
            <p:cNvSpPr>
              <a:spLocks noChangeShapeType="1"/>
            </p:cNvSpPr>
            <p:nvPr/>
          </p:nvSpPr>
          <p:spPr bwMode="auto">
            <a:xfrm>
              <a:off x="4694" y="3339"/>
              <a:ext cx="409" cy="68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grpSp>
    </p:spTree>
    <p:extLst>
      <p:ext uri="{BB962C8B-B14F-4D97-AF65-F5344CB8AC3E}">
        <p14:creationId xmlns:p14="http://schemas.microsoft.com/office/powerpoint/2010/main" val="27385861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3200">
                <a:solidFill>
                  <a:schemeClr val="tx1"/>
                </a:solidFill>
                <a:latin typeface="Arial" charset="0"/>
                <a:ea typeface="新細明體" charset="-120"/>
              </a:defRPr>
            </a:lvl1pPr>
            <a:lvl2pPr marL="742950" indent="-285750" eaLnBrk="0" hangingPunct="0">
              <a:buClr>
                <a:schemeClr val="accent2"/>
              </a:buClr>
              <a:buSzPct val="85000"/>
              <a:buChar char=""/>
              <a:defRPr kumimoji="1" sz="2800">
                <a:solidFill>
                  <a:schemeClr val="tx1"/>
                </a:solidFill>
                <a:latin typeface="Arial" charset="0"/>
                <a:ea typeface="新細明體" charset="-120"/>
              </a:defRPr>
            </a:lvl2pPr>
            <a:lvl3pPr marL="1143000" indent="-228600" eaLnBrk="0" hangingPunct="0">
              <a:buSzPct val="85000"/>
              <a:defRPr kumimoji="1" sz="2400">
                <a:solidFill>
                  <a:schemeClr val="tx1"/>
                </a:solidFill>
                <a:latin typeface="Arial" charset="0"/>
                <a:ea typeface="新細明體" charset="-120"/>
              </a:defRPr>
            </a:lvl3pPr>
            <a:lvl4pPr marL="1600200" indent="-228600" eaLnBrk="0" hangingPunct="0">
              <a:buClr>
                <a:schemeClr val="accent2"/>
              </a:buClr>
              <a:buSzPct val="90000"/>
              <a:buChar char=""/>
              <a:defRPr kumimoji="1" sz="2000">
                <a:solidFill>
                  <a:schemeClr val="tx1"/>
                </a:solidFill>
                <a:latin typeface="Arial" charset="0"/>
                <a:ea typeface="新細明體" charset="-120"/>
              </a:defRPr>
            </a:lvl4pPr>
            <a:lvl5pPr marL="2057400" indent="-228600" eaLnBrk="0" hangingPunct="0">
              <a:buSzPct val="85000"/>
              <a:defRPr kumimoji="1" sz="2000">
                <a:solidFill>
                  <a:schemeClr val="tx1"/>
                </a:solidFill>
                <a:latin typeface="Arial" charset="0"/>
                <a:ea typeface="新細明體" charset="-120"/>
              </a:defRPr>
            </a:lvl5pPr>
            <a:lvl6pPr marL="25146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6pPr>
            <a:lvl7pPr marL="29718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7pPr>
            <a:lvl8pPr marL="34290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8pPr>
            <a:lvl9pPr marL="38862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9pPr>
          </a:lstStyle>
          <a:p>
            <a:pPr eaLnBrk="1" hangingPunct="1"/>
            <a:fld id="{E562BBCC-151D-40DA-ABAA-740E04DE6848}" type="slidenum">
              <a:rPr kumimoji="0" lang="en-US" altLang="zh-TW" sz="1400" smtClean="0"/>
              <a:pPr eaLnBrk="1" hangingPunct="1"/>
              <a:t>6</a:t>
            </a:fld>
            <a:endParaRPr kumimoji="0" lang="en-US" altLang="zh-TW" sz="1400" smtClean="0"/>
          </a:p>
        </p:txBody>
      </p:sp>
      <p:sp>
        <p:nvSpPr>
          <p:cNvPr id="80899" name="Rectangle 2"/>
          <p:cNvSpPr>
            <a:spLocks noGrp="1" noRot="1" noChangeArrowheads="1"/>
          </p:cNvSpPr>
          <p:nvPr>
            <p:ph type="title"/>
          </p:nvPr>
        </p:nvSpPr>
        <p:spPr>
          <a:xfrm>
            <a:off x="323850" y="476250"/>
            <a:ext cx="8540750" cy="993775"/>
          </a:xfrm>
        </p:spPr>
        <p:txBody>
          <a:bodyPr/>
          <a:lstStyle/>
          <a:p>
            <a:pPr algn="l" eaLnBrk="1" hangingPunct="1"/>
            <a:r>
              <a:rPr lang="zh-TW" altLang="en-US" smtClean="0"/>
              <a:t>化學反應</a:t>
            </a:r>
          </a:p>
        </p:txBody>
      </p:sp>
      <p:sp>
        <p:nvSpPr>
          <p:cNvPr id="80900" name="Rectangle 3"/>
          <p:cNvSpPr>
            <a:spLocks noGrp="1" noRot="1" noChangeArrowheads="1"/>
          </p:cNvSpPr>
          <p:nvPr>
            <p:ph type="body" idx="1"/>
          </p:nvPr>
        </p:nvSpPr>
        <p:spPr>
          <a:xfrm>
            <a:off x="468313" y="1412875"/>
            <a:ext cx="8229600" cy="4957763"/>
          </a:xfrm>
        </p:spPr>
        <p:txBody>
          <a:bodyPr/>
          <a:lstStyle/>
          <a:p>
            <a:pPr eaLnBrk="1" hangingPunct="1">
              <a:lnSpc>
                <a:spcPct val="90000"/>
              </a:lnSpc>
              <a:buFont typeface="Wingdings" pitchFamily="2" charset="2"/>
              <a:buNone/>
            </a:pPr>
            <a:r>
              <a:rPr lang="en-US" altLang="zh-TW" sz="2800" dirty="0" smtClean="0"/>
              <a:t>    1.</a:t>
            </a:r>
            <a:r>
              <a:rPr lang="zh-TW" altLang="en-US" sz="2800" dirty="0" smtClean="0"/>
              <a:t>化合反應：</a:t>
            </a:r>
            <a:r>
              <a:rPr lang="en-US" altLang="zh-TW" sz="2800" dirty="0" smtClean="0"/>
              <a:t>2H</a:t>
            </a:r>
            <a:r>
              <a:rPr lang="en-US" altLang="zh-TW" sz="1800" dirty="0" smtClean="0"/>
              <a:t>2</a:t>
            </a:r>
            <a:r>
              <a:rPr lang="en-US" altLang="zh-TW" dirty="0" smtClean="0"/>
              <a:t>+</a:t>
            </a:r>
            <a:r>
              <a:rPr lang="en-US" altLang="zh-TW" sz="2800" dirty="0" smtClean="0"/>
              <a:t>O</a:t>
            </a:r>
            <a:r>
              <a:rPr lang="en-US" altLang="zh-TW" sz="1800" dirty="0" smtClean="0"/>
              <a:t>2</a:t>
            </a:r>
            <a:r>
              <a:rPr lang="en-US" altLang="zh-TW" dirty="0" smtClean="0"/>
              <a:t>      </a:t>
            </a:r>
            <a:r>
              <a:rPr lang="en-US" altLang="zh-TW" sz="2800" dirty="0" smtClean="0"/>
              <a:t>    2H</a:t>
            </a:r>
            <a:r>
              <a:rPr lang="en-US" altLang="zh-TW" sz="1800" dirty="0" smtClean="0"/>
              <a:t>2</a:t>
            </a:r>
            <a:r>
              <a:rPr lang="en-US" altLang="zh-TW" dirty="0" smtClean="0"/>
              <a:t>O  </a:t>
            </a:r>
          </a:p>
          <a:p>
            <a:pPr eaLnBrk="1" hangingPunct="1">
              <a:lnSpc>
                <a:spcPct val="90000"/>
              </a:lnSpc>
              <a:buFont typeface="Wingdings" pitchFamily="2" charset="2"/>
              <a:buNone/>
            </a:pPr>
            <a:r>
              <a:rPr lang="en-US" altLang="zh-TW" dirty="0" smtClean="0"/>
              <a:t>                        </a:t>
            </a:r>
            <a:r>
              <a:rPr lang="en-US" altLang="zh-TW" sz="2800" dirty="0" smtClean="0"/>
              <a:t>C</a:t>
            </a:r>
            <a:r>
              <a:rPr lang="en-US" altLang="zh-TW" dirty="0" smtClean="0"/>
              <a:t>+</a:t>
            </a:r>
            <a:r>
              <a:rPr lang="en-US" altLang="zh-TW" sz="2800" dirty="0" smtClean="0"/>
              <a:t>O</a:t>
            </a:r>
            <a:r>
              <a:rPr lang="en-US" altLang="zh-TW" sz="1800" dirty="0" smtClean="0"/>
              <a:t>2</a:t>
            </a:r>
            <a:r>
              <a:rPr lang="en-US" altLang="zh-TW" dirty="0" smtClean="0"/>
              <a:t>             </a:t>
            </a:r>
            <a:r>
              <a:rPr lang="en-US" altLang="zh-TW" sz="2800" dirty="0" smtClean="0"/>
              <a:t>CO</a:t>
            </a:r>
            <a:r>
              <a:rPr lang="en-US" altLang="zh-TW" sz="1800" dirty="0" smtClean="0"/>
              <a:t>2</a:t>
            </a:r>
          </a:p>
          <a:p>
            <a:pPr eaLnBrk="1" hangingPunct="1">
              <a:lnSpc>
                <a:spcPct val="90000"/>
              </a:lnSpc>
              <a:buFont typeface="Wingdings" pitchFamily="2" charset="2"/>
              <a:buNone/>
            </a:pPr>
            <a:r>
              <a:rPr lang="en-US" altLang="zh-TW" sz="2800" dirty="0" smtClean="0"/>
              <a:t>    2.</a:t>
            </a:r>
            <a:r>
              <a:rPr lang="zh-TW" altLang="en-US" sz="2800" dirty="0" smtClean="0"/>
              <a:t>分解反應：</a:t>
            </a:r>
            <a:r>
              <a:rPr lang="en-US" altLang="zh-TW" sz="2800" dirty="0" smtClean="0"/>
              <a:t>CaCO</a:t>
            </a:r>
            <a:r>
              <a:rPr lang="en-US" altLang="zh-TW" sz="1800" dirty="0" smtClean="0"/>
              <a:t>3 </a:t>
            </a:r>
            <a:r>
              <a:rPr lang="en-US" altLang="zh-TW" sz="2800" dirty="0" smtClean="0"/>
              <a:t>            CaO+CO</a:t>
            </a:r>
            <a:r>
              <a:rPr lang="en-US" altLang="zh-TW" sz="1800" dirty="0" smtClean="0"/>
              <a:t>2</a:t>
            </a:r>
          </a:p>
          <a:p>
            <a:pPr eaLnBrk="1" hangingPunct="1">
              <a:lnSpc>
                <a:spcPct val="90000"/>
              </a:lnSpc>
              <a:buFont typeface="Wingdings" pitchFamily="2" charset="2"/>
              <a:buNone/>
            </a:pPr>
            <a:r>
              <a:rPr lang="en-US" altLang="zh-TW" sz="2800" dirty="0" smtClean="0"/>
              <a:t>                         2NaCl                2Na+Cl</a:t>
            </a:r>
            <a:r>
              <a:rPr lang="en-US" altLang="zh-TW" sz="1800" dirty="0" smtClean="0"/>
              <a:t>2</a:t>
            </a:r>
          </a:p>
          <a:p>
            <a:pPr eaLnBrk="1" hangingPunct="1">
              <a:lnSpc>
                <a:spcPct val="90000"/>
              </a:lnSpc>
              <a:buFont typeface="Wingdings" pitchFamily="2" charset="2"/>
              <a:buNone/>
            </a:pPr>
            <a:r>
              <a:rPr lang="en-US" altLang="zh-TW" sz="2800" dirty="0" smtClean="0"/>
              <a:t>    3.</a:t>
            </a:r>
            <a:r>
              <a:rPr lang="zh-TW" altLang="en-US" sz="2800" dirty="0" smtClean="0"/>
              <a:t>取代反應：</a:t>
            </a:r>
            <a:r>
              <a:rPr lang="en-US" altLang="zh-TW" sz="2800" dirty="0" smtClean="0"/>
              <a:t>Na+H</a:t>
            </a:r>
            <a:r>
              <a:rPr lang="en-US" altLang="zh-TW" sz="1800" dirty="0" smtClean="0"/>
              <a:t>2</a:t>
            </a:r>
            <a:r>
              <a:rPr lang="en-US" altLang="zh-TW" sz="2800" dirty="0" smtClean="0"/>
              <a:t>O            H</a:t>
            </a:r>
            <a:r>
              <a:rPr lang="en-US" altLang="zh-TW" sz="1800" dirty="0" smtClean="0"/>
              <a:t>2</a:t>
            </a:r>
            <a:r>
              <a:rPr lang="en-US" altLang="zh-TW" sz="2800" dirty="0" smtClean="0"/>
              <a:t>+NaOH</a:t>
            </a:r>
          </a:p>
          <a:p>
            <a:pPr eaLnBrk="1" hangingPunct="1">
              <a:lnSpc>
                <a:spcPct val="90000"/>
              </a:lnSpc>
              <a:buFont typeface="Wingdings" pitchFamily="2" charset="2"/>
              <a:buNone/>
            </a:pPr>
            <a:r>
              <a:rPr lang="en-US" altLang="zh-TW" sz="2800" dirty="0" smtClean="0"/>
              <a:t>                          2K+2H</a:t>
            </a:r>
            <a:r>
              <a:rPr lang="en-US" altLang="zh-TW" sz="1800" dirty="0" smtClean="0"/>
              <a:t>2</a:t>
            </a:r>
            <a:r>
              <a:rPr lang="en-US" altLang="zh-TW" sz="2800" dirty="0" smtClean="0"/>
              <a:t>O          H</a:t>
            </a:r>
            <a:r>
              <a:rPr lang="en-US" altLang="zh-TW" sz="1800" dirty="0" smtClean="0"/>
              <a:t>2</a:t>
            </a:r>
            <a:r>
              <a:rPr lang="en-US" altLang="zh-TW" sz="2800" dirty="0" smtClean="0"/>
              <a:t>+2KOH</a:t>
            </a:r>
          </a:p>
          <a:p>
            <a:pPr eaLnBrk="1" hangingPunct="1">
              <a:lnSpc>
                <a:spcPct val="90000"/>
              </a:lnSpc>
              <a:buFont typeface="Wingdings" pitchFamily="2" charset="2"/>
              <a:buNone/>
            </a:pPr>
            <a:r>
              <a:rPr lang="en-US" altLang="zh-TW" sz="2800" dirty="0" smtClean="0"/>
              <a:t>                          C+Fe</a:t>
            </a:r>
            <a:r>
              <a:rPr lang="en-US" altLang="zh-TW" sz="1800" dirty="0" smtClean="0"/>
              <a:t>2</a:t>
            </a:r>
            <a:r>
              <a:rPr lang="en-US" altLang="zh-TW" sz="2800" dirty="0" smtClean="0"/>
              <a:t>O</a:t>
            </a:r>
            <a:r>
              <a:rPr lang="en-US" altLang="zh-TW" sz="1800" dirty="0" smtClean="0"/>
              <a:t>3</a:t>
            </a:r>
            <a:r>
              <a:rPr lang="en-US" altLang="zh-TW" sz="2800" dirty="0" smtClean="0"/>
              <a:t>           Fe+CO</a:t>
            </a:r>
            <a:r>
              <a:rPr lang="en-US" altLang="zh-TW" sz="1800" dirty="0" smtClean="0"/>
              <a:t>2</a:t>
            </a:r>
          </a:p>
          <a:p>
            <a:pPr eaLnBrk="1" hangingPunct="1">
              <a:lnSpc>
                <a:spcPct val="90000"/>
              </a:lnSpc>
              <a:buFont typeface="Wingdings" pitchFamily="2" charset="2"/>
              <a:buNone/>
            </a:pPr>
            <a:r>
              <a:rPr lang="en-US" altLang="zh-TW" sz="2800" dirty="0" smtClean="0"/>
              <a:t>    4.</a:t>
            </a:r>
            <a:r>
              <a:rPr lang="zh-TW" altLang="en-US" sz="2800" dirty="0" smtClean="0"/>
              <a:t>複分解反應：</a:t>
            </a:r>
            <a:r>
              <a:rPr lang="en-US" altLang="zh-TW" sz="2800" dirty="0" smtClean="0"/>
              <a:t>NaCl+AgNO</a:t>
            </a:r>
            <a:r>
              <a:rPr lang="en-US" altLang="zh-TW" sz="1800" dirty="0" smtClean="0"/>
              <a:t>3</a:t>
            </a:r>
            <a:r>
              <a:rPr lang="en-US" altLang="zh-TW" sz="2800" dirty="0" smtClean="0"/>
              <a:t>         NaNO</a:t>
            </a:r>
            <a:r>
              <a:rPr lang="en-US" altLang="zh-TW" sz="1800" dirty="0" smtClean="0"/>
              <a:t>3</a:t>
            </a:r>
            <a:r>
              <a:rPr lang="en-US" altLang="zh-TW" sz="2800" dirty="0" smtClean="0"/>
              <a:t>+AgCl</a:t>
            </a:r>
          </a:p>
          <a:p>
            <a:pPr eaLnBrk="1" hangingPunct="1">
              <a:lnSpc>
                <a:spcPct val="90000"/>
              </a:lnSpc>
              <a:buFont typeface="Wingdings" pitchFamily="2" charset="2"/>
              <a:buNone/>
            </a:pPr>
            <a:r>
              <a:rPr lang="en-US" altLang="zh-TW" sz="2800" dirty="0" smtClean="0"/>
              <a:t>    </a:t>
            </a:r>
            <a:r>
              <a:rPr lang="en-US" altLang="zh-TW" sz="1800" dirty="0" smtClean="0"/>
              <a:t>       </a:t>
            </a:r>
          </a:p>
        </p:txBody>
      </p:sp>
      <p:grpSp>
        <p:nvGrpSpPr>
          <p:cNvPr id="80901" name="Group 4"/>
          <p:cNvGrpSpPr>
            <a:grpSpLocks/>
          </p:cNvGrpSpPr>
          <p:nvPr/>
        </p:nvGrpSpPr>
        <p:grpSpPr bwMode="auto">
          <a:xfrm>
            <a:off x="2986087" y="1556792"/>
            <a:ext cx="2808287" cy="3887788"/>
            <a:chOff x="2200" y="890"/>
            <a:chExt cx="1769" cy="2449"/>
          </a:xfrm>
        </p:grpSpPr>
        <p:grpSp>
          <p:nvGrpSpPr>
            <p:cNvPr id="80902" name="Group 5"/>
            <p:cNvGrpSpPr>
              <a:grpSpLocks/>
            </p:cNvGrpSpPr>
            <p:nvPr/>
          </p:nvGrpSpPr>
          <p:grpSpPr bwMode="auto">
            <a:xfrm>
              <a:off x="2789" y="890"/>
              <a:ext cx="454" cy="136"/>
              <a:chOff x="3016" y="1797"/>
              <a:chExt cx="454" cy="136"/>
            </a:xfrm>
          </p:grpSpPr>
          <p:sp>
            <p:nvSpPr>
              <p:cNvPr id="80913" name="Line 6"/>
              <p:cNvSpPr>
                <a:spLocks noChangeShapeType="1"/>
              </p:cNvSpPr>
              <p:nvPr/>
            </p:nvSpPr>
            <p:spPr bwMode="auto">
              <a:xfrm>
                <a:off x="3016" y="1797"/>
                <a:ext cx="45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80914" name="Line 7"/>
              <p:cNvSpPr>
                <a:spLocks noChangeShapeType="1"/>
              </p:cNvSpPr>
              <p:nvPr/>
            </p:nvSpPr>
            <p:spPr bwMode="auto">
              <a:xfrm flipH="1">
                <a:off x="3016" y="1933"/>
                <a:ext cx="454"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grpSp>
        <p:grpSp>
          <p:nvGrpSpPr>
            <p:cNvPr id="80903" name="Group 8"/>
            <p:cNvGrpSpPr>
              <a:grpSpLocks/>
            </p:cNvGrpSpPr>
            <p:nvPr/>
          </p:nvGrpSpPr>
          <p:grpSpPr bwMode="auto">
            <a:xfrm>
              <a:off x="2744" y="1253"/>
              <a:ext cx="635" cy="136"/>
              <a:chOff x="2835" y="1253"/>
              <a:chExt cx="635" cy="136"/>
            </a:xfrm>
          </p:grpSpPr>
          <p:sp>
            <p:nvSpPr>
              <p:cNvPr id="80911" name="Line 9"/>
              <p:cNvSpPr>
                <a:spLocks noChangeShapeType="1"/>
              </p:cNvSpPr>
              <p:nvPr/>
            </p:nvSpPr>
            <p:spPr bwMode="auto">
              <a:xfrm>
                <a:off x="2880" y="1253"/>
                <a:ext cx="59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80912" name="Line 10"/>
              <p:cNvSpPr>
                <a:spLocks noChangeShapeType="1"/>
              </p:cNvSpPr>
              <p:nvPr/>
            </p:nvSpPr>
            <p:spPr bwMode="auto">
              <a:xfrm flipH="1">
                <a:off x="2835" y="1389"/>
                <a:ext cx="59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grpSp>
        <p:sp>
          <p:nvSpPr>
            <p:cNvPr id="80904" name="Line 11"/>
            <p:cNvSpPr>
              <a:spLocks noChangeShapeType="1"/>
            </p:cNvSpPr>
            <p:nvPr/>
          </p:nvSpPr>
          <p:spPr bwMode="auto">
            <a:xfrm>
              <a:off x="2744" y="1661"/>
              <a:ext cx="63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80905" name="Line 12"/>
            <p:cNvSpPr>
              <a:spLocks noChangeShapeType="1"/>
            </p:cNvSpPr>
            <p:nvPr/>
          </p:nvSpPr>
          <p:spPr bwMode="auto">
            <a:xfrm>
              <a:off x="2744" y="1888"/>
              <a:ext cx="59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80906" name="Line 13"/>
            <p:cNvSpPr>
              <a:spLocks noChangeShapeType="1"/>
            </p:cNvSpPr>
            <p:nvPr/>
          </p:nvSpPr>
          <p:spPr bwMode="auto">
            <a:xfrm>
              <a:off x="2835" y="2115"/>
              <a:ext cx="544"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80907" name="Line 14"/>
            <p:cNvSpPr>
              <a:spLocks noChangeShapeType="1"/>
            </p:cNvSpPr>
            <p:nvPr/>
          </p:nvSpPr>
          <p:spPr bwMode="auto">
            <a:xfrm>
              <a:off x="2925" y="2432"/>
              <a:ext cx="499"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80908" name="Line 15"/>
            <p:cNvSpPr>
              <a:spLocks noChangeShapeType="1"/>
            </p:cNvSpPr>
            <p:nvPr/>
          </p:nvSpPr>
          <p:spPr bwMode="auto">
            <a:xfrm>
              <a:off x="2925" y="2795"/>
              <a:ext cx="54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80909" name="Line 16"/>
            <p:cNvSpPr>
              <a:spLocks noChangeShapeType="1"/>
            </p:cNvSpPr>
            <p:nvPr/>
          </p:nvSpPr>
          <p:spPr bwMode="auto">
            <a:xfrm>
              <a:off x="3515" y="3067"/>
              <a:ext cx="454"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80910" name="Line 17"/>
            <p:cNvSpPr>
              <a:spLocks noChangeShapeType="1"/>
            </p:cNvSpPr>
            <p:nvPr/>
          </p:nvSpPr>
          <p:spPr bwMode="auto">
            <a:xfrm>
              <a:off x="2200" y="3339"/>
              <a:ext cx="226"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grpSp>
    </p:spTree>
    <p:extLst>
      <p:ext uri="{BB962C8B-B14F-4D97-AF65-F5344CB8AC3E}">
        <p14:creationId xmlns:p14="http://schemas.microsoft.com/office/powerpoint/2010/main" val="36940542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標題 1"/>
          <p:cNvSpPr>
            <a:spLocks noGrp="1"/>
          </p:cNvSpPr>
          <p:nvPr>
            <p:ph type="title"/>
          </p:nvPr>
        </p:nvSpPr>
        <p:spPr/>
        <p:txBody>
          <a:bodyPr/>
          <a:lstStyle/>
          <a:p>
            <a:r>
              <a:rPr lang="zh-TW" altLang="en-US" smtClean="0">
                <a:latin typeface="標楷體" pitchFamily="65" charset="-120"/>
                <a:ea typeface="標楷體" pitchFamily="65" charset="-120"/>
              </a:rPr>
              <a:t>以氧化數法平衡化學方程式</a:t>
            </a:r>
            <a:endParaRPr lang="zh-TW" altLang="en-US" smtClean="0"/>
          </a:p>
        </p:txBody>
      </p:sp>
      <p:sp>
        <p:nvSpPr>
          <p:cNvPr id="3" name="內容版面配置區 2"/>
          <p:cNvSpPr>
            <a:spLocks noGrp="1"/>
          </p:cNvSpPr>
          <p:nvPr>
            <p:ph idx="1"/>
          </p:nvPr>
        </p:nvSpPr>
        <p:spPr>
          <a:xfrm>
            <a:off x="107950" y="1905000"/>
            <a:ext cx="8856663" cy="4194175"/>
          </a:xfrm>
        </p:spPr>
        <p:txBody>
          <a:bodyPr/>
          <a:lstStyle/>
          <a:p>
            <a:pPr>
              <a:defRPr/>
            </a:pPr>
            <a:r>
              <a:rPr lang="en-US" altLang="zh-TW" dirty="0" smtClean="0"/>
              <a:t>()Cu+()HNO</a:t>
            </a:r>
            <a:r>
              <a:rPr lang="en-US" altLang="zh-TW" sz="2000" dirty="0" smtClean="0"/>
              <a:t>3</a:t>
            </a:r>
            <a:r>
              <a:rPr lang="en-US" altLang="zh-TW" dirty="0" smtClean="0"/>
              <a:t>               Cu(No</a:t>
            </a:r>
            <a:r>
              <a:rPr lang="en-US" altLang="zh-TW" sz="2000" dirty="0" smtClean="0"/>
              <a:t>3</a:t>
            </a:r>
            <a:r>
              <a:rPr lang="en-US" altLang="zh-TW" dirty="0" smtClean="0"/>
              <a:t>)</a:t>
            </a:r>
            <a:r>
              <a:rPr lang="en-US" altLang="zh-TW" sz="2000" dirty="0" smtClean="0"/>
              <a:t>2</a:t>
            </a:r>
            <a:r>
              <a:rPr lang="en-US" altLang="zh-TW" dirty="0" smtClean="0"/>
              <a:t>+()H</a:t>
            </a:r>
            <a:r>
              <a:rPr lang="en-US" altLang="zh-TW" sz="2000" dirty="0" smtClean="0"/>
              <a:t>2</a:t>
            </a:r>
            <a:r>
              <a:rPr lang="en-US" altLang="zh-TW" dirty="0" smtClean="0"/>
              <a:t>O+()NO2</a:t>
            </a:r>
          </a:p>
          <a:p>
            <a:pPr marL="0" indent="0">
              <a:buFont typeface="Wingdings" pitchFamily="2" charset="2"/>
              <a:buNone/>
              <a:defRPr/>
            </a:pPr>
            <a:endParaRPr lang="en-US" altLang="zh-TW" dirty="0" smtClean="0"/>
          </a:p>
          <a:p>
            <a:pPr>
              <a:defRPr/>
            </a:pPr>
            <a:r>
              <a:rPr lang="en-US" altLang="zh-TW" dirty="0" smtClean="0"/>
              <a:t>()Cu+()HNO</a:t>
            </a:r>
            <a:r>
              <a:rPr lang="en-US" altLang="zh-TW" sz="2000" dirty="0" smtClean="0"/>
              <a:t>3</a:t>
            </a:r>
            <a:r>
              <a:rPr lang="en-US" altLang="zh-TW" dirty="0" smtClean="0"/>
              <a:t>               Cu(No</a:t>
            </a:r>
            <a:r>
              <a:rPr lang="en-US" altLang="zh-TW" sz="2000" dirty="0" smtClean="0"/>
              <a:t>3</a:t>
            </a:r>
            <a:r>
              <a:rPr lang="en-US" altLang="zh-TW" dirty="0" smtClean="0"/>
              <a:t>)</a:t>
            </a:r>
            <a:r>
              <a:rPr lang="en-US" altLang="zh-TW" sz="2000" dirty="0" smtClean="0"/>
              <a:t>2</a:t>
            </a:r>
            <a:r>
              <a:rPr lang="en-US" altLang="zh-TW" dirty="0" smtClean="0"/>
              <a:t>+()H</a:t>
            </a:r>
            <a:r>
              <a:rPr lang="en-US" altLang="zh-TW" sz="2000" dirty="0" smtClean="0"/>
              <a:t>2</a:t>
            </a:r>
            <a:r>
              <a:rPr lang="en-US" altLang="zh-TW" dirty="0" smtClean="0"/>
              <a:t>O+()NO</a:t>
            </a:r>
          </a:p>
          <a:p>
            <a:pPr>
              <a:defRPr/>
            </a:pPr>
            <a:endParaRPr lang="zh-TW" altLang="en-US" dirty="0"/>
          </a:p>
        </p:txBody>
      </p:sp>
      <p:sp>
        <p:nvSpPr>
          <p:cNvPr id="81924"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3200">
                <a:solidFill>
                  <a:schemeClr val="tx1"/>
                </a:solidFill>
                <a:latin typeface="Arial" charset="0"/>
                <a:ea typeface="新細明體" charset="-120"/>
              </a:defRPr>
            </a:lvl1pPr>
            <a:lvl2pPr marL="742950" indent="-285750" eaLnBrk="0" hangingPunct="0">
              <a:buClr>
                <a:schemeClr val="accent2"/>
              </a:buClr>
              <a:buSzPct val="85000"/>
              <a:buChar char=""/>
              <a:defRPr kumimoji="1" sz="2800">
                <a:solidFill>
                  <a:schemeClr val="tx1"/>
                </a:solidFill>
                <a:latin typeface="Arial" charset="0"/>
                <a:ea typeface="新細明體" charset="-120"/>
              </a:defRPr>
            </a:lvl2pPr>
            <a:lvl3pPr marL="1143000" indent="-228600" eaLnBrk="0" hangingPunct="0">
              <a:buSzPct val="85000"/>
              <a:defRPr kumimoji="1" sz="2400">
                <a:solidFill>
                  <a:schemeClr val="tx1"/>
                </a:solidFill>
                <a:latin typeface="Arial" charset="0"/>
                <a:ea typeface="新細明體" charset="-120"/>
              </a:defRPr>
            </a:lvl3pPr>
            <a:lvl4pPr marL="1600200" indent="-228600" eaLnBrk="0" hangingPunct="0">
              <a:buClr>
                <a:schemeClr val="accent2"/>
              </a:buClr>
              <a:buSzPct val="90000"/>
              <a:buChar char=""/>
              <a:defRPr kumimoji="1" sz="2000">
                <a:solidFill>
                  <a:schemeClr val="tx1"/>
                </a:solidFill>
                <a:latin typeface="Arial" charset="0"/>
                <a:ea typeface="新細明體" charset="-120"/>
              </a:defRPr>
            </a:lvl4pPr>
            <a:lvl5pPr marL="2057400" indent="-228600" eaLnBrk="0" hangingPunct="0">
              <a:buSzPct val="85000"/>
              <a:defRPr kumimoji="1" sz="2000">
                <a:solidFill>
                  <a:schemeClr val="tx1"/>
                </a:solidFill>
                <a:latin typeface="Arial" charset="0"/>
                <a:ea typeface="新細明體" charset="-120"/>
              </a:defRPr>
            </a:lvl5pPr>
            <a:lvl6pPr marL="25146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6pPr>
            <a:lvl7pPr marL="29718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7pPr>
            <a:lvl8pPr marL="34290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8pPr>
            <a:lvl9pPr marL="38862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9pPr>
          </a:lstStyle>
          <a:p>
            <a:pPr eaLnBrk="1" hangingPunct="1"/>
            <a:fld id="{73967D1A-9369-4037-AB11-27EABDA4CF94}" type="slidenum">
              <a:rPr kumimoji="0" lang="en-US" altLang="zh-TW" sz="1400" smtClean="0"/>
              <a:pPr eaLnBrk="1" hangingPunct="1"/>
              <a:t>7</a:t>
            </a:fld>
            <a:endParaRPr kumimoji="0" lang="en-US" altLang="zh-TW" sz="1400" smtClean="0"/>
          </a:p>
        </p:txBody>
      </p:sp>
      <p:pic>
        <p:nvPicPr>
          <p:cNvPr id="81925" name="Picture 4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443265">
            <a:off x="3011488" y="1912938"/>
            <a:ext cx="1322387" cy="450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1E1D"/>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26" name="Picture 4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443265">
            <a:off x="3082925" y="3079750"/>
            <a:ext cx="1322388" cy="450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1E1D"/>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896566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3200">
                <a:solidFill>
                  <a:schemeClr val="tx1"/>
                </a:solidFill>
                <a:latin typeface="Arial" charset="0"/>
                <a:ea typeface="新細明體" charset="-120"/>
              </a:defRPr>
            </a:lvl1pPr>
            <a:lvl2pPr marL="742950" indent="-285750" eaLnBrk="0" hangingPunct="0">
              <a:buClr>
                <a:schemeClr val="accent2"/>
              </a:buClr>
              <a:buSzPct val="85000"/>
              <a:buChar char=""/>
              <a:defRPr kumimoji="1" sz="2800">
                <a:solidFill>
                  <a:schemeClr val="tx1"/>
                </a:solidFill>
                <a:latin typeface="Arial" charset="0"/>
                <a:ea typeface="新細明體" charset="-120"/>
              </a:defRPr>
            </a:lvl2pPr>
            <a:lvl3pPr marL="1143000" indent="-228600" eaLnBrk="0" hangingPunct="0">
              <a:buSzPct val="85000"/>
              <a:defRPr kumimoji="1" sz="2400">
                <a:solidFill>
                  <a:schemeClr val="tx1"/>
                </a:solidFill>
                <a:latin typeface="Arial" charset="0"/>
                <a:ea typeface="新細明體" charset="-120"/>
              </a:defRPr>
            </a:lvl3pPr>
            <a:lvl4pPr marL="1600200" indent="-228600" eaLnBrk="0" hangingPunct="0">
              <a:buClr>
                <a:schemeClr val="accent2"/>
              </a:buClr>
              <a:buSzPct val="90000"/>
              <a:buChar char=""/>
              <a:defRPr kumimoji="1" sz="2000">
                <a:solidFill>
                  <a:schemeClr val="tx1"/>
                </a:solidFill>
                <a:latin typeface="Arial" charset="0"/>
                <a:ea typeface="新細明體" charset="-120"/>
              </a:defRPr>
            </a:lvl4pPr>
            <a:lvl5pPr marL="2057400" indent="-228600" eaLnBrk="0" hangingPunct="0">
              <a:buSzPct val="85000"/>
              <a:defRPr kumimoji="1" sz="2000">
                <a:solidFill>
                  <a:schemeClr val="tx1"/>
                </a:solidFill>
                <a:latin typeface="Arial" charset="0"/>
                <a:ea typeface="新細明體" charset="-120"/>
              </a:defRPr>
            </a:lvl5pPr>
            <a:lvl6pPr marL="25146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6pPr>
            <a:lvl7pPr marL="29718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7pPr>
            <a:lvl8pPr marL="34290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8pPr>
            <a:lvl9pPr marL="38862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9pPr>
          </a:lstStyle>
          <a:p>
            <a:pPr eaLnBrk="1" hangingPunct="1"/>
            <a:fld id="{4977AC3A-57E7-4359-81E3-B7B9C159DE57}" type="slidenum">
              <a:rPr kumimoji="0" lang="en-US" altLang="zh-TW" sz="1400" smtClean="0"/>
              <a:pPr eaLnBrk="1" hangingPunct="1"/>
              <a:t>8</a:t>
            </a:fld>
            <a:endParaRPr kumimoji="0" lang="en-US" altLang="zh-TW" sz="1400" smtClean="0"/>
          </a:p>
        </p:txBody>
      </p:sp>
      <p:sp>
        <p:nvSpPr>
          <p:cNvPr id="83971" name="Rectangle 2"/>
          <p:cNvSpPr>
            <a:spLocks noGrp="1" noRot="1" noChangeArrowheads="1"/>
          </p:cNvSpPr>
          <p:nvPr>
            <p:ph type="body" idx="1"/>
          </p:nvPr>
        </p:nvSpPr>
        <p:spPr>
          <a:xfrm>
            <a:off x="250825" y="620713"/>
            <a:ext cx="8591550" cy="5903912"/>
          </a:xfrm>
        </p:spPr>
        <p:txBody>
          <a:bodyPr/>
          <a:lstStyle/>
          <a:p>
            <a:pPr eaLnBrk="1" hangingPunct="1">
              <a:lnSpc>
                <a:spcPct val="80000"/>
              </a:lnSpc>
              <a:buFont typeface="Wingdings" pitchFamily="2" charset="2"/>
              <a:buNone/>
            </a:pPr>
            <a:r>
              <a:rPr lang="en-US" altLang="zh-TW" smtClean="0"/>
              <a:t> </a:t>
            </a:r>
            <a:r>
              <a:rPr lang="en-US" altLang="zh-TW" sz="2800" smtClean="0"/>
              <a:t>5.</a:t>
            </a:r>
            <a:r>
              <a:rPr lang="zh-TW" altLang="en-US" sz="2800" smtClean="0"/>
              <a:t>光合作用：</a:t>
            </a:r>
            <a:r>
              <a:rPr lang="en-US" altLang="zh-TW" sz="2800" smtClean="0"/>
              <a:t>CO</a:t>
            </a:r>
            <a:r>
              <a:rPr lang="en-US" altLang="zh-TW" sz="2800" baseline="-24000" smtClean="0"/>
              <a:t>2</a:t>
            </a:r>
            <a:r>
              <a:rPr lang="en-US" altLang="zh-TW" sz="2800" smtClean="0"/>
              <a:t>+H</a:t>
            </a:r>
            <a:r>
              <a:rPr lang="en-US" altLang="zh-TW" sz="2800" baseline="-24000" smtClean="0"/>
              <a:t>2</a:t>
            </a:r>
            <a:r>
              <a:rPr lang="en-US" altLang="zh-TW" sz="2800" smtClean="0"/>
              <a:t>O   </a:t>
            </a:r>
            <a:r>
              <a:rPr lang="zh-TW" altLang="en-US" sz="2800" baseline="80000" smtClean="0"/>
              <a:t>葉綠素           </a:t>
            </a:r>
            <a:r>
              <a:rPr lang="en-US" altLang="zh-TW" sz="2800" smtClean="0"/>
              <a:t>1/n(CH</a:t>
            </a:r>
            <a:r>
              <a:rPr lang="en-US" altLang="zh-TW" sz="2800" baseline="-24000" smtClean="0"/>
              <a:t>2</a:t>
            </a:r>
            <a:r>
              <a:rPr lang="en-US" altLang="zh-TW" sz="2800" smtClean="0"/>
              <a:t>O)</a:t>
            </a:r>
            <a:r>
              <a:rPr lang="en-US" altLang="zh-TW" sz="2800" baseline="-24000" smtClean="0"/>
              <a:t>n</a:t>
            </a:r>
            <a:r>
              <a:rPr lang="en-US" altLang="zh-TW" sz="2800" smtClean="0"/>
              <a:t>+O</a:t>
            </a:r>
            <a:r>
              <a:rPr lang="en-US" altLang="zh-TW" sz="2800" baseline="-24000" smtClean="0"/>
              <a:t>2</a:t>
            </a:r>
          </a:p>
          <a:p>
            <a:pPr eaLnBrk="1" hangingPunct="1">
              <a:lnSpc>
                <a:spcPct val="80000"/>
              </a:lnSpc>
              <a:buFont typeface="Wingdings" pitchFamily="2" charset="2"/>
              <a:buNone/>
            </a:pPr>
            <a:r>
              <a:rPr lang="en-US" altLang="zh-TW" sz="1800" baseline="40000" smtClean="0"/>
              <a:t>                                                                                                   </a:t>
            </a:r>
            <a:r>
              <a:rPr lang="zh-TW" altLang="en-US" sz="2400" baseline="70000" smtClean="0"/>
              <a:t>光合</a:t>
            </a:r>
          </a:p>
          <a:p>
            <a:pPr eaLnBrk="1" hangingPunct="1">
              <a:lnSpc>
                <a:spcPct val="80000"/>
              </a:lnSpc>
              <a:buFont typeface="Wingdings" pitchFamily="2" charset="2"/>
              <a:buNone/>
            </a:pPr>
            <a:endParaRPr lang="zh-TW" altLang="en-US" sz="2400" baseline="70000" smtClean="0"/>
          </a:p>
          <a:p>
            <a:pPr eaLnBrk="1" hangingPunct="1">
              <a:lnSpc>
                <a:spcPct val="80000"/>
              </a:lnSpc>
              <a:buFont typeface="Wingdings" pitchFamily="2" charset="2"/>
              <a:buNone/>
            </a:pPr>
            <a:r>
              <a:rPr lang="zh-TW" altLang="en-US" sz="2000" smtClean="0"/>
              <a:t>  </a:t>
            </a:r>
            <a:r>
              <a:rPr lang="en-US" altLang="zh-TW" sz="2800" smtClean="0"/>
              <a:t>6.</a:t>
            </a:r>
            <a:r>
              <a:rPr lang="zh-TW" altLang="en-US" sz="2800" smtClean="0"/>
              <a:t>化學工業：玻璃：主要成分  </a:t>
            </a:r>
            <a:r>
              <a:rPr lang="en-US" altLang="zh-TW" sz="2800" smtClean="0"/>
              <a:t>SiO2(</a:t>
            </a:r>
            <a:r>
              <a:rPr lang="zh-TW" altLang="en-US" sz="2800" smtClean="0"/>
              <a:t>二氧化矽</a:t>
            </a:r>
            <a:r>
              <a:rPr lang="en-US" altLang="zh-TW" sz="2800" smtClean="0"/>
              <a:t>)</a:t>
            </a:r>
          </a:p>
          <a:p>
            <a:pPr eaLnBrk="1" hangingPunct="1">
              <a:lnSpc>
                <a:spcPct val="80000"/>
              </a:lnSpc>
              <a:buFont typeface="Wingdings" pitchFamily="2" charset="2"/>
              <a:buNone/>
            </a:pPr>
            <a:r>
              <a:rPr lang="en-US" altLang="zh-TW" sz="2800" smtClean="0"/>
              <a:t>                                   </a:t>
            </a:r>
            <a:r>
              <a:rPr lang="zh-TW" altLang="en-US" sz="2800" smtClean="0"/>
              <a:t>「回火」</a:t>
            </a:r>
            <a:r>
              <a:rPr lang="en-US" altLang="zh-TW" sz="2800" smtClean="0"/>
              <a:t>(</a:t>
            </a:r>
            <a:r>
              <a:rPr lang="zh-TW" altLang="en-US" sz="2800" smtClean="0"/>
              <a:t>急速冷卻</a:t>
            </a:r>
            <a:r>
              <a:rPr lang="en-US" altLang="zh-TW" sz="2800" smtClean="0"/>
              <a:t>)</a:t>
            </a:r>
          </a:p>
          <a:p>
            <a:pPr eaLnBrk="1" hangingPunct="1">
              <a:lnSpc>
                <a:spcPct val="80000"/>
              </a:lnSpc>
              <a:buFont typeface="Wingdings" pitchFamily="2" charset="2"/>
              <a:buNone/>
            </a:pPr>
            <a:r>
              <a:rPr lang="en-US" altLang="zh-TW" sz="2800" smtClean="0"/>
              <a:t>  7.</a:t>
            </a:r>
            <a:r>
              <a:rPr lang="zh-TW" altLang="en-US" sz="2800" smtClean="0"/>
              <a:t>混凝土：     水泥：沙：碎石→</a:t>
            </a:r>
            <a:r>
              <a:rPr lang="en-US" altLang="zh-TW" sz="2800" smtClean="0"/>
              <a:t>1</a:t>
            </a:r>
            <a:r>
              <a:rPr lang="zh-TW" altLang="en-US" sz="2800" smtClean="0"/>
              <a:t>：</a:t>
            </a:r>
            <a:r>
              <a:rPr lang="en-US" altLang="zh-TW" sz="2800" smtClean="0"/>
              <a:t>2</a:t>
            </a:r>
            <a:r>
              <a:rPr lang="zh-TW" altLang="en-US" sz="2800" smtClean="0"/>
              <a:t>：</a:t>
            </a:r>
            <a:r>
              <a:rPr lang="en-US" altLang="zh-TW" sz="2800" smtClean="0"/>
              <a:t>4</a:t>
            </a:r>
          </a:p>
          <a:p>
            <a:pPr eaLnBrk="1" hangingPunct="1">
              <a:lnSpc>
                <a:spcPct val="80000"/>
              </a:lnSpc>
              <a:buFont typeface="Wingdings" pitchFamily="2" charset="2"/>
              <a:buNone/>
            </a:pPr>
            <a:r>
              <a:rPr lang="en-US" altLang="zh-TW" sz="2800" smtClean="0"/>
              <a:t>  8.</a:t>
            </a:r>
            <a:r>
              <a:rPr lang="zh-TW" altLang="en-US" sz="2800" smtClean="0"/>
              <a:t>原油    </a:t>
            </a:r>
            <a:r>
              <a:rPr lang="en-US" altLang="zh-TW" sz="2800" smtClean="0"/>
              <a:t>70</a:t>
            </a:r>
            <a:r>
              <a:rPr lang="en-US" altLang="zh-TW" smtClean="0"/>
              <a:t>℃   </a:t>
            </a:r>
            <a:r>
              <a:rPr lang="en-US" altLang="zh-TW" sz="2800" smtClean="0"/>
              <a:t>→</a:t>
            </a:r>
            <a:r>
              <a:rPr lang="zh-TW" altLang="en-US" sz="2800" smtClean="0"/>
              <a:t>石油  醚</a:t>
            </a:r>
          </a:p>
          <a:p>
            <a:pPr eaLnBrk="1" hangingPunct="1">
              <a:lnSpc>
                <a:spcPct val="80000"/>
              </a:lnSpc>
              <a:buFont typeface="Wingdings" pitchFamily="2" charset="2"/>
              <a:buNone/>
            </a:pPr>
            <a:r>
              <a:rPr lang="zh-TW" altLang="en-US" sz="2800" smtClean="0"/>
              <a:t>     分餾   </a:t>
            </a:r>
            <a:r>
              <a:rPr lang="en-US" altLang="zh-TW" sz="2800" smtClean="0"/>
              <a:t>100 </a:t>
            </a:r>
            <a:r>
              <a:rPr lang="en-US" altLang="zh-TW" smtClean="0"/>
              <a:t>℃</a:t>
            </a:r>
            <a:r>
              <a:rPr lang="en-US" altLang="zh-TW" sz="2800" smtClean="0"/>
              <a:t>  →</a:t>
            </a:r>
            <a:r>
              <a:rPr lang="zh-TW" altLang="en-US" sz="2800" smtClean="0"/>
              <a:t>輕汽油</a:t>
            </a:r>
          </a:p>
          <a:p>
            <a:pPr eaLnBrk="1" hangingPunct="1">
              <a:lnSpc>
                <a:spcPct val="80000"/>
              </a:lnSpc>
              <a:buFont typeface="Wingdings" pitchFamily="2" charset="2"/>
              <a:buNone/>
            </a:pPr>
            <a:r>
              <a:rPr lang="zh-TW" altLang="en-US" sz="2800" smtClean="0"/>
              <a:t>                </a:t>
            </a:r>
            <a:r>
              <a:rPr lang="en-US" altLang="zh-TW" sz="2800" smtClean="0"/>
              <a:t>200 </a:t>
            </a:r>
            <a:r>
              <a:rPr lang="en-US" altLang="zh-TW" smtClean="0"/>
              <a:t>℃</a:t>
            </a:r>
            <a:r>
              <a:rPr lang="en-US" altLang="zh-TW" sz="2800" smtClean="0"/>
              <a:t> →</a:t>
            </a:r>
            <a:r>
              <a:rPr lang="zh-TW" altLang="en-US" sz="2800" smtClean="0"/>
              <a:t>飛機用油、高級汽油</a:t>
            </a:r>
          </a:p>
          <a:p>
            <a:pPr eaLnBrk="1" hangingPunct="1">
              <a:lnSpc>
                <a:spcPct val="80000"/>
              </a:lnSpc>
              <a:buFont typeface="Wingdings" pitchFamily="2" charset="2"/>
              <a:buNone/>
            </a:pPr>
            <a:r>
              <a:rPr lang="zh-TW" altLang="en-US" sz="2800" smtClean="0"/>
              <a:t>                </a:t>
            </a:r>
            <a:r>
              <a:rPr lang="en-US" altLang="zh-TW" sz="2800" smtClean="0"/>
              <a:t>300 </a:t>
            </a:r>
            <a:r>
              <a:rPr lang="en-US" altLang="zh-TW" smtClean="0"/>
              <a:t>℃</a:t>
            </a:r>
            <a:r>
              <a:rPr lang="en-US" altLang="zh-TW" sz="2800" smtClean="0"/>
              <a:t> →</a:t>
            </a:r>
            <a:r>
              <a:rPr lang="zh-TW" altLang="en-US" sz="2800" smtClean="0"/>
              <a:t>重油、柴油</a:t>
            </a:r>
          </a:p>
          <a:p>
            <a:pPr eaLnBrk="1" hangingPunct="1">
              <a:lnSpc>
                <a:spcPct val="80000"/>
              </a:lnSpc>
              <a:buFont typeface="Wingdings" pitchFamily="2" charset="2"/>
              <a:buNone/>
            </a:pPr>
            <a:r>
              <a:rPr lang="zh-TW" altLang="en-US" sz="2800" smtClean="0"/>
              <a:t>                </a:t>
            </a:r>
            <a:r>
              <a:rPr lang="en-US" altLang="zh-TW" sz="2800" smtClean="0"/>
              <a:t>400 </a:t>
            </a:r>
            <a:r>
              <a:rPr lang="en-US" altLang="zh-TW" smtClean="0"/>
              <a:t>℃</a:t>
            </a:r>
            <a:r>
              <a:rPr lang="en-US" altLang="zh-TW" sz="2800" smtClean="0"/>
              <a:t> →</a:t>
            </a:r>
            <a:r>
              <a:rPr lang="zh-TW" altLang="en-US" sz="2800" smtClean="0"/>
              <a:t>工業油</a:t>
            </a:r>
          </a:p>
          <a:p>
            <a:pPr eaLnBrk="1" hangingPunct="1">
              <a:lnSpc>
                <a:spcPct val="80000"/>
              </a:lnSpc>
              <a:buFont typeface="Wingdings" pitchFamily="2" charset="2"/>
              <a:buNone/>
            </a:pPr>
            <a:r>
              <a:rPr lang="zh-TW" altLang="en-US" sz="2800" smtClean="0"/>
              <a:t>  </a:t>
            </a:r>
            <a:r>
              <a:rPr lang="en-US" altLang="zh-TW" sz="2800" smtClean="0"/>
              <a:t>9 .</a:t>
            </a:r>
            <a:r>
              <a:rPr lang="zh-TW" altLang="en-US" sz="2800" smtClean="0"/>
              <a:t>塑膠： 熱塑性塑膠</a:t>
            </a:r>
            <a:r>
              <a:rPr lang="en-US" altLang="zh-TW" sz="2800" smtClean="0"/>
              <a:t>(</a:t>
            </a:r>
            <a:r>
              <a:rPr lang="zh-TW" altLang="en-US" sz="2800" smtClean="0"/>
              <a:t>線性</a:t>
            </a:r>
            <a:r>
              <a:rPr lang="en-US" altLang="zh-TW" sz="2800" smtClean="0"/>
              <a:t>)PVC</a:t>
            </a:r>
          </a:p>
          <a:p>
            <a:pPr eaLnBrk="1" hangingPunct="1">
              <a:lnSpc>
                <a:spcPct val="80000"/>
              </a:lnSpc>
              <a:buFont typeface="Wingdings" pitchFamily="2" charset="2"/>
              <a:buNone/>
            </a:pPr>
            <a:r>
              <a:rPr lang="en-US" altLang="zh-TW" sz="2800" smtClean="0"/>
              <a:t>                  </a:t>
            </a:r>
            <a:r>
              <a:rPr lang="zh-TW" altLang="en-US" sz="2800" smtClean="0"/>
              <a:t>熱固性塑膠</a:t>
            </a:r>
            <a:r>
              <a:rPr lang="en-US" altLang="zh-TW" sz="2800" smtClean="0"/>
              <a:t>(</a:t>
            </a:r>
            <a:r>
              <a:rPr lang="zh-TW" altLang="en-US" sz="2800" smtClean="0"/>
              <a:t>網狀結構</a:t>
            </a:r>
            <a:r>
              <a:rPr lang="en-US" altLang="zh-TW" sz="2800" smtClean="0"/>
              <a:t>)</a:t>
            </a:r>
            <a:r>
              <a:rPr lang="zh-TW" altLang="en-US" sz="2800" smtClean="0"/>
              <a:t>，不怕熱   </a:t>
            </a:r>
          </a:p>
          <a:p>
            <a:pPr eaLnBrk="1" hangingPunct="1">
              <a:lnSpc>
                <a:spcPct val="80000"/>
              </a:lnSpc>
              <a:buFont typeface="Wingdings" pitchFamily="2" charset="2"/>
              <a:buNone/>
            </a:pPr>
            <a:endParaRPr lang="en-US" altLang="zh-TW" sz="2800" smtClean="0"/>
          </a:p>
        </p:txBody>
      </p:sp>
      <p:sp>
        <p:nvSpPr>
          <p:cNvPr id="83972" name="Line 3"/>
          <p:cNvSpPr>
            <a:spLocks noChangeShapeType="1"/>
          </p:cNvSpPr>
          <p:nvPr/>
        </p:nvSpPr>
        <p:spPr bwMode="auto">
          <a:xfrm>
            <a:off x="4211638" y="836613"/>
            <a:ext cx="1512887"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83973" name="AutoShape 4"/>
          <p:cNvSpPr>
            <a:spLocks/>
          </p:cNvSpPr>
          <p:nvPr/>
        </p:nvSpPr>
        <p:spPr bwMode="auto">
          <a:xfrm>
            <a:off x="1619250" y="3068638"/>
            <a:ext cx="215900" cy="2160587"/>
          </a:xfrm>
          <a:prstGeom prst="leftBrace">
            <a:avLst>
              <a:gd name="adj1" fmla="val 83395"/>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3200">
                <a:solidFill>
                  <a:schemeClr val="tx1"/>
                </a:solidFill>
                <a:latin typeface="Arial" charset="0"/>
                <a:ea typeface="新細明體" charset="-120"/>
              </a:defRPr>
            </a:lvl1pPr>
            <a:lvl2pPr marL="742950" indent="-285750" eaLnBrk="0" hangingPunct="0">
              <a:buClr>
                <a:schemeClr val="accent2"/>
              </a:buClr>
              <a:buSzPct val="85000"/>
              <a:buChar char=""/>
              <a:defRPr kumimoji="1" sz="2800">
                <a:solidFill>
                  <a:schemeClr val="tx1"/>
                </a:solidFill>
                <a:latin typeface="Arial" charset="0"/>
                <a:ea typeface="新細明體" charset="-120"/>
              </a:defRPr>
            </a:lvl2pPr>
            <a:lvl3pPr marL="1143000" indent="-228600" eaLnBrk="0" hangingPunct="0">
              <a:buSzPct val="85000"/>
              <a:defRPr kumimoji="1" sz="2400">
                <a:solidFill>
                  <a:schemeClr val="tx1"/>
                </a:solidFill>
                <a:latin typeface="Arial" charset="0"/>
                <a:ea typeface="新細明體" charset="-120"/>
              </a:defRPr>
            </a:lvl3pPr>
            <a:lvl4pPr marL="1600200" indent="-228600" eaLnBrk="0" hangingPunct="0">
              <a:buClr>
                <a:schemeClr val="accent2"/>
              </a:buClr>
              <a:buSzPct val="90000"/>
              <a:buChar char=""/>
              <a:defRPr kumimoji="1" sz="2000">
                <a:solidFill>
                  <a:schemeClr val="tx1"/>
                </a:solidFill>
                <a:latin typeface="Arial" charset="0"/>
                <a:ea typeface="新細明體" charset="-120"/>
              </a:defRPr>
            </a:lvl4pPr>
            <a:lvl5pPr marL="2057400" indent="-228600" eaLnBrk="0" hangingPunct="0">
              <a:buSzPct val="85000"/>
              <a:defRPr kumimoji="1" sz="2000">
                <a:solidFill>
                  <a:schemeClr val="tx1"/>
                </a:solidFill>
                <a:latin typeface="Arial" charset="0"/>
                <a:ea typeface="新細明體" charset="-120"/>
              </a:defRPr>
            </a:lvl5pPr>
            <a:lvl6pPr marL="25146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6pPr>
            <a:lvl7pPr marL="29718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7pPr>
            <a:lvl8pPr marL="34290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8pPr>
            <a:lvl9pPr marL="38862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9pPr>
          </a:lstStyle>
          <a:p>
            <a:pPr eaLnBrk="1" hangingPunct="1"/>
            <a:endParaRPr kumimoji="0" lang="zh-TW" altLang="en-US" sz="2400"/>
          </a:p>
        </p:txBody>
      </p:sp>
    </p:spTree>
    <p:extLst>
      <p:ext uri="{BB962C8B-B14F-4D97-AF65-F5344CB8AC3E}">
        <p14:creationId xmlns:p14="http://schemas.microsoft.com/office/powerpoint/2010/main" val="37077168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標題 1"/>
          <p:cNvSpPr>
            <a:spLocks noGrp="1"/>
          </p:cNvSpPr>
          <p:nvPr>
            <p:ph type="title"/>
          </p:nvPr>
        </p:nvSpPr>
        <p:spPr/>
        <p:txBody>
          <a:bodyPr/>
          <a:lstStyle/>
          <a:p>
            <a:r>
              <a:rPr lang="zh-TW" altLang="en-US" smtClean="0">
                <a:latin typeface="標楷體" pitchFamily="65" charset="-120"/>
                <a:ea typeface="標楷體" pitchFamily="65" charset="-120"/>
              </a:rPr>
              <a:t>以氧化數法平衡化學方程式</a:t>
            </a:r>
          </a:p>
        </p:txBody>
      </p:sp>
      <p:sp>
        <p:nvSpPr>
          <p:cNvPr id="3" name="內容版面配置區 2"/>
          <p:cNvSpPr>
            <a:spLocks noGrp="1"/>
          </p:cNvSpPr>
          <p:nvPr>
            <p:ph idx="1"/>
          </p:nvPr>
        </p:nvSpPr>
        <p:spPr>
          <a:xfrm>
            <a:off x="107950" y="1878013"/>
            <a:ext cx="8901113" cy="4194175"/>
          </a:xfrm>
        </p:spPr>
        <p:txBody>
          <a:bodyPr/>
          <a:lstStyle/>
          <a:p>
            <a:pPr marL="0" indent="0">
              <a:buFont typeface="Wingdings" pitchFamily="2" charset="2"/>
              <a:buNone/>
              <a:defRPr/>
            </a:pPr>
            <a:r>
              <a:rPr lang="en-US" altLang="zh-TW" dirty="0" smtClean="0"/>
              <a:t>(3)Cu+(8)HNO</a:t>
            </a:r>
            <a:r>
              <a:rPr lang="en-US" altLang="zh-TW" sz="2000" dirty="0" smtClean="0"/>
              <a:t>3</a:t>
            </a:r>
            <a:r>
              <a:rPr lang="en-US" altLang="zh-TW" dirty="0" smtClean="0"/>
              <a:t>     </a:t>
            </a:r>
            <a:r>
              <a:rPr lang="zh-TW" altLang="en-US" dirty="0" smtClean="0"/>
              <a:t>     </a:t>
            </a:r>
            <a:r>
              <a:rPr lang="en-US" altLang="zh-TW" dirty="0" smtClean="0"/>
              <a:t>3Cu(No</a:t>
            </a:r>
            <a:r>
              <a:rPr lang="en-US" altLang="zh-TW" sz="2000" dirty="0" smtClean="0"/>
              <a:t>3</a:t>
            </a:r>
            <a:r>
              <a:rPr lang="en-US" altLang="zh-TW" dirty="0" smtClean="0"/>
              <a:t>)</a:t>
            </a:r>
            <a:r>
              <a:rPr lang="en-US" altLang="zh-TW" sz="2000" dirty="0" smtClean="0"/>
              <a:t>2</a:t>
            </a:r>
            <a:r>
              <a:rPr lang="en-US" altLang="zh-TW" dirty="0" smtClean="0"/>
              <a:t>+(4)H</a:t>
            </a:r>
            <a:r>
              <a:rPr lang="en-US" altLang="zh-TW" sz="2000" dirty="0" smtClean="0"/>
              <a:t>2</a:t>
            </a:r>
            <a:r>
              <a:rPr lang="en-US" altLang="zh-TW" dirty="0" smtClean="0"/>
              <a:t>O+(2)NO</a:t>
            </a:r>
          </a:p>
          <a:p>
            <a:pPr>
              <a:defRPr/>
            </a:pPr>
            <a:endParaRPr lang="zh-TW" altLang="en-US" dirty="0"/>
          </a:p>
        </p:txBody>
      </p:sp>
      <p:sp>
        <p:nvSpPr>
          <p:cNvPr id="82948"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3200">
                <a:solidFill>
                  <a:schemeClr val="tx1"/>
                </a:solidFill>
                <a:latin typeface="Arial" charset="0"/>
                <a:ea typeface="新細明體" charset="-120"/>
              </a:defRPr>
            </a:lvl1pPr>
            <a:lvl2pPr marL="742950" indent="-285750" eaLnBrk="0" hangingPunct="0">
              <a:buClr>
                <a:schemeClr val="accent2"/>
              </a:buClr>
              <a:buSzPct val="85000"/>
              <a:buChar char=""/>
              <a:defRPr kumimoji="1" sz="2800">
                <a:solidFill>
                  <a:schemeClr val="tx1"/>
                </a:solidFill>
                <a:latin typeface="Arial" charset="0"/>
                <a:ea typeface="新細明體" charset="-120"/>
              </a:defRPr>
            </a:lvl2pPr>
            <a:lvl3pPr marL="1143000" indent="-228600" eaLnBrk="0" hangingPunct="0">
              <a:buSzPct val="85000"/>
              <a:defRPr kumimoji="1" sz="2400">
                <a:solidFill>
                  <a:schemeClr val="tx1"/>
                </a:solidFill>
                <a:latin typeface="Arial" charset="0"/>
                <a:ea typeface="新細明體" charset="-120"/>
              </a:defRPr>
            </a:lvl3pPr>
            <a:lvl4pPr marL="1600200" indent="-228600" eaLnBrk="0" hangingPunct="0">
              <a:buClr>
                <a:schemeClr val="accent2"/>
              </a:buClr>
              <a:buSzPct val="90000"/>
              <a:buChar char=""/>
              <a:defRPr kumimoji="1" sz="2000">
                <a:solidFill>
                  <a:schemeClr val="tx1"/>
                </a:solidFill>
                <a:latin typeface="Arial" charset="0"/>
                <a:ea typeface="新細明體" charset="-120"/>
              </a:defRPr>
            </a:lvl4pPr>
            <a:lvl5pPr marL="2057400" indent="-228600" eaLnBrk="0" hangingPunct="0">
              <a:buSzPct val="85000"/>
              <a:defRPr kumimoji="1" sz="2000">
                <a:solidFill>
                  <a:schemeClr val="tx1"/>
                </a:solidFill>
                <a:latin typeface="Arial" charset="0"/>
                <a:ea typeface="新細明體" charset="-120"/>
              </a:defRPr>
            </a:lvl5pPr>
            <a:lvl6pPr marL="25146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6pPr>
            <a:lvl7pPr marL="29718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7pPr>
            <a:lvl8pPr marL="34290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8pPr>
            <a:lvl9pPr marL="38862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9pPr>
          </a:lstStyle>
          <a:p>
            <a:pPr eaLnBrk="1" hangingPunct="1"/>
            <a:fld id="{54AE60DE-D4A1-4A25-A565-CF8876C31B40}" type="slidenum">
              <a:rPr kumimoji="0" lang="en-US" altLang="zh-TW" sz="1400" smtClean="0"/>
              <a:pPr eaLnBrk="1" hangingPunct="1"/>
              <a:t>9</a:t>
            </a:fld>
            <a:endParaRPr kumimoji="0" lang="en-US" altLang="zh-TW" sz="1400" smtClean="0"/>
          </a:p>
        </p:txBody>
      </p:sp>
      <p:cxnSp>
        <p:nvCxnSpPr>
          <p:cNvPr id="82949" name="直線單箭頭接點 5"/>
          <p:cNvCxnSpPr>
            <a:cxnSpLocks noChangeShapeType="1"/>
          </p:cNvCxnSpPr>
          <p:nvPr/>
        </p:nvCxnSpPr>
        <p:spPr bwMode="auto">
          <a:xfrm>
            <a:off x="3492500" y="2205038"/>
            <a:ext cx="503238" cy="0"/>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type="arrow" w="med" len="med"/>
              </a14:hiddenLine>
            </a:ext>
          </a:extLst>
        </p:spPr>
      </p:cxnSp>
      <p:pic>
        <p:nvPicPr>
          <p:cNvPr id="82950" name="Picture 4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443265">
            <a:off x="3011488" y="1912938"/>
            <a:ext cx="1322387" cy="450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1E1D"/>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252499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1289</Words>
  <Application>Microsoft Office PowerPoint</Application>
  <PresentationFormat>如螢幕大小 (4:3)</PresentationFormat>
  <Paragraphs>148</Paragraphs>
  <Slides>28</Slides>
  <Notes>0</Notes>
  <HiddenSlides>0</HiddenSlides>
  <MMClips>0</MMClips>
  <ScaleCrop>false</ScaleCrop>
  <HeadingPairs>
    <vt:vector size="4" baseType="variant">
      <vt:variant>
        <vt:lpstr>佈景主題</vt:lpstr>
      </vt:variant>
      <vt:variant>
        <vt:i4>1</vt:i4>
      </vt:variant>
      <vt:variant>
        <vt:lpstr>投影片標題</vt:lpstr>
      </vt:variant>
      <vt:variant>
        <vt:i4>28</vt:i4>
      </vt:variant>
    </vt:vector>
  </HeadingPairs>
  <TitlesOfParts>
    <vt:vector size="29" baseType="lpstr">
      <vt:lpstr>Office 佈景主題</vt:lpstr>
      <vt:lpstr>PowerPoint 簡報</vt:lpstr>
      <vt:lpstr>第二章  物質與材料 </vt:lpstr>
      <vt:lpstr>物質與材料</vt:lpstr>
      <vt:lpstr>PowerPoint 簡報</vt:lpstr>
      <vt:lpstr>值量大小：中子&gt;質子&gt;電子 質量數：質子+中子 原子序：電子數或質子數 同位素-中子數不同，電子、質子相同 Solid(固)：一定體積，一定形狀 Liquid(液)：一定體積，無一定形狀       吸        昇華  Gas(氣)：都沒有                                  凝固  s 凝華                                                                                                                  熔化   l    凝結  g                                                                                                             汽化                                     </vt:lpstr>
      <vt:lpstr>化學反應</vt:lpstr>
      <vt:lpstr>以氧化數法平衡化學方程式</vt:lpstr>
      <vt:lpstr>PowerPoint 簡報</vt:lpstr>
      <vt:lpstr>以氧化數法平衡化學方程式</vt:lpstr>
      <vt:lpstr>石油的化學式</vt:lpstr>
      <vt:lpstr>PowerPoint 簡報</vt:lpstr>
      <vt:lpstr>PowerPoint 簡報</vt:lpstr>
      <vt:lpstr>自然科學 化學簡介</vt:lpstr>
      <vt:lpstr>自然科學 化學簡介</vt:lpstr>
      <vt:lpstr>無機化學與有機化學</vt:lpstr>
      <vt:lpstr>無機化學</vt:lpstr>
      <vt:lpstr>無機化學</vt:lpstr>
      <vt:lpstr>無機化學</vt:lpstr>
      <vt:lpstr>無機化學</vt:lpstr>
      <vt:lpstr>無機化學</vt:lpstr>
      <vt:lpstr>有機化學(Organic Chemistry)</vt:lpstr>
      <vt:lpstr>有機化學(Organic Chemistry)</vt:lpstr>
      <vt:lpstr>有機化學(Organic Chemistry)</vt:lpstr>
      <vt:lpstr>有機化學(Organic Chemistry)</vt:lpstr>
      <vt:lpstr>The saturated hydrocarbons:  Alkanes and CycloAlanes</vt:lpstr>
      <vt:lpstr>The unsaturated hydrocarbons:  Alkenes and Alkynes</vt:lpstr>
      <vt:lpstr>PowerPoint 簡報</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林福榮</dc:creator>
  <cp:lastModifiedBy>林福榮</cp:lastModifiedBy>
  <cp:revision>3</cp:revision>
  <dcterms:created xsi:type="dcterms:W3CDTF">2015-10-03T15:16:55Z</dcterms:created>
  <dcterms:modified xsi:type="dcterms:W3CDTF">2015-10-03T15:29:22Z</dcterms:modified>
</cp:coreProperties>
</file>