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265" r:id="rId4"/>
    <p:sldId id="279" r:id="rId5"/>
    <p:sldId id="266" r:id="rId6"/>
    <p:sldId id="268" r:id="rId7"/>
    <p:sldId id="273" r:id="rId8"/>
    <p:sldId id="270" r:id="rId9"/>
    <p:sldId id="274" r:id="rId10"/>
    <p:sldId id="275" r:id="rId11"/>
    <p:sldId id="276" r:id="rId12"/>
    <p:sldId id="277" r:id="rId13"/>
    <p:sldId id="278" r:id="rId14"/>
    <p:sldId id="25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宜庭" initials="李宜庭" lastIdx="1" clrIdx="0">
    <p:extLst>
      <p:ext uri="{19B8F6BF-5375-455C-9EA6-DF929625EA0E}">
        <p15:presenceInfo xmlns:p15="http://schemas.microsoft.com/office/powerpoint/2012/main" userId="ca68663d56587f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2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81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20EA5F0D-C1DC-412F-A146-DDB3A74B588F}" type="datetimeFigureOut">
              <a:rPr lang="en-US" altLang="zh-TW"/>
              <a:t>1/3/2015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BAE14B8-3CC9-472D-9BC5-A84D80684DE2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A8CDE508-72C8-4AB5-AA9C-1584D31690E0}" type="datetimeFigureOut">
              <a:t>2015/1/3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FB667E1-E601-4AAF-B95C-B25720D70A60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-1" y="0"/>
            <a:ext cx="12188826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TW"/>
          </a:p>
        </p:txBody>
      </p:sp>
      <p:sp>
        <p:nvSpPr>
          <p:cNvPr id="9" name="矩形 8"/>
          <p:cNvSpPr/>
          <p:nvPr/>
        </p:nvSpPr>
        <p:spPr>
          <a:xfrm>
            <a:off x="-1" y="5102352"/>
            <a:ext cx="12188826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TW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anchor="b"/>
          <a:lstStyle>
            <a:lvl1pPr algn="ctr" latinLnBrk="0">
              <a:defRPr lang="zh-TW" sz="540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000" cap="all" baseline="0"/>
            </a:lvl1pPr>
            <a:lvl2pPr marL="457200" indent="0" algn="ctr" latinLnBrk="0">
              <a:buNone/>
              <a:defRPr lang="zh-TW" sz="2800"/>
            </a:lvl2pPr>
            <a:lvl3pPr marL="914400" indent="0" algn="ctr" latinLnBrk="0">
              <a:buNone/>
              <a:defRPr lang="zh-TW" sz="2400"/>
            </a:lvl3pPr>
            <a:lvl4pPr marL="1371600" indent="0" algn="ctr" latinLnBrk="0">
              <a:buNone/>
              <a:defRPr lang="zh-TW" sz="2000"/>
            </a:lvl4pPr>
            <a:lvl5pPr marL="1828800" indent="0" algn="ctr" latinLnBrk="0">
              <a:buNone/>
              <a:defRPr lang="zh-TW" sz="2000"/>
            </a:lvl5pPr>
            <a:lvl6pPr marL="2286000" indent="0" algn="ctr" latinLnBrk="0">
              <a:buNone/>
              <a:defRPr lang="zh-TW" sz="2000"/>
            </a:lvl6pPr>
            <a:lvl7pPr marL="2743200" indent="0" algn="ctr" latinLnBrk="0">
              <a:buNone/>
              <a:defRPr lang="zh-TW" sz="2000"/>
            </a:lvl7pPr>
            <a:lvl8pPr marL="3200400" indent="0" algn="ctr" latinLnBrk="0">
              <a:buNone/>
              <a:defRPr lang="zh-TW" sz="2000"/>
            </a:lvl8pPr>
            <a:lvl9pPr marL="3657600" indent="0" algn="ctr" latinLnBrk="0">
              <a:buNone/>
              <a:defRPr lang="zh-TW" sz="2000"/>
            </a:lvl9pPr>
          </a:lstStyle>
          <a:p>
            <a:r>
              <a:rPr lang="zh-TW" altLang="en-US" smtClean="0"/>
              <a:t>按一下以編輯母片副標題樣式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垂直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2015/1/3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2015/1/3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2015/1/3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27432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 latinLnBrk="0">
              <a:defRPr lang="zh-TW" sz="54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 latinLnBrk="0">
              <a:spcBef>
                <a:spcPts val="0"/>
              </a:spcBef>
              <a:buNone/>
              <a:defRPr lang="zh-TW"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2015/1/3</a:t>
            </a:fld>
            <a:endParaRPr 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400"/>
            </a:lvl6pPr>
            <a:lvl7pPr latinLnBrk="0">
              <a:defRPr lang="zh-TW" sz="1400"/>
            </a:lvl7pPr>
            <a:lvl8pPr latinLnBrk="0">
              <a:defRPr lang="zh-TW" sz="1400"/>
            </a:lvl8pPr>
            <a:lvl9pPr latinLnBrk="0">
              <a:defRPr lang="zh-TW"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400"/>
            </a:lvl6pPr>
            <a:lvl7pPr latinLnBrk="0">
              <a:defRPr lang="zh-TW" sz="1400"/>
            </a:lvl7pPr>
            <a:lvl8pPr latinLnBrk="0">
              <a:defRPr lang="zh-TW" sz="1400"/>
            </a:lvl8pPr>
            <a:lvl9pPr latinLnBrk="0">
              <a:defRPr lang="zh-TW"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t>2015/1/3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000" b="0" cap="all" baseline="0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zh-TW" sz="1800"/>
            </a:lvl1pPr>
            <a:lvl2pPr latinLnBrk="0">
              <a:defRPr lang="zh-TW" sz="1600"/>
            </a:lvl2pPr>
            <a:lvl3pPr latinLnBrk="0">
              <a:defRPr lang="zh-TW" sz="1400"/>
            </a:lvl3pPr>
            <a:lvl4pPr latinLnBrk="0">
              <a:defRPr lang="zh-TW" sz="1200"/>
            </a:lvl4pPr>
            <a:lvl5pPr latinLnBrk="0">
              <a:defRPr lang="zh-TW" sz="1200"/>
            </a:lvl5pPr>
            <a:lvl6pPr latinLnBrk="0">
              <a:defRPr lang="zh-TW" sz="1200"/>
            </a:lvl6pPr>
            <a:lvl7pPr latinLnBrk="0">
              <a:defRPr lang="zh-TW" sz="1200"/>
            </a:lvl7pPr>
            <a:lvl8pPr latinLnBrk="0">
              <a:defRPr lang="zh-TW" sz="1200"/>
            </a:lvl8pPr>
            <a:lvl9pPr latinLnBrk="0">
              <a:defRPr lang="zh-TW"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000" b="0" cap="all" baseline="0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zh-TW" sz="1800"/>
            </a:lvl1pPr>
            <a:lvl2pPr latinLnBrk="0">
              <a:defRPr lang="zh-TW" sz="1600"/>
            </a:lvl2pPr>
            <a:lvl3pPr latinLnBrk="0">
              <a:defRPr lang="zh-TW" sz="1400"/>
            </a:lvl3pPr>
            <a:lvl4pPr latinLnBrk="0">
              <a:defRPr lang="zh-TW" sz="1200"/>
            </a:lvl4pPr>
            <a:lvl5pPr latinLnBrk="0">
              <a:defRPr lang="zh-TW" sz="1200"/>
            </a:lvl5pPr>
            <a:lvl6pPr latinLnBrk="0">
              <a:defRPr lang="zh-TW" sz="1200"/>
            </a:lvl6pPr>
            <a:lvl7pPr latinLnBrk="0">
              <a:defRPr lang="zh-TW" sz="1200"/>
            </a:lvl7pPr>
            <a:lvl8pPr latinLnBrk="0">
              <a:defRPr lang="zh-TW" sz="1200"/>
            </a:lvl8pPr>
            <a:lvl9pPr latinLnBrk="0">
              <a:defRPr lang="zh-TW"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2015/1/3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2015/1/3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TW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2015/1/3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 latinLnBrk="0">
              <a:defRPr lang="zh-TW" sz="34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400"/>
            </a:lvl6pPr>
            <a:lvl7pPr latinLnBrk="0">
              <a:defRPr lang="zh-TW" sz="1400"/>
            </a:lvl7pPr>
            <a:lvl8pPr latinLnBrk="0">
              <a:defRPr lang="zh-TW" sz="1400"/>
            </a:lvl8pPr>
            <a:lvl9pPr latinLnBrk="0">
              <a:defRPr lang="zh-TW"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6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2015/1/3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 latinLnBrk="0">
              <a:defRPr lang="zh-TW" sz="34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 latinLnBrk="0">
              <a:buNone/>
              <a:defRPr lang="zh-TW" sz="32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 altLang="en-US" smtClean="0"/>
              <a:t>按一下圖示以新增圖片</a:t>
            </a:r>
            <a:endParaRPr lang="zh-TW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6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2015/1/3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58368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8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E583DDF-CA54-461A-A486-592D2374C532}" type="datetimeFigureOut">
              <a:rPr lang="en-US" altLang="zh-TW" smtClean="0"/>
              <a:pPr/>
              <a:t>1/3/2015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800" cap="all" baseline="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8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CA8D9AD5-F248-4919-864A-CFD76CC027D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zh-TW" sz="3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lang="zh-TW"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zh-TW"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lang="zh-TW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lang="zh-TW"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lang="zh-TW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24188" y="1912513"/>
            <a:ext cx="9601200" cy="1517904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國文期末報告 小組歌曲創作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第四</a:t>
            </a:r>
            <a:r>
              <a:rPr lang="zh-TW" altLang="en-US" dirty="0"/>
              <a:t>組</a:t>
            </a:r>
            <a:endParaRPr lang="zh-TW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24188" y="3430417"/>
            <a:ext cx="9601200" cy="914400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組長：</a:t>
            </a:r>
            <a:r>
              <a:rPr lang="en-US" altLang="zh-TW" sz="2800" dirty="0" smtClean="0"/>
              <a:t>40329127</a:t>
            </a:r>
            <a:r>
              <a:rPr lang="zh-TW" altLang="en-US" sz="2800" dirty="0" smtClean="0"/>
              <a:t> 方美鳳</a:t>
            </a:r>
            <a:endParaRPr lang="en-US" altLang="zh-TW" sz="2800" dirty="0" smtClean="0"/>
          </a:p>
          <a:p>
            <a:r>
              <a:rPr lang="zh-TW" altLang="en-US" sz="2800" dirty="0" smtClean="0"/>
              <a:t>組員：</a:t>
            </a:r>
            <a:r>
              <a:rPr lang="en-US" altLang="zh-TW" sz="2800" dirty="0" smtClean="0"/>
              <a:t>40329113</a:t>
            </a:r>
            <a:r>
              <a:rPr lang="zh-TW" altLang="en-US" sz="2800" dirty="0" smtClean="0"/>
              <a:t> 李宜庭</a:t>
            </a:r>
            <a:endParaRPr lang="en-US" altLang="zh-TW" sz="2800" dirty="0" smtClean="0"/>
          </a:p>
          <a:p>
            <a:r>
              <a:rPr lang="zh-TW" altLang="en-US" sz="2800" dirty="0" smtClean="0"/>
              <a:t>            </a:t>
            </a:r>
            <a:r>
              <a:rPr lang="en-US" altLang="zh-TW" sz="2800" dirty="0" smtClean="0"/>
              <a:t>40329142</a:t>
            </a:r>
            <a:r>
              <a:rPr lang="zh-TW" altLang="en-US" sz="2800" dirty="0" smtClean="0"/>
              <a:t> 莊佳樺</a:t>
            </a:r>
            <a:endParaRPr lang="en-US" altLang="zh-TW" sz="2800" dirty="0" smtClean="0"/>
          </a:p>
          <a:p>
            <a:r>
              <a:rPr lang="zh-TW" altLang="en-US" sz="2800" dirty="0" smtClean="0"/>
              <a:t>            </a:t>
            </a:r>
            <a:r>
              <a:rPr lang="en-US" altLang="zh-TW" sz="2800" dirty="0" smtClean="0"/>
              <a:t>40329129</a:t>
            </a:r>
            <a:r>
              <a:rPr lang="zh-TW" altLang="en-US" sz="2800" dirty="0" smtClean="0"/>
              <a:t> 張家禎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95977" y="-188685"/>
            <a:ext cx="10081623" cy="123342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TW" sz="3200" dirty="0"/>
              <a:t>40329127</a:t>
            </a:r>
            <a:r>
              <a:rPr lang="zh-TW" altLang="en-US" sz="3200" dirty="0"/>
              <a:t> </a:t>
            </a:r>
            <a:r>
              <a:rPr lang="zh-TW" altLang="en-US" sz="3200" dirty="0" smtClean="0"/>
              <a:t>方美鳳</a:t>
            </a:r>
            <a:r>
              <a:rPr lang="zh-TW" altLang="en-US" sz="3200" dirty="0"/>
              <a:t> </a:t>
            </a:r>
            <a:r>
              <a:rPr lang="zh-TW" altLang="en-US" sz="3200" dirty="0" smtClean="0"/>
              <a:t> </a:t>
            </a:r>
            <a:r>
              <a:rPr lang="zh-TW" altLang="en-US" sz="2400" dirty="0" smtClean="0"/>
              <a:t>歌詞</a:t>
            </a:r>
            <a:r>
              <a:rPr lang="zh-TW" altLang="en-US" sz="2400" dirty="0"/>
              <a:t>錄唱、歌詞分析、提供照片、影片後製</a:t>
            </a:r>
            <a:endParaRPr lang="en-US" altLang="zh-TW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95977" y="1481038"/>
            <a:ext cx="9509760" cy="4127627"/>
          </a:xfrm>
        </p:spPr>
        <p:txBody>
          <a:bodyPr>
            <a:normAutofit fontScale="92500"/>
          </a:bodyPr>
          <a:lstStyle/>
          <a:p>
            <a:r>
              <a:rPr lang="zh-TW" altLang="en-US" sz="3200" dirty="0"/>
              <a:t>心得：</a:t>
            </a:r>
            <a:endParaRPr lang="en-US" altLang="zh-TW" sz="3200" dirty="0"/>
          </a:p>
          <a:p>
            <a:pPr marL="45720" indent="0">
              <a:lnSpc>
                <a:spcPts val="4200"/>
              </a:lnSpc>
              <a:buNone/>
            </a:pPr>
            <a:r>
              <a:rPr lang="zh-TW" altLang="en-US" sz="1800" dirty="0" smtClean="0"/>
              <a:t>          </a:t>
            </a:r>
            <a:r>
              <a:rPr lang="zh-TW" altLang="en-US" sz="3200" dirty="0" smtClean="0"/>
              <a:t>通過</a:t>
            </a:r>
            <a:r>
              <a:rPr lang="zh-TW" altLang="en-US" sz="3200" dirty="0"/>
              <a:t>這次的作業，讓我更了解到作詞者的重要性與厲害之處，我們還只是改寫歌詞而已，而作詞人卻是要從零開始，我真心佩服他們，當然還有演唱者，真心覺得把自己的聲音錄起來聽真的很不好聽，有一種討厭自己聲音的趨勢，不過還是一次充滿笑聲與意義的作業，運用有趣的方式來了解語文的魅力是再好不過的了。</a:t>
            </a:r>
          </a:p>
        </p:txBody>
      </p:sp>
    </p:spTree>
    <p:extLst>
      <p:ext uri="{BB962C8B-B14F-4D97-AF65-F5344CB8AC3E}">
        <p14:creationId xmlns:p14="http://schemas.microsoft.com/office/powerpoint/2010/main" val="1504679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55188" y="467359"/>
            <a:ext cx="10081623" cy="1233424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40329129</a:t>
            </a:r>
            <a:r>
              <a:rPr lang="zh-TW" altLang="en-US" sz="3200" dirty="0" smtClean="0"/>
              <a:t> 張家禎</a:t>
            </a:r>
            <a:r>
              <a:rPr lang="zh-TW" altLang="en-US" sz="3200" dirty="0"/>
              <a:t> </a:t>
            </a:r>
            <a:r>
              <a:rPr lang="zh-TW" altLang="en-US" sz="3200" dirty="0" smtClean="0"/>
              <a:t> </a:t>
            </a:r>
            <a:r>
              <a:rPr lang="zh-TW" altLang="en-US" sz="2400" dirty="0" smtClean="0"/>
              <a:t>歌詞</a:t>
            </a:r>
            <a:r>
              <a:rPr lang="zh-TW" altLang="en-US" sz="2400" dirty="0"/>
              <a:t>錄唱、提供照片、整理</a:t>
            </a:r>
            <a:r>
              <a:rPr lang="zh-TW" altLang="en-US" sz="2400" dirty="0" smtClean="0"/>
              <a:t>照片</a:t>
            </a:r>
            <a:r>
              <a:rPr lang="en-US" altLang="zh-TW" sz="2700" dirty="0"/>
              <a:t/>
            </a:r>
            <a:br>
              <a:rPr lang="en-US" altLang="zh-TW" sz="2700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95977" y="1481038"/>
            <a:ext cx="9635156" cy="4443244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心得：</a:t>
            </a:r>
            <a:endParaRPr lang="en-US" altLang="zh-TW" sz="2800" dirty="0"/>
          </a:p>
          <a:p>
            <a:pPr marL="45720" indent="0">
              <a:lnSpc>
                <a:spcPts val="4100"/>
              </a:lnSpc>
              <a:buNone/>
            </a:pPr>
            <a:r>
              <a:rPr lang="en-US" altLang="zh-TW" sz="2800" dirty="0" smtClean="0"/>
              <a:t>	</a:t>
            </a:r>
            <a:r>
              <a:rPr lang="zh-TW" altLang="en-US" sz="2800" dirty="0" smtClean="0"/>
              <a:t>透過</a:t>
            </a:r>
            <a:r>
              <a:rPr lang="zh-TW" altLang="en-US" sz="2800" dirty="0"/>
              <a:t>國文這門課，換歌詞變成一件有趣的事，覺得從換歌詞與錄音這件事，覺得藝人其實錄音很辛苦，寫歌詞的人也很辛苦，錄製</a:t>
            </a:r>
            <a:r>
              <a:rPr lang="en-US" altLang="zh-TW" sz="2800" dirty="0"/>
              <a:t>mv</a:t>
            </a:r>
            <a:r>
              <a:rPr lang="zh-TW" altLang="en-US" sz="2800" dirty="0"/>
              <a:t>也要花很大的心血，每個詞每個字好像都要有押韻才能寫的順暢，要跟</a:t>
            </a:r>
            <a:r>
              <a:rPr lang="en-US" altLang="zh-TW" sz="2800" dirty="0"/>
              <a:t>mv</a:t>
            </a:r>
            <a:r>
              <a:rPr lang="zh-TW" altLang="en-US" sz="2800" dirty="0"/>
              <a:t>搭配的剛剛好，才能把歌詞的意境顯出來，所以每個</a:t>
            </a:r>
            <a:r>
              <a:rPr lang="en-US" altLang="zh-TW" sz="2800" dirty="0"/>
              <a:t>mv</a:t>
            </a:r>
            <a:r>
              <a:rPr lang="zh-TW" altLang="en-US" sz="2800" dirty="0"/>
              <a:t>都會有個故事，故事有時候要悲傷有時候要快樂，所以也讓我</a:t>
            </a:r>
            <a:r>
              <a:rPr lang="zh-TW" altLang="en-US" sz="2800"/>
              <a:t>覺得</a:t>
            </a:r>
            <a:r>
              <a:rPr lang="zh-TW" altLang="en-US" sz="2800" smtClean="0"/>
              <a:t>會做這個的</a:t>
            </a:r>
            <a:r>
              <a:rPr lang="zh-TW" altLang="en-US" sz="2800" dirty="0"/>
              <a:t>人好</a:t>
            </a:r>
            <a:r>
              <a:rPr lang="zh-TW" altLang="en-US" sz="2800" dirty="0" smtClean="0"/>
              <a:t>厲害</a:t>
            </a:r>
            <a:r>
              <a:rPr lang="zh-TW" altLang="en-US" sz="28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04473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55188" y="467359"/>
            <a:ext cx="10081623" cy="1233424"/>
          </a:xfrm>
        </p:spPr>
        <p:txBody>
          <a:bodyPr>
            <a:normAutofit fontScale="90000"/>
          </a:bodyPr>
          <a:lstStyle/>
          <a:p>
            <a:r>
              <a:rPr lang="en-US" altLang="zh-TW" sz="3600" dirty="0" smtClean="0"/>
              <a:t>40329142</a:t>
            </a:r>
            <a:r>
              <a:rPr lang="zh-TW" altLang="en-US" sz="3600" dirty="0" smtClean="0"/>
              <a:t> 莊佳樺</a:t>
            </a:r>
            <a:r>
              <a:rPr lang="zh-TW" altLang="en-US" sz="3600" dirty="0"/>
              <a:t> </a:t>
            </a:r>
            <a:r>
              <a:rPr lang="zh-TW" altLang="en-US" sz="3600" dirty="0" smtClean="0"/>
              <a:t> </a:t>
            </a:r>
            <a:r>
              <a:rPr lang="zh-TW" altLang="en-US" sz="2700" dirty="0" smtClean="0"/>
              <a:t>歌詞</a:t>
            </a:r>
            <a:r>
              <a:rPr lang="zh-TW" altLang="en-US" sz="2700" dirty="0"/>
              <a:t>錄唱、改編歌詞、提供</a:t>
            </a:r>
            <a:r>
              <a:rPr lang="zh-TW" altLang="en-US" sz="2700" dirty="0" smtClean="0"/>
              <a:t>照片</a:t>
            </a:r>
            <a:r>
              <a:rPr lang="zh-TW" altLang="en-US" sz="2700" dirty="0"/>
              <a:t>、</a:t>
            </a:r>
            <a:r>
              <a:rPr lang="en-US" altLang="zh-TW" sz="2700" dirty="0"/>
              <a:t>PPT </a:t>
            </a:r>
            <a:r>
              <a:rPr lang="zh-TW" altLang="en-US" sz="2700" dirty="0"/>
              <a:t>製作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95977" y="1481038"/>
            <a:ext cx="9506367" cy="4803852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心得：</a:t>
            </a:r>
            <a:endParaRPr lang="en-US" altLang="zh-TW" sz="3200" dirty="0"/>
          </a:p>
          <a:p>
            <a:pPr marL="45720" indent="0">
              <a:lnSpc>
                <a:spcPts val="4100"/>
              </a:lnSpc>
              <a:buNone/>
            </a:pPr>
            <a:r>
              <a:rPr lang="en-US" altLang="zh-TW" sz="3200" dirty="0" smtClean="0"/>
              <a:t>	</a:t>
            </a:r>
            <a:r>
              <a:rPr lang="zh-TW" altLang="en-US" sz="3200" dirty="0" smtClean="0"/>
              <a:t>這次</a:t>
            </a:r>
            <a:r>
              <a:rPr lang="zh-TW" altLang="en-US" sz="3200" dirty="0"/>
              <a:t>報告是大學以來花最久時間準備的一次。雖然看似簡單，但其實分析押韻等等的都很複雜。而且唱歌部分想要追求完美，每次都錄到凌晨還不滿意。雖然很累，但看著自己改造的成品就很開心。看著電視覺得藝人很輕鬆，實際籌備這些簡單東西時才體會到辛苦，真的很不容易。</a:t>
            </a:r>
          </a:p>
        </p:txBody>
      </p:sp>
    </p:spTree>
    <p:extLst>
      <p:ext uri="{BB962C8B-B14F-4D97-AF65-F5344CB8AC3E}">
        <p14:creationId xmlns:p14="http://schemas.microsoft.com/office/powerpoint/2010/main" val="7768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報告結束，謝謝大家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一、創作歌詞</a:t>
            </a:r>
            <a:endParaRPr lang="zh-TW" sz="4800" dirty="0"/>
          </a:p>
        </p:txBody>
      </p:sp>
      <p:sp>
        <p:nvSpPr>
          <p:cNvPr id="14" name="內容版面配置區 13"/>
          <p:cNvSpPr>
            <a:spLocks noGrp="1"/>
          </p:cNvSpPr>
          <p:nvPr>
            <p:ph idx="1"/>
          </p:nvPr>
        </p:nvSpPr>
        <p:spPr>
          <a:xfrm>
            <a:off x="1341120" y="1927709"/>
            <a:ext cx="9509760" cy="4127627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dirty="0"/>
              <a:t>改編</a:t>
            </a:r>
            <a:r>
              <a:rPr lang="zh-TW" altLang="en-US" sz="3200" dirty="0" smtClean="0"/>
              <a:t>自羅志祥 </a:t>
            </a:r>
            <a:r>
              <a:rPr lang="en-US" altLang="zh-TW" sz="3200" dirty="0" smtClean="0"/>
              <a:t>–</a:t>
            </a:r>
            <a:r>
              <a:rPr lang="zh-TW" altLang="en-US" sz="3200" dirty="0" smtClean="0"/>
              <a:t> 不具名的</a:t>
            </a:r>
            <a:r>
              <a:rPr lang="zh-TW" altLang="en-US" sz="3200" dirty="0"/>
              <a:t>悲傷</a:t>
            </a:r>
          </a:p>
          <a:p>
            <a:pPr algn="ctr"/>
            <a:r>
              <a:rPr lang="zh-TW" altLang="en-US" sz="3200" dirty="0" smtClean="0"/>
              <a:t>演唱</a:t>
            </a:r>
            <a:r>
              <a:rPr lang="zh-TW" altLang="en-US" sz="3200" dirty="0"/>
              <a:t>者</a:t>
            </a:r>
            <a:r>
              <a:rPr lang="zh-TW" altLang="en-US" sz="3200" dirty="0" smtClean="0"/>
              <a:t>：莊佳樺、李宜庭、方美鳳、張家禎</a:t>
            </a:r>
            <a:endParaRPr lang="en-US" altLang="zh-TW" sz="3200" dirty="0" smtClean="0"/>
          </a:p>
          <a:p>
            <a:pPr algn="ctr"/>
            <a:r>
              <a:rPr lang="zh-TW" altLang="en-US" sz="3200" dirty="0" smtClean="0"/>
              <a:t>改編：莊佳樺、李宜庭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創作</a:t>
            </a:r>
            <a:r>
              <a:rPr lang="zh-TW" altLang="en-US" dirty="0"/>
              <a:t>歌詞之主題與技巧</a:t>
            </a:r>
            <a:r>
              <a:rPr lang="zh-TW" altLang="en-US" dirty="0" smtClean="0"/>
              <a:t>分析</a:t>
            </a:r>
            <a:endParaRPr lang="zh-TW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3200" dirty="0" smtClean="0"/>
              <a:t>（</a:t>
            </a:r>
            <a:r>
              <a:rPr lang="zh-TW" altLang="en-US" sz="3200" dirty="0"/>
              <a:t>一</a:t>
            </a:r>
            <a:r>
              <a:rPr lang="zh-TW" altLang="en-US" sz="3200" dirty="0" smtClean="0"/>
              <a:t>）原</a:t>
            </a:r>
            <a:r>
              <a:rPr lang="zh-TW" altLang="en-US" sz="3200" dirty="0"/>
              <a:t>曲</a:t>
            </a:r>
            <a:r>
              <a:rPr lang="zh-TW" altLang="en-US" sz="3200" dirty="0" smtClean="0"/>
              <a:t>：不具名的悲傷</a:t>
            </a:r>
            <a:endParaRPr lang="en-US" altLang="zh-TW" sz="3200" dirty="0" smtClean="0"/>
          </a:p>
          <a:p>
            <a:r>
              <a:rPr lang="zh-TW" altLang="en-US" sz="3200" dirty="0" smtClean="0"/>
              <a:t>（</a:t>
            </a:r>
            <a:r>
              <a:rPr lang="zh-TW" altLang="en-US" sz="3200" dirty="0"/>
              <a:t>二）技巧</a:t>
            </a:r>
          </a:p>
          <a:p>
            <a:pPr marL="45720" indent="0">
              <a:spcBef>
                <a:spcPts val="1200"/>
              </a:spcBef>
              <a:buNone/>
            </a:pPr>
            <a:r>
              <a:rPr lang="zh-TW" altLang="en-US" sz="3200" dirty="0" smtClean="0"/>
              <a:t>       </a:t>
            </a:r>
            <a:r>
              <a:rPr lang="en-US" altLang="zh-TW" sz="3200" dirty="0" smtClean="0"/>
              <a:t>a</a:t>
            </a:r>
            <a:r>
              <a:rPr lang="en-US" altLang="zh-TW" sz="3200" dirty="0"/>
              <a:t>.</a:t>
            </a:r>
            <a:r>
              <a:rPr lang="zh-TW" altLang="en-US" sz="3200" dirty="0"/>
              <a:t>押韻：ㄤ</a:t>
            </a:r>
            <a:r>
              <a:rPr lang="zh-TW" altLang="en-US" sz="3200" dirty="0" smtClean="0"/>
              <a:t>韻 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慌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講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忙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浪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罐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傷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響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想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上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強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方</a:t>
            </a:r>
            <a:r>
              <a:rPr lang="en-US" altLang="zh-TW" sz="3200" dirty="0" smtClean="0"/>
              <a:t>)</a:t>
            </a:r>
            <a:endParaRPr lang="zh-TW" altLang="en-US" sz="3200" dirty="0"/>
          </a:p>
          <a:p>
            <a:pPr marL="45720" indent="0">
              <a:buNone/>
            </a:pPr>
            <a:r>
              <a:rPr lang="zh-TW" altLang="en-US" sz="3200" dirty="0" smtClean="0"/>
              <a:t>       </a:t>
            </a:r>
            <a:r>
              <a:rPr lang="en-US" altLang="zh-TW" sz="3200" dirty="0" smtClean="0"/>
              <a:t>b.</a:t>
            </a:r>
            <a:r>
              <a:rPr lang="zh-TW" altLang="en-US" sz="3200" dirty="0"/>
              <a:t>譬喻：</a:t>
            </a:r>
            <a:r>
              <a:rPr lang="zh-TW" altLang="en-US" sz="3200" dirty="0">
                <a:solidFill>
                  <a:srgbClr val="FFFF00"/>
                </a:solidFill>
              </a:rPr>
              <a:t>未標示</a:t>
            </a:r>
            <a:r>
              <a:rPr lang="zh-TW" altLang="en-US" sz="3200" dirty="0"/>
              <a:t>的</a:t>
            </a:r>
            <a:r>
              <a:rPr lang="zh-TW" altLang="en-US" sz="3200" dirty="0">
                <a:solidFill>
                  <a:srgbClr val="FFFF00"/>
                </a:solidFill>
              </a:rPr>
              <a:t>時光</a:t>
            </a:r>
            <a:r>
              <a:rPr lang="zh-TW" altLang="en-US" sz="3200" dirty="0"/>
              <a:t> 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 就</a:t>
            </a:r>
            <a:r>
              <a:rPr lang="zh-TW" altLang="en-US" sz="3200" dirty="0">
                <a:solidFill>
                  <a:srgbClr val="FFFF00"/>
                </a:solidFill>
              </a:rPr>
              <a:t>像一個空罐</a:t>
            </a:r>
            <a:endParaRPr lang="en-US" altLang="zh-TW" sz="3200" dirty="0">
              <a:solidFill>
                <a:srgbClr val="FFFF00"/>
              </a:solidFill>
            </a:endParaRPr>
          </a:p>
          <a:p>
            <a:pPr marL="4572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   </a:t>
            </a:r>
            <a:r>
              <a:rPr lang="en-US" altLang="zh-TW" sz="3200" dirty="0" smtClean="0"/>
              <a:t>c.</a:t>
            </a:r>
            <a:r>
              <a:rPr lang="zh-TW" altLang="en-US" sz="3200" dirty="0"/>
              <a:t>轉化：</a:t>
            </a:r>
            <a:r>
              <a:rPr lang="zh-TW" altLang="en-US" sz="3200" dirty="0">
                <a:solidFill>
                  <a:srgbClr val="FFFF00"/>
                </a:solidFill>
              </a:rPr>
              <a:t>痛</a:t>
            </a:r>
            <a:r>
              <a:rPr lang="zh-TW" altLang="en-US" sz="3200" dirty="0"/>
              <a:t>一直</a:t>
            </a:r>
            <a:r>
              <a:rPr lang="zh-TW" altLang="en-US" sz="3200" dirty="0" smtClean="0">
                <a:solidFill>
                  <a:srgbClr val="FFFF00"/>
                </a:solidFill>
              </a:rPr>
              <a:t>延長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 </a:t>
            </a:r>
            <a:r>
              <a:rPr lang="zh-TW" altLang="en-US" sz="3200" dirty="0" smtClean="0">
                <a:solidFill>
                  <a:srgbClr val="FFFF00"/>
                </a:solidFill>
              </a:rPr>
              <a:t>靈魂</a:t>
            </a:r>
            <a:r>
              <a:rPr lang="zh-TW" altLang="en-US" sz="3200" dirty="0"/>
              <a:t>卻</a:t>
            </a:r>
            <a:r>
              <a:rPr lang="zh-TW" altLang="en-US" sz="3200" dirty="0" smtClean="0">
                <a:solidFill>
                  <a:srgbClr val="FFFF00"/>
                </a:solidFill>
              </a:rPr>
              <a:t>洞穿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 只有</a:t>
            </a:r>
            <a:r>
              <a:rPr lang="zh-TW" altLang="en-US" sz="3200" dirty="0">
                <a:solidFill>
                  <a:srgbClr val="FFFF00"/>
                </a:solidFill>
              </a:rPr>
              <a:t>回憶發出的悶響</a:t>
            </a:r>
          </a:p>
        </p:txBody>
      </p:sp>
    </p:spTree>
    <p:extLst>
      <p:ext uri="{BB962C8B-B14F-4D97-AF65-F5344CB8AC3E}">
        <p14:creationId xmlns:p14="http://schemas.microsoft.com/office/powerpoint/2010/main" val="177102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創作</a:t>
            </a:r>
            <a:r>
              <a:rPr lang="zh-TW" altLang="en-US" dirty="0"/>
              <a:t>歌詞之主題與技巧</a:t>
            </a:r>
            <a:r>
              <a:rPr lang="zh-TW" altLang="en-US" dirty="0" smtClean="0"/>
              <a:t>分析</a:t>
            </a:r>
            <a:endParaRPr lang="zh-TW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3200" dirty="0" smtClean="0"/>
              <a:t>（</a:t>
            </a:r>
            <a:r>
              <a:rPr lang="zh-TW" altLang="en-US" sz="3200" dirty="0"/>
              <a:t>一）主題</a:t>
            </a:r>
            <a:r>
              <a:rPr lang="zh-TW" altLang="en-US" sz="3200" dirty="0" smtClean="0"/>
              <a:t>：期末考的悲傷</a:t>
            </a:r>
            <a:endParaRPr lang="en-US" altLang="zh-TW" sz="3200" dirty="0" smtClean="0"/>
          </a:p>
          <a:p>
            <a:r>
              <a:rPr lang="zh-TW" altLang="en-US" sz="3200" dirty="0" smtClean="0"/>
              <a:t>（</a:t>
            </a:r>
            <a:r>
              <a:rPr lang="zh-TW" altLang="en-US" sz="3200" dirty="0"/>
              <a:t>二）技巧</a:t>
            </a:r>
          </a:p>
          <a:p>
            <a:pPr marL="45720" indent="0">
              <a:spcBef>
                <a:spcPts val="1200"/>
              </a:spcBef>
              <a:buNone/>
            </a:pPr>
            <a:r>
              <a:rPr lang="zh-TW" altLang="en-US" sz="3200" dirty="0" smtClean="0"/>
              <a:t>       </a:t>
            </a:r>
            <a:r>
              <a:rPr lang="en-US" altLang="zh-TW" sz="3200" dirty="0" smtClean="0"/>
              <a:t>a</a:t>
            </a:r>
            <a:r>
              <a:rPr lang="en-US" altLang="zh-TW" sz="3200" dirty="0"/>
              <a:t>.</a:t>
            </a:r>
            <a:r>
              <a:rPr lang="zh-TW" altLang="en-US" sz="3200" dirty="0"/>
              <a:t>押韻：ㄤ</a:t>
            </a:r>
            <a:r>
              <a:rPr lang="zh-TW" altLang="en-US" sz="3200" dirty="0" smtClean="0"/>
              <a:t>韻 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慌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講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忙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浪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樣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響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想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方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上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強</a:t>
            </a:r>
            <a:r>
              <a:rPr lang="en-US" altLang="zh-TW" sz="3200" dirty="0"/>
              <a:t>)</a:t>
            </a:r>
            <a:endParaRPr lang="zh-TW" altLang="en-US" sz="3200" dirty="0"/>
          </a:p>
          <a:p>
            <a:pPr marL="45720" indent="0">
              <a:buNone/>
            </a:pPr>
            <a:r>
              <a:rPr lang="zh-TW" altLang="en-US" sz="3200" dirty="0" smtClean="0"/>
              <a:t>       </a:t>
            </a:r>
            <a:r>
              <a:rPr lang="en-US" altLang="zh-TW" sz="3200" dirty="0" smtClean="0"/>
              <a:t>b.</a:t>
            </a:r>
            <a:r>
              <a:rPr lang="zh-TW" altLang="en-US" sz="3200" dirty="0"/>
              <a:t>譬喻：時間</a:t>
            </a:r>
            <a:r>
              <a:rPr lang="zh-TW" altLang="en-US" sz="3200" dirty="0">
                <a:solidFill>
                  <a:srgbClr val="FFFF00"/>
                </a:solidFill>
              </a:rPr>
              <a:t>是</a:t>
            </a:r>
            <a:r>
              <a:rPr lang="zh-TW" altLang="en-US" sz="3200" dirty="0"/>
              <a:t>最好的</a:t>
            </a:r>
            <a:r>
              <a:rPr lang="zh-TW" altLang="en-US" sz="3200" dirty="0" smtClean="0"/>
              <a:t>偏方</a:t>
            </a:r>
            <a:endParaRPr lang="zh-TW" altLang="en-US" sz="3200" dirty="0"/>
          </a:p>
          <a:p>
            <a:pPr marL="45720" indent="0">
              <a:buNone/>
            </a:pPr>
            <a:r>
              <a:rPr lang="zh-TW" altLang="en-US" sz="3200" dirty="0" smtClean="0"/>
              <a:t>       </a:t>
            </a:r>
            <a:r>
              <a:rPr lang="en-US" altLang="zh-TW" sz="3200" dirty="0" smtClean="0"/>
              <a:t>c.</a:t>
            </a:r>
            <a:r>
              <a:rPr lang="zh-TW" altLang="en-US" sz="3200" dirty="0"/>
              <a:t>轉化：</a:t>
            </a:r>
            <a:r>
              <a:rPr lang="zh-TW" altLang="en-US" sz="3200" dirty="0">
                <a:solidFill>
                  <a:srgbClr val="FFFF00"/>
                </a:solidFill>
              </a:rPr>
              <a:t>痛</a:t>
            </a:r>
            <a:r>
              <a:rPr lang="zh-TW" altLang="en-US" sz="3200" dirty="0"/>
              <a:t>一直</a:t>
            </a:r>
            <a:r>
              <a:rPr lang="zh-TW" altLang="en-US" sz="3200" dirty="0">
                <a:solidFill>
                  <a:srgbClr val="FFFF00"/>
                </a:solidFill>
              </a:rPr>
              <a:t>延長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 </a:t>
            </a:r>
            <a:r>
              <a:rPr lang="zh-TW" altLang="en-US" sz="3200" dirty="0" smtClean="0">
                <a:solidFill>
                  <a:srgbClr val="FFFF00"/>
                </a:solidFill>
              </a:rPr>
              <a:t>靈魂</a:t>
            </a:r>
            <a:r>
              <a:rPr lang="zh-TW" altLang="en-US" sz="3200" dirty="0"/>
              <a:t>卻</a:t>
            </a:r>
            <a:r>
              <a:rPr lang="zh-TW" altLang="en-US" sz="3200" dirty="0" smtClean="0">
                <a:solidFill>
                  <a:srgbClr val="FFFF00"/>
                </a:solidFill>
              </a:rPr>
              <a:t>洞穿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. </a:t>
            </a:r>
            <a:r>
              <a:rPr lang="zh-TW" altLang="en-US" sz="3200" dirty="0" smtClean="0"/>
              <a:t>只有</a:t>
            </a:r>
            <a:r>
              <a:rPr lang="zh-TW" altLang="en-US" sz="3200" dirty="0">
                <a:solidFill>
                  <a:srgbClr val="FFFF00"/>
                </a:solidFill>
              </a:rPr>
              <a:t>懊悔發出的悶響</a:t>
            </a:r>
          </a:p>
          <a:p>
            <a:pPr marL="45720" indent="0">
              <a:buNone/>
            </a:pPr>
            <a:endParaRPr lang="zh-TW" altLang="en-US" sz="3200" dirty="0"/>
          </a:p>
          <a:p>
            <a:pPr marL="45720" indent="0">
              <a:buNone/>
            </a:pP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77213" y="631065"/>
            <a:ext cx="4326885" cy="332694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zh-TW" altLang="en-US" sz="1800" dirty="0" smtClean="0"/>
              <a:t>我</a:t>
            </a:r>
            <a:r>
              <a:rPr lang="zh-TW" altLang="en-US" sz="1800" dirty="0"/>
              <a:t>沒有比 其他人</a:t>
            </a:r>
            <a:r>
              <a:rPr lang="zh-TW" altLang="en-US" dirty="0">
                <a:solidFill>
                  <a:srgbClr val="FFFF00"/>
                </a:solidFill>
                <a:latin typeface="+mn-lt"/>
                <a:ea typeface="+mn-ea"/>
              </a:rPr>
              <a:t>聰明</a:t>
            </a:r>
            <a:endParaRPr lang="en-US" altLang="zh-TW" dirty="0">
              <a:solidFill>
                <a:srgbClr val="FFFF00"/>
              </a:solidFill>
              <a:latin typeface="+mn-lt"/>
              <a:ea typeface="+mn-ea"/>
            </a:endParaRPr>
          </a:p>
          <a:p>
            <a:pPr marL="45720" indent="0">
              <a:spcBef>
                <a:spcPts val="1200"/>
              </a:spcBef>
              <a:buNone/>
            </a:pPr>
            <a:r>
              <a:rPr lang="zh-TW" altLang="en-US" sz="1800" dirty="0" smtClean="0"/>
              <a:t>這</a:t>
            </a:r>
            <a:r>
              <a:rPr lang="zh-TW" altLang="en-US" sz="1800" dirty="0"/>
              <a:t>沒有什麼好隱瞞</a:t>
            </a:r>
          </a:p>
          <a:p>
            <a:pPr marL="45720" indent="0">
              <a:spcBef>
                <a:spcPts val="1200"/>
              </a:spcBef>
              <a:buNone/>
            </a:pPr>
            <a:r>
              <a:rPr lang="zh-TW" altLang="en-US" dirty="0">
                <a:solidFill>
                  <a:srgbClr val="FFFF00"/>
                </a:solidFill>
                <a:latin typeface="+mn-lt"/>
                <a:ea typeface="+mn-ea"/>
              </a:rPr>
              <a:t>頭腦</a:t>
            </a:r>
            <a:r>
              <a:rPr lang="zh-TW" altLang="en-US" sz="1800" dirty="0"/>
              <a:t>和你一樣燙 也會有心慌</a:t>
            </a:r>
          </a:p>
          <a:p>
            <a:pPr marL="45720" indent="0">
              <a:spcBef>
                <a:spcPts val="1200"/>
              </a:spcBef>
              <a:buNone/>
            </a:pPr>
            <a:r>
              <a:rPr lang="zh-TW" altLang="en-US" sz="1800" dirty="0"/>
              <a:t>只是不代表我要對人講</a:t>
            </a:r>
          </a:p>
          <a:p>
            <a:pPr marL="45720" indent="0">
              <a:spcBef>
                <a:spcPts val="1200"/>
              </a:spcBef>
              <a:buNone/>
            </a:pPr>
            <a:r>
              <a:rPr lang="zh-TW" altLang="en-US" dirty="0">
                <a:solidFill>
                  <a:srgbClr val="FFFF00"/>
                </a:solidFill>
                <a:latin typeface="+mn-lt"/>
                <a:ea typeface="+mn-ea"/>
              </a:rPr>
              <a:t>考前很忙</a:t>
            </a:r>
            <a:r>
              <a:rPr lang="zh-TW" altLang="en-US" sz="1800" dirty="0"/>
              <a:t> 沒有誰不忙</a:t>
            </a:r>
          </a:p>
          <a:p>
            <a:pPr marL="45720" indent="0">
              <a:spcBef>
                <a:spcPts val="1200"/>
              </a:spcBef>
              <a:buNone/>
            </a:pPr>
            <a:r>
              <a:rPr lang="zh-TW" altLang="en-US" sz="1800" dirty="0"/>
              <a:t>我在</a:t>
            </a:r>
            <a:r>
              <a:rPr lang="zh-TW" altLang="en-US" dirty="0">
                <a:solidFill>
                  <a:srgbClr val="FFFF00"/>
                </a:solidFill>
                <a:latin typeface="+mn-lt"/>
                <a:ea typeface="+mn-ea"/>
              </a:rPr>
              <a:t>複習</a:t>
            </a:r>
            <a:r>
              <a:rPr lang="zh-TW" altLang="en-US" sz="1800" dirty="0"/>
              <a:t>之間流浪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1800" dirty="0"/>
              <a:t>剩下的</a:t>
            </a:r>
            <a:r>
              <a:rPr lang="zh-TW" altLang="en-US" dirty="0">
                <a:solidFill>
                  <a:srgbClr val="FFFF00"/>
                </a:solidFill>
                <a:latin typeface="+mn-lt"/>
                <a:ea typeface="+mn-ea"/>
              </a:rPr>
              <a:t>未看書的同學 </a:t>
            </a:r>
            <a:r>
              <a:rPr lang="zh-TW" altLang="en-US" sz="1800" dirty="0"/>
              <a:t>就像</a:t>
            </a:r>
            <a:r>
              <a:rPr lang="zh-TW" altLang="en-US" dirty="0">
                <a:solidFill>
                  <a:srgbClr val="FFFF00"/>
                </a:solidFill>
                <a:latin typeface="+mn-lt"/>
                <a:ea typeface="+mn-ea"/>
              </a:rPr>
              <a:t>平常一樣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1800" dirty="0"/>
              <a:t>找不到</a:t>
            </a:r>
            <a:r>
              <a:rPr lang="zh-TW" altLang="en-US" dirty="0">
                <a:solidFill>
                  <a:srgbClr val="FFFF00"/>
                </a:solidFill>
                <a:latin typeface="+mn-lt"/>
                <a:ea typeface="+mn-ea"/>
              </a:rPr>
              <a:t>任何課本 想要複習</a:t>
            </a:r>
            <a:endParaRPr lang="en-US" altLang="zh-TW" dirty="0">
              <a:solidFill>
                <a:srgbClr val="FFFF00"/>
              </a:solidFill>
              <a:latin typeface="+mn-lt"/>
              <a:ea typeface="+mn-ea"/>
            </a:endParaRPr>
          </a:p>
          <a:p>
            <a:pPr marL="45720" indent="0">
              <a:spcBef>
                <a:spcPts val="1200"/>
              </a:spcBef>
              <a:buNone/>
            </a:pPr>
            <a:endParaRPr lang="en-US" altLang="zh-TW" sz="18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1800" dirty="0" smtClean="0"/>
              <a:t>有</a:t>
            </a:r>
            <a:r>
              <a:rPr lang="zh-TW" altLang="en-US" sz="1800" dirty="0"/>
              <a:t>一種</a:t>
            </a:r>
            <a:r>
              <a:rPr lang="zh-TW" altLang="en-US" dirty="0">
                <a:solidFill>
                  <a:srgbClr val="FFFF00"/>
                </a:solidFill>
                <a:latin typeface="+mn-lt"/>
                <a:ea typeface="+mn-ea"/>
              </a:rPr>
              <a:t>東西</a:t>
            </a:r>
            <a:r>
              <a:rPr lang="zh-TW" altLang="en-US" sz="1800" dirty="0"/>
              <a:t>是</a:t>
            </a:r>
            <a:r>
              <a:rPr lang="zh-TW" altLang="en-US" dirty="0">
                <a:solidFill>
                  <a:srgbClr val="FFFF00"/>
                </a:solidFill>
                <a:latin typeface="+mn-lt"/>
                <a:ea typeface="+mn-ea"/>
              </a:rPr>
              <a:t>不會寫的考卷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1800" dirty="0"/>
              <a:t>跟我</a:t>
            </a:r>
            <a:r>
              <a:rPr lang="zh-TW" altLang="en-US" dirty="0">
                <a:solidFill>
                  <a:srgbClr val="FFFF00"/>
                </a:solidFill>
                <a:latin typeface="+mn-lt"/>
                <a:ea typeface="+mn-ea"/>
              </a:rPr>
              <a:t>記不住</a:t>
            </a:r>
            <a:r>
              <a:rPr lang="zh-TW" altLang="en-US" sz="1800" dirty="0"/>
              <a:t>的</a:t>
            </a:r>
            <a:r>
              <a:rPr lang="zh-TW" altLang="en-US" dirty="0">
                <a:solidFill>
                  <a:srgbClr val="FFFF00"/>
                </a:solidFill>
                <a:latin typeface="+mn-lt"/>
                <a:ea typeface="+mn-ea"/>
              </a:rPr>
              <a:t>東西</a:t>
            </a:r>
            <a:r>
              <a:rPr lang="zh-TW" altLang="en-US" sz="1800" dirty="0"/>
              <a:t>彷彿無關</a:t>
            </a:r>
          </a:p>
          <a:p>
            <a:pPr marL="45720" indent="0">
              <a:spcBef>
                <a:spcPts val="1200"/>
              </a:spcBef>
              <a:buNone/>
            </a:pPr>
            <a:r>
              <a:rPr lang="zh-TW" altLang="en-US" sz="1800" dirty="0"/>
              <a:t>只有</a:t>
            </a:r>
            <a:r>
              <a:rPr lang="zh-TW" altLang="en-US" dirty="0">
                <a:solidFill>
                  <a:srgbClr val="FFFF00"/>
                </a:solidFill>
                <a:latin typeface="+mn-lt"/>
                <a:ea typeface="+mn-ea"/>
              </a:rPr>
              <a:t>懊悔</a:t>
            </a:r>
            <a:r>
              <a:rPr lang="zh-TW" altLang="en-US" sz="1800" dirty="0"/>
              <a:t>發出的悶響</a:t>
            </a:r>
          </a:p>
          <a:p>
            <a:pPr marL="45720" indent="0">
              <a:spcBef>
                <a:spcPts val="1200"/>
              </a:spcBef>
              <a:buNone/>
            </a:pPr>
            <a:r>
              <a:rPr lang="zh-TW" altLang="en-US" sz="1800" dirty="0"/>
              <a:t>越聽越覺遺憾</a:t>
            </a:r>
          </a:p>
          <a:p>
            <a:pPr marL="45720" indent="0">
              <a:spcBef>
                <a:spcPts val="1200"/>
              </a:spcBef>
              <a:buNone/>
            </a:pPr>
            <a:r>
              <a:rPr lang="zh-TW" altLang="en-US" sz="1800" dirty="0"/>
              <a:t>我可不可以什麼都不想</a:t>
            </a:r>
          </a:p>
          <a:p>
            <a:pPr marL="45720" indent="0">
              <a:spcBef>
                <a:spcPts val="1200"/>
              </a:spcBef>
              <a:buNone/>
            </a:pPr>
            <a:endParaRPr lang="zh-TW" altLang="en-US" sz="1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1611595" y="608348"/>
            <a:ext cx="4826000" cy="577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>
              <a:lnSpc>
                <a:spcPct val="90000"/>
              </a:lnSpc>
              <a:spcBef>
                <a:spcPts val="1200"/>
              </a:spcBef>
              <a:buSzPct val="80000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我沒有比 其他人</a:t>
            </a:r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強悍</a:t>
            </a:r>
          </a:p>
          <a:p>
            <a:pPr marL="45720">
              <a:lnSpc>
                <a:spcPct val="90000"/>
              </a:lnSpc>
              <a:spcBef>
                <a:spcPts val="1200"/>
              </a:spcBef>
              <a:buSzPct val="80000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這沒有什麼好隱瞞</a:t>
            </a:r>
          </a:p>
          <a:p>
            <a:pPr marL="45720">
              <a:lnSpc>
                <a:spcPct val="90000"/>
              </a:lnSpc>
              <a:spcBef>
                <a:spcPts val="1200"/>
              </a:spcBef>
              <a:buSzPct val="80000"/>
            </a:pPr>
            <a:r>
              <a:rPr lang="zh-TW" altLang="en-US" sz="2000" dirty="0">
                <a:solidFill>
                  <a:srgbClr val="FFFF00"/>
                </a:solidFill>
              </a:rPr>
              <a:t>淚水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和你一樣燙 也會有心慌</a:t>
            </a:r>
          </a:p>
          <a:p>
            <a:pPr marL="45720">
              <a:lnSpc>
                <a:spcPct val="90000"/>
              </a:lnSpc>
              <a:spcBef>
                <a:spcPts val="1200"/>
              </a:spcBef>
              <a:buSzPct val="80000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只是不代表我要對人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講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">
              <a:lnSpc>
                <a:spcPct val="90000"/>
              </a:lnSpc>
              <a:spcBef>
                <a:spcPts val="1200"/>
              </a:spcBef>
              <a:buSzPct val="80000"/>
            </a:pPr>
            <a:r>
              <a:rPr lang="zh-TW" altLang="en-US" sz="2000" dirty="0">
                <a:solidFill>
                  <a:srgbClr val="FFFF00"/>
                </a:solidFill>
              </a:rPr>
              <a:t>工作很忙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沒有誰不忙</a:t>
            </a:r>
          </a:p>
          <a:p>
            <a:pPr marL="45720">
              <a:lnSpc>
                <a:spcPct val="90000"/>
              </a:lnSpc>
              <a:spcBef>
                <a:spcPts val="1200"/>
              </a:spcBef>
              <a:buSzPct val="80000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我在</a:t>
            </a:r>
            <a:r>
              <a:rPr lang="zh-TW" altLang="en-US" sz="2000" dirty="0">
                <a:solidFill>
                  <a:srgbClr val="FFFF00"/>
                </a:solidFill>
              </a:rPr>
              <a:t>工作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之間流浪</a:t>
            </a:r>
          </a:p>
          <a:p>
            <a:pPr marL="45720">
              <a:lnSpc>
                <a:spcPct val="90000"/>
              </a:lnSpc>
              <a:spcBef>
                <a:spcPts val="1200"/>
              </a:spcBef>
              <a:buSzPct val="80000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剩下的</a:t>
            </a:r>
            <a:r>
              <a:rPr lang="zh-TW" altLang="en-US" sz="2000" dirty="0">
                <a:solidFill>
                  <a:srgbClr val="FFFF00"/>
                </a:solidFill>
              </a:rPr>
              <a:t>未標示的時光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就像</a:t>
            </a:r>
            <a:r>
              <a:rPr lang="zh-TW" altLang="en-US" sz="2000" dirty="0">
                <a:solidFill>
                  <a:srgbClr val="FFFF00"/>
                </a:solidFill>
              </a:rPr>
              <a:t>一個空罐</a:t>
            </a:r>
          </a:p>
          <a:p>
            <a:pPr>
              <a:lnSpc>
                <a:spcPct val="90000"/>
              </a:lnSpc>
              <a:spcBef>
                <a:spcPts val="1200"/>
              </a:spcBef>
              <a:buSzPct val="80000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找不到</a:t>
            </a:r>
            <a:r>
              <a:rPr lang="zh-TW" altLang="en-US" sz="2000" dirty="0">
                <a:solidFill>
                  <a:srgbClr val="FFFF00"/>
                </a:solidFill>
              </a:rPr>
              <a:t>任何事情 可以填滿</a:t>
            </a:r>
            <a:endParaRPr lang="en-US" altLang="zh-TW" sz="2000" dirty="0">
              <a:solidFill>
                <a:srgbClr val="FFFF00"/>
              </a:solidFill>
            </a:endParaRPr>
          </a:p>
          <a:p>
            <a:pPr marL="45720">
              <a:lnSpc>
                <a:spcPct val="90000"/>
              </a:lnSpc>
              <a:spcBef>
                <a:spcPts val="1200"/>
              </a:spcBef>
              <a:buSzPct val="80000"/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SzPct val="80000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有一種</a:t>
            </a:r>
            <a:r>
              <a:rPr lang="zh-TW" altLang="en-US" sz="2000" dirty="0">
                <a:solidFill>
                  <a:srgbClr val="FFFF00"/>
                </a:solidFill>
              </a:rPr>
              <a:t>情緒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zh-TW" altLang="en-US" sz="2000" dirty="0">
                <a:solidFill>
                  <a:srgbClr val="FFFF00"/>
                </a:solidFill>
              </a:rPr>
              <a:t>不具名的悲傷</a:t>
            </a:r>
          </a:p>
          <a:p>
            <a:pPr marL="45720">
              <a:lnSpc>
                <a:spcPct val="90000"/>
              </a:lnSpc>
              <a:spcBef>
                <a:spcPts val="1200"/>
              </a:spcBef>
              <a:buSzPct val="80000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跟我</a:t>
            </a:r>
            <a:r>
              <a:rPr lang="zh-TW" altLang="en-US" sz="2000" dirty="0">
                <a:solidFill>
                  <a:srgbClr val="FFFF00"/>
                </a:solidFill>
              </a:rPr>
              <a:t>愛不到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000" dirty="0">
                <a:solidFill>
                  <a:srgbClr val="FFFF00"/>
                </a:solidFill>
              </a:rPr>
              <a:t>那人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彷彿無關</a:t>
            </a:r>
          </a:p>
          <a:p>
            <a:pPr marL="45720">
              <a:lnSpc>
                <a:spcPct val="90000"/>
              </a:lnSpc>
              <a:spcBef>
                <a:spcPts val="1200"/>
              </a:spcBef>
              <a:buSzPct val="80000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只有</a:t>
            </a:r>
            <a:r>
              <a:rPr lang="zh-TW" altLang="en-US" sz="2000" dirty="0">
                <a:solidFill>
                  <a:srgbClr val="FFFF00"/>
                </a:solidFill>
              </a:rPr>
              <a:t>回憶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發出的悶響</a:t>
            </a:r>
          </a:p>
          <a:p>
            <a:pPr marL="45720">
              <a:lnSpc>
                <a:spcPct val="90000"/>
              </a:lnSpc>
              <a:spcBef>
                <a:spcPts val="1200"/>
              </a:spcBef>
              <a:buSzPct val="80000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越聽越覺遺憾</a:t>
            </a:r>
          </a:p>
          <a:p>
            <a:pPr marL="45720">
              <a:lnSpc>
                <a:spcPct val="90000"/>
              </a:lnSpc>
              <a:spcBef>
                <a:spcPts val="1200"/>
              </a:spcBef>
              <a:buSzPct val="80000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我可不可以什麼都不想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556424" y="631065"/>
            <a:ext cx="615553" cy="12363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800" dirty="0" smtClean="0"/>
              <a:t>原版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5822042" y="631065"/>
            <a:ext cx="615553" cy="13007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800" dirty="0" smtClean="0"/>
              <a:t>改編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6908800" y="823265"/>
            <a:ext cx="52832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/>
              <a:t>這</a:t>
            </a:r>
            <a:r>
              <a:rPr lang="zh-TW" altLang="en-US" sz="2000" dirty="0"/>
              <a:t>是你</a:t>
            </a:r>
            <a:r>
              <a:rPr lang="zh-TW" altLang="en-US" sz="2000" dirty="0">
                <a:solidFill>
                  <a:srgbClr val="FFFF00"/>
                </a:solidFill>
              </a:rPr>
              <a:t>發給我不會寫的考卷</a:t>
            </a:r>
          </a:p>
          <a:p>
            <a:r>
              <a:rPr lang="zh-TW" altLang="en-US" sz="2000" dirty="0"/>
              <a:t>我甚至說不出</a:t>
            </a:r>
            <a:r>
              <a:rPr lang="zh-TW" altLang="en-US" sz="2000" dirty="0">
                <a:solidFill>
                  <a:srgbClr val="FFFF00"/>
                </a:solidFill>
              </a:rPr>
              <a:t>會</a:t>
            </a:r>
            <a:r>
              <a:rPr lang="zh-TW" altLang="en-US" sz="2000" dirty="0"/>
              <a:t>在哪個地方</a:t>
            </a:r>
          </a:p>
          <a:p>
            <a:r>
              <a:rPr lang="zh-TW" altLang="en-US" sz="2000" dirty="0">
                <a:solidFill>
                  <a:srgbClr val="FFFF00"/>
                </a:solidFill>
              </a:rPr>
              <a:t>你</a:t>
            </a:r>
            <a:r>
              <a:rPr lang="zh-TW" altLang="en-US" sz="2000" dirty="0"/>
              <a:t>不費一顆子彈 </a:t>
            </a:r>
            <a:r>
              <a:rPr lang="zh-TW" altLang="en-US" sz="2000" dirty="0" smtClean="0"/>
              <a:t>靈魂卻洞穿</a:t>
            </a:r>
          </a:p>
          <a:p>
            <a:r>
              <a:rPr lang="zh-TW" altLang="en-US" sz="2000" dirty="0" smtClean="0"/>
              <a:t>我投降 能不能把</a:t>
            </a:r>
            <a:r>
              <a:rPr lang="zh-TW" altLang="en-US" sz="2000" dirty="0">
                <a:solidFill>
                  <a:srgbClr val="FFFF00"/>
                </a:solidFill>
              </a:rPr>
              <a:t>考卷闔上</a:t>
            </a:r>
            <a:endParaRPr lang="en-US" altLang="zh-TW" sz="2000" dirty="0">
              <a:solidFill>
                <a:srgbClr val="FFFF00"/>
              </a:solidFill>
            </a:endParaRPr>
          </a:p>
          <a:p>
            <a:endParaRPr lang="en-US" altLang="zh-TW" sz="2000" dirty="0"/>
          </a:p>
          <a:p>
            <a:r>
              <a:rPr lang="zh-TW" altLang="en-US" sz="2000" dirty="0" smtClean="0">
                <a:solidFill>
                  <a:srgbClr val="FFFF00"/>
                </a:solidFill>
              </a:rPr>
              <a:t>考</a:t>
            </a:r>
            <a:r>
              <a:rPr lang="zh-TW" altLang="en-US" sz="2000" dirty="0">
                <a:solidFill>
                  <a:srgbClr val="FFFF00"/>
                </a:solidFill>
              </a:rPr>
              <a:t>前很忙 </a:t>
            </a:r>
            <a:r>
              <a:rPr lang="zh-TW" altLang="en-US" sz="2000" dirty="0"/>
              <a:t>沒有誰不忙</a:t>
            </a:r>
          </a:p>
          <a:p>
            <a:r>
              <a:rPr lang="zh-TW" altLang="en-US" sz="2000" dirty="0"/>
              <a:t>我在</a:t>
            </a:r>
            <a:r>
              <a:rPr lang="zh-TW" altLang="en-US" sz="2000" dirty="0">
                <a:solidFill>
                  <a:srgbClr val="FFFF00"/>
                </a:solidFill>
              </a:rPr>
              <a:t>複習</a:t>
            </a:r>
            <a:r>
              <a:rPr lang="zh-TW" altLang="en-US" sz="2000" dirty="0"/>
              <a:t>之間流浪</a:t>
            </a:r>
          </a:p>
          <a:p>
            <a:r>
              <a:rPr lang="zh-TW" altLang="en-US" sz="2000" dirty="0"/>
              <a:t>剩下的</a:t>
            </a:r>
            <a:r>
              <a:rPr lang="zh-TW" altLang="en-US" sz="2000" dirty="0">
                <a:solidFill>
                  <a:srgbClr val="FFFF00"/>
                </a:solidFill>
              </a:rPr>
              <a:t>未看書的同學 </a:t>
            </a:r>
            <a:r>
              <a:rPr lang="zh-TW" altLang="en-US" sz="2000" dirty="0"/>
              <a:t>就像</a:t>
            </a:r>
            <a:r>
              <a:rPr lang="zh-TW" altLang="en-US" sz="2000" dirty="0">
                <a:solidFill>
                  <a:srgbClr val="FFFF00"/>
                </a:solidFill>
              </a:rPr>
              <a:t>平常一樣</a:t>
            </a:r>
          </a:p>
          <a:p>
            <a:r>
              <a:rPr lang="zh-TW" altLang="en-US" sz="2000" dirty="0"/>
              <a:t>找不到</a:t>
            </a:r>
            <a:r>
              <a:rPr lang="zh-TW" altLang="en-US" sz="2000" dirty="0">
                <a:solidFill>
                  <a:srgbClr val="FFFF00"/>
                </a:solidFill>
              </a:rPr>
              <a:t>任何課本 想要複習</a:t>
            </a:r>
          </a:p>
          <a:p>
            <a:endParaRPr lang="zh-TW" altLang="en-US" sz="2000" dirty="0"/>
          </a:p>
          <a:p>
            <a:r>
              <a:rPr lang="zh-TW" altLang="en-US" sz="2000" dirty="0" smtClean="0"/>
              <a:t>有</a:t>
            </a:r>
            <a:r>
              <a:rPr lang="zh-TW" altLang="en-US" sz="2000" dirty="0"/>
              <a:t>一種</a:t>
            </a:r>
            <a:r>
              <a:rPr lang="zh-TW" altLang="en-US" sz="2000" dirty="0">
                <a:solidFill>
                  <a:srgbClr val="FFFF00"/>
                </a:solidFill>
              </a:rPr>
              <a:t>東西</a:t>
            </a:r>
            <a:r>
              <a:rPr lang="zh-TW" altLang="en-US" sz="2000" dirty="0"/>
              <a:t>是</a:t>
            </a:r>
            <a:r>
              <a:rPr lang="zh-TW" altLang="en-US" sz="2000" dirty="0">
                <a:solidFill>
                  <a:srgbClr val="FFFF00"/>
                </a:solidFill>
              </a:rPr>
              <a:t>不會寫的考卷</a:t>
            </a:r>
          </a:p>
          <a:p>
            <a:r>
              <a:rPr lang="zh-TW" altLang="en-US" sz="2000" dirty="0"/>
              <a:t>跟我</a:t>
            </a:r>
            <a:r>
              <a:rPr lang="zh-TW" altLang="en-US" sz="2000" dirty="0">
                <a:solidFill>
                  <a:srgbClr val="FFFF00"/>
                </a:solidFill>
              </a:rPr>
              <a:t>記不住</a:t>
            </a:r>
            <a:r>
              <a:rPr lang="zh-TW" altLang="en-US" sz="2000" dirty="0"/>
              <a:t>的</a:t>
            </a:r>
            <a:r>
              <a:rPr lang="zh-TW" altLang="en-US" sz="2000" dirty="0">
                <a:solidFill>
                  <a:srgbClr val="FFFF00"/>
                </a:solidFill>
              </a:rPr>
              <a:t>東西</a:t>
            </a:r>
            <a:r>
              <a:rPr lang="zh-TW" altLang="en-US" sz="2000" dirty="0"/>
              <a:t>彷彿無關</a:t>
            </a:r>
          </a:p>
          <a:p>
            <a:r>
              <a:rPr lang="zh-TW" altLang="en-US" sz="2000" dirty="0"/>
              <a:t>只有</a:t>
            </a:r>
            <a:r>
              <a:rPr lang="zh-TW" altLang="en-US" sz="2000" dirty="0">
                <a:solidFill>
                  <a:srgbClr val="FFFF00"/>
                </a:solidFill>
              </a:rPr>
              <a:t>懊悔</a:t>
            </a:r>
            <a:r>
              <a:rPr lang="zh-TW" altLang="en-US" sz="2000" dirty="0"/>
              <a:t>發出的悶響</a:t>
            </a:r>
          </a:p>
          <a:p>
            <a:r>
              <a:rPr lang="zh-TW" altLang="en-US" sz="2000" dirty="0"/>
              <a:t>越聽越覺遺憾</a:t>
            </a:r>
          </a:p>
          <a:p>
            <a:r>
              <a:rPr lang="zh-TW" altLang="en-US" sz="2000" dirty="0"/>
              <a:t>我可不可以什麼都</a:t>
            </a:r>
            <a:r>
              <a:rPr lang="zh-TW" altLang="en-US" sz="2000" dirty="0" smtClean="0"/>
              <a:t>不想</a:t>
            </a:r>
            <a:endParaRPr lang="zh-TW" altLang="en-US" sz="2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1362247" y="823265"/>
            <a:ext cx="426952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/>
              <a:t>這是你</a:t>
            </a:r>
            <a:r>
              <a:rPr lang="zh-TW" altLang="en-US" sz="2000" dirty="0">
                <a:solidFill>
                  <a:srgbClr val="FFFF00"/>
                </a:solidFill>
              </a:rPr>
              <a:t>留給我不具名的悲傷</a:t>
            </a:r>
          </a:p>
          <a:p>
            <a:r>
              <a:rPr lang="zh-TW" altLang="en-US" sz="2000" dirty="0"/>
              <a:t>我甚至說不出</a:t>
            </a:r>
            <a:r>
              <a:rPr lang="zh-TW" altLang="en-US" sz="2000" dirty="0">
                <a:solidFill>
                  <a:srgbClr val="FFFF00"/>
                </a:solidFill>
              </a:rPr>
              <a:t>痛</a:t>
            </a:r>
            <a:r>
              <a:rPr lang="zh-TW" altLang="en-US" sz="2000" dirty="0"/>
              <a:t>在哪個地方</a:t>
            </a:r>
          </a:p>
          <a:p>
            <a:r>
              <a:rPr lang="zh-TW" altLang="en-US" sz="2000" dirty="0">
                <a:solidFill>
                  <a:srgbClr val="FFFF00"/>
                </a:solidFill>
              </a:rPr>
              <a:t>愛</a:t>
            </a:r>
            <a:r>
              <a:rPr lang="zh-TW" altLang="en-US" sz="2000" dirty="0"/>
              <a:t>不費一顆子彈 靈魂卻洞穿</a:t>
            </a:r>
          </a:p>
          <a:p>
            <a:r>
              <a:rPr lang="zh-TW" altLang="en-US" sz="2000" dirty="0"/>
              <a:t>我投降 能不能把</a:t>
            </a:r>
            <a:r>
              <a:rPr lang="zh-TW" altLang="en-US" sz="2000" dirty="0">
                <a:solidFill>
                  <a:srgbClr val="FFFF00"/>
                </a:solidFill>
              </a:rPr>
              <a:t>記憶關上</a:t>
            </a:r>
          </a:p>
          <a:p>
            <a:endParaRPr lang="zh-TW" altLang="en-US" sz="2000" dirty="0"/>
          </a:p>
          <a:p>
            <a:r>
              <a:rPr lang="zh-TW" altLang="en-US" sz="2000" dirty="0">
                <a:solidFill>
                  <a:srgbClr val="FFFF00"/>
                </a:solidFill>
              </a:rPr>
              <a:t>工作很忙</a:t>
            </a:r>
            <a:r>
              <a:rPr lang="zh-TW" altLang="en-US" sz="2000" dirty="0"/>
              <a:t> 沒有誰不忙</a:t>
            </a:r>
          </a:p>
          <a:p>
            <a:r>
              <a:rPr lang="zh-TW" altLang="en-US" sz="2000" dirty="0"/>
              <a:t>我在</a:t>
            </a:r>
            <a:r>
              <a:rPr lang="zh-TW" altLang="en-US" sz="2000" dirty="0">
                <a:solidFill>
                  <a:srgbClr val="FFFF00"/>
                </a:solidFill>
              </a:rPr>
              <a:t>工作</a:t>
            </a:r>
            <a:r>
              <a:rPr lang="zh-TW" altLang="en-US" sz="2000" dirty="0"/>
              <a:t>之間流浪</a:t>
            </a:r>
          </a:p>
          <a:p>
            <a:r>
              <a:rPr lang="zh-TW" altLang="en-US" sz="2000" dirty="0"/>
              <a:t>剩下的</a:t>
            </a:r>
            <a:r>
              <a:rPr lang="zh-TW" altLang="en-US" sz="2000" dirty="0">
                <a:solidFill>
                  <a:srgbClr val="FFFF00"/>
                </a:solidFill>
              </a:rPr>
              <a:t>未標示的時光 </a:t>
            </a:r>
            <a:r>
              <a:rPr lang="zh-TW" altLang="en-US" sz="2000" dirty="0"/>
              <a:t>就像</a:t>
            </a:r>
            <a:r>
              <a:rPr lang="zh-TW" altLang="en-US" sz="2000" dirty="0">
                <a:solidFill>
                  <a:srgbClr val="FFFF00"/>
                </a:solidFill>
              </a:rPr>
              <a:t>一個空罐</a:t>
            </a:r>
          </a:p>
          <a:p>
            <a:r>
              <a:rPr lang="zh-TW" altLang="en-US" sz="2000" dirty="0"/>
              <a:t>找不到</a:t>
            </a:r>
            <a:r>
              <a:rPr lang="zh-TW" altLang="en-US" sz="2000" dirty="0">
                <a:solidFill>
                  <a:srgbClr val="FFFF00"/>
                </a:solidFill>
              </a:rPr>
              <a:t>任何事情 可以填滿</a:t>
            </a:r>
          </a:p>
          <a:p>
            <a:endParaRPr lang="zh-TW" altLang="en-US" sz="2000" dirty="0"/>
          </a:p>
          <a:p>
            <a:r>
              <a:rPr lang="zh-TW" altLang="en-US" sz="2000" dirty="0"/>
              <a:t>有一種</a:t>
            </a:r>
            <a:r>
              <a:rPr lang="zh-TW" altLang="en-US" sz="2000" dirty="0">
                <a:solidFill>
                  <a:srgbClr val="FFFF00"/>
                </a:solidFill>
              </a:rPr>
              <a:t>情緒</a:t>
            </a:r>
            <a:r>
              <a:rPr lang="zh-TW" altLang="en-US" sz="2000" dirty="0"/>
              <a:t>是</a:t>
            </a:r>
            <a:r>
              <a:rPr lang="zh-TW" altLang="en-US" sz="2000" dirty="0">
                <a:solidFill>
                  <a:srgbClr val="FFFF00"/>
                </a:solidFill>
              </a:rPr>
              <a:t>不具名的悲傷</a:t>
            </a:r>
          </a:p>
          <a:p>
            <a:r>
              <a:rPr lang="zh-TW" altLang="en-US" sz="2000" dirty="0" smtClean="0"/>
              <a:t>跟</a:t>
            </a:r>
            <a:r>
              <a:rPr lang="zh-TW" altLang="en-US" sz="2000" dirty="0"/>
              <a:t>我</a:t>
            </a:r>
            <a:r>
              <a:rPr lang="zh-TW" altLang="en-US" sz="2000" dirty="0">
                <a:solidFill>
                  <a:srgbClr val="FFFF00"/>
                </a:solidFill>
              </a:rPr>
              <a:t>愛不到</a:t>
            </a:r>
            <a:r>
              <a:rPr lang="zh-TW" altLang="en-US" sz="2000" dirty="0"/>
              <a:t>的</a:t>
            </a:r>
            <a:r>
              <a:rPr lang="zh-TW" altLang="en-US" sz="2000" dirty="0">
                <a:solidFill>
                  <a:srgbClr val="FFFF00"/>
                </a:solidFill>
              </a:rPr>
              <a:t>那人</a:t>
            </a:r>
            <a:r>
              <a:rPr lang="zh-TW" altLang="en-US" sz="2000" dirty="0"/>
              <a:t>彷彿無關</a:t>
            </a:r>
          </a:p>
          <a:p>
            <a:r>
              <a:rPr lang="zh-TW" altLang="en-US" sz="2000" dirty="0"/>
              <a:t>只有</a:t>
            </a:r>
            <a:r>
              <a:rPr lang="zh-TW" altLang="en-US" sz="2000" dirty="0">
                <a:solidFill>
                  <a:srgbClr val="FFFF00"/>
                </a:solidFill>
              </a:rPr>
              <a:t>回憶</a:t>
            </a:r>
            <a:r>
              <a:rPr lang="zh-TW" altLang="en-US" sz="2000" dirty="0"/>
              <a:t>發出的悶響</a:t>
            </a:r>
          </a:p>
          <a:p>
            <a:r>
              <a:rPr lang="zh-TW" altLang="en-US" sz="2000" dirty="0"/>
              <a:t>越聽越覺遺憾</a:t>
            </a:r>
          </a:p>
          <a:p>
            <a:r>
              <a:rPr lang="zh-TW" altLang="en-US" sz="2000" dirty="0"/>
              <a:t>我可不可以什麼都不想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556424" y="631065"/>
            <a:ext cx="615553" cy="12363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800" dirty="0" smtClean="0"/>
              <a:t>原版</a:t>
            </a:r>
            <a:endParaRPr lang="zh-TW" altLang="en-US" sz="28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22042" y="631065"/>
            <a:ext cx="615553" cy="13007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800" dirty="0" smtClean="0"/>
              <a:t>改編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0167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6839773" y="212144"/>
            <a:ext cx="4178300" cy="6361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>
              <a:lnSpc>
                <a:spcPct val="90000"/>
              </a:lnSpc>
              <a:spcBef>
                <a:spcPts val="1200"/>
              </a:spcBef>
              <a:buSzPct val="80000"/>
            </a:pPr>
            <a:r>
              <a:rPr lang="zh-TW" altLang="en-US" dirty="0" smtClean="0"/>
              <a:t>這</a:t>
            </a:r>
            <a:r>
              <a:rPr lang="zh-TW" altLang="en-US" dirty="0"/>
              <a:t>是你</a:t>
            </a:r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發給我不會寫的考卷</a:t>
            </a:r>
          </a:p>
          <a:p>
            <a:r>
              <a:rPr lang="zh-TW" altLang="en-US" dirty="0"/>
              <a:t>我甚至說不出</a:t>
            </a:r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r>
              <a:rPr lang="zh-TW" altLang="en-US" dirty="0"/>
              <a:t>在哪個地方</a:t>
            </a:r>
          </a:p>
          <a:p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</a:t>
            </a:r>
            <a:r>
              <a:rPr lang="zh-TW" altLang="en-US" dirty="0"/>
              <a:t>不費一顆子彈 靈魂卻洞穿</a:t>
            </a:r>
          </a:p>
          <a:p>
            <a:pPr marL="45720">
              <a:lnSpc>
                <a:spcPct val="90000"/>
              </a:lnSpc>
              <a:spcBef>
                <a:spcPts val="1200"/>
              </a:spcBef>
              <a:buSzPct val="80000"/>
            </a:pPr>
            <a:r>
              <a:rPr lang="zh-TW" altLang="en-US" dirty="0"/>
              <a:t>我投降 能不能</a:t>
            </a:r>
            <a:r>
              <a:rPr lang="zh-TW" altLang="en-US" dirty="0" smtClean="0"/>
              <a:t>把</a:t>
            </a:r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考卷闔上</a:t>
            </a:r>
            <a:endParaRPr lang="en-US" altLang="zh-TW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">
              <a:lnSpc>
                <a:spcPct val="90000"/>
              </a:lnSpc>
              <a:spcBef>
                <a:spcPts val="1200"/>
              </a:spcBef>
              <a:buSzPct val="80000"/>
            </a:pPr>
            <a:endParaRPr lang="en-US" altLang="zh-TW" dirty="0"/>
          </a:p>
          <a:p>
            <a:pPr marL="45720">
              <a:lnSpc>
                <a:spcPct val="90000"/>
              </a:lnSpc>
              <a:spcBef>
                <a:spcPts val="1200"/>
              </a:spcBef>
              <a:buSzPct val="80000"/>
            </a:pPr>
            <a:r>
              <a:rPr lang="zh-TW" altLang="en-US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越</a:t>
            </a:r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生氣的你罵人越強</a:t>
            </a:r>
          </a:p>
          <a:p>
            <a:r>
              <a:rPr lang="zh-TW" altLang="en-US" dirty="0"/>
              <a:t>痛一直延長 在往後的</a:t>
            </a:r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每堂課裡</a:t>
            </a:r>
          </a:p>
          <a:p>
            <a:r>
              <a:rPr lang="zh-TW" altLang="en-US" dirty="0"/>
              <a:t>我以為時間是最好的偏方</a:t>
            </a:r>
          </a:p>
          <a:p>
            <a:r>
              <a:rPr lang="zh-TW" altLang="en-US" dirty="0"/>
              <a:t>治好的全都是皮外傷</a:t>
            </a:r>
          </a:p>
          <a:p>
            <a:pPr marL="45720">
              <a:lnSpc>
                <a:spcPct val="90000"/>
              </a:lnSpc>
              <a:spcBef>
                <a:spcPts val="1200"/>
              </a:spcBef>
              <a:buSzPct val="80000"/>
            </a:pPr>
            <a:endParaRPr lang="en-US" altLang="zh-TW" dirty="0"/>
          </a:p>
          <a:p>
            <a:pPr marL="45720">
              <a:lnSpc>
                <a:spcPct val="90000"/>
              </a:lnSpc>
              <a:spcBef>
                <a:spcPts val="1200"/>
              </a:spcBef>
              <a:buSzPct val="80000"/>
            </a:pPr>
            <a:r>
              <a:rPr lang="zh-TW" altLang="en-US" dirty="0" smtClean="0"/>
              <a:t>我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不會寫的考卷</a:t>
            </a:r>
          </a:p>
          <a:p>
            <a:r>
              <a:rPr lang="zh-TW" altLang="en-US" dirty="0" smtClean="0"/>
              <a:t>跟</a:t>
            </a:r>
            <a:r>
              <a:rPr lang="zh-TW" altLang="en-US" dirty="0"/>
              <a:t>我</a:t>
            </a:r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記不住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東西</a:t>
            </a:r>
            <a:r>
              <a:rPr lang="zh-TW" altLang="en-US" dirty="0"/>
              <a:t>彷彿無關</a:t>
            </a:r>
          </a:p>
          <a:p>
            <a:r>
              <a:rPr lang="zh-TW" altLang="en-US" dirty="0" smtClean="0"/>
              <a:t>只有</a:t>
            </a:r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懊悔</a:t>
            </a:r>
            <a:r>
              <a:rPr lang="zh-TW" altLang="en-US" dirty="0"/>
              <a:t>發出的悶響</a:t>
            </a:r>
          </a:p>
          <a:p>
            <a:r>
              <a:rPr lang="zh-TW" altLang="en-US" dirty="0" smtClean="0"/>
              <a:t>越</a:t>
            </a:r>
            <a:r>
              <a:rPr lang="zh-TW" altLang="en-US" dirty="0"/>
              <a:t>聽越覺遺憾</a:t>
            </a:r>
          </a:p>
          <a:p>
            <a:r>
              <a:rPr lang="zh-TW" altLang="en-US" dirty="0"/>
              <a:t>我可不可以什麼都不想</a:t>
            </a:r>
          </a:p>
          <a:p>
            <a:endParaRPr lang="en-US" altLang="zh-TW" dirty="0"/>
          </a:p>
          <a:p>
            <a:pPr marL="45720">
              <a:lnSpc>
                <a:spcPct val="90000"/>
              </a:lnSpc>
              <a:spcBef>
                <a:spcPts val="1200"/>
              </a:spcBef>
              <a:buSzPct val="80000"/>
            </a:pPr>
            <a:r>
              <a:rPr lang="zh-TW" altLang="en-US" smtClean="0"/>
              <a:t>這</a:t>
            </a:r>
            <a:r>
              <a:rPr lang="zh-TW" altLang="en-US" dirty="0"/>
              <a:t>是你</a:t>
            </a:r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發給我不會寫的考卷</a:t>
            </a:r>
          </a:p>
          <a:p>
            <a:r>
              <a:rPr lang="zh-TW" altLang="en-US" dirty="0"/>
              <a:t>我甚至說不出</a:t>
            </a:r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r>
              <a:rPr lang="zh-TW" altLang="en-US" dirty="0"/>
              <a:t>在哪個地方</a:t>
            </a:r>
          </a:p>
          <a:p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</a:t>
            </a:r>
            <a:r>
              <a:rPr lang="zh-TW" altLang="en-US" dirty="0"/>
              <a:t>不費一顆子彈 靈魂卻洞穿</a:t>
            </a:r>
          </a:p>
          <a:p>
            <a:r>
              <a:rPr lang="zh-TW" altLang="en-US" dirty="0"/>
              <a:t>我投降 能不能</a:t>
            </a:r>
            <a:r>
              <a:rPr lang="zh-TW" altLang="en-US" dirty="0" smtClean="0"/>
              <a:t>把</a:t>
            </a:r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考卷闔上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495258" y="212144"/>
            <a:ext cx="4540161" cy="6361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>
              <a:lnSpc>
                <a:spcPct val="90000"/>
              </a:lnSpc>
              <a:spcBef>
                <a:spcPts val="1200"/>
              </a:spcBef>
              <a:buSzPct val="80000"/>
            </a:pPr>
            <a:r>
              <a:rPr lang="zh-TW" altLang="en-US" dirty="0"/>
              <a:t>這是你</a:t>
            </a:r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留給我不具名的悲傷</a:t>
            </a:r>
          </a:p>
          <a:p>
            <a:r>
              <a:rPr lang="zh-TW" altLang="en-US" dirty="0"/>
              <a:t>我甚至說不出</a:t>
            </a:r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痛</a:t>
            </a:r>
            <a:r>
              <a:rPr lang="zh-TW" altLang="en-US" dirty="0"/>
              <a:t>在哪個地方</a:t>
            </a:r>
          </a:p>
          <a:p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</a:t>
            </a:r>
            <a:r>
              <a:rPr lang="zh-TW" altLang="en-US" dirty="0"/>
              <a:t>不費一顆子彈 靈魂卻洞穿</a:t>
            </a:r>
          </a:p>
          <a:p>
            <a:pPr marL="45720">
              <a:lnSpc>
                <a:spcPct val="90000"/>
              </a:lnSpc>
              <a:spcBef>
                <a:spcPts val="1200"/>
              </a:spcBef>
              <a:buSzPct val="80000"/>
            </a:pPr>
            <a:r>
              <a:rPr lang="zh-TW" altLang="en-US" dirty="0"/>
              <a:t>我投降 能不能把</a:t>
            </a:r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記憶關上</a:t>
            </a:r>
          </a:p>
          <a:p>
            <a:pPr marL="45720">
              <a:lnSpc>
                <a:spcPct val="90000"/>
              </a:lnSpc>
              <a:spcBef>
                <a:spcPts val="1200"/>
              </a:spcBef>
              <a:buSzPct val="80000"/>
            </a:pPr>
            <a:endParaRPr lang="en-US" altLang="zh-TW" dirty="0"/>
          </a:p>
          <a:p>
            <a:pPr marL="45720">
              <a:lnSpc>
                <a:spcPct val="90000"/>
              </a:lnSpc>
              <a:spcBef>
                <a:spcPts val="1200"/>
              </a:spcBef>
              <a:buSzPct val="80000"/>
            </a:pPr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越強烈的愛後勁越強</a:t>
            </a:r>
            <a:endParaRPr lang="en-US" altLang="zh-TW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">
              <a:lnSpc>
                <a:spcPct val="90000"/>
              </a:lnSpc>
              <a:spcBef>
                <a:spcPts val="1200"/>
              </a:spcBef>
              <a:buSzPct val="80000"/>
            </a:pPr>
            <a:r>
              <a:rPr lang="zh-TW" altLang="en-US" dirty="0"/>
              <a:t>痛一直延長 在往後的</a:t>
            </a:r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每個夜晚</a:t>
            </a:r>
          </a:p>
          <a:p>
            <a:r>
              <a:rPr lang="zh-TW" altLang="en-US" dirty="0"/>
              <a:t>我以為時間是最好的偏方</a:t>
            </a:r>
          </a:p>
          <a:p>
            <a:r>
              <a:rPr lang="zh-TW" altLang="en-US" dirty="0"/>
              <a:t>治好的全都是皮外傷</a:t>
            </a:r>
          </a:p>
          <a:p>
            <a:endParaRPr lang="zh-TW" altLang="en-US" dirty="0"/>
          </a:p>
          <a:p>
            <a:pPr marL="45720">
              <a:lnSpc>
                <a:spcPct val="90000"/>
              </a:lnSpc>
              <a:spcBef>
                <a:spcPts val="1200"/>
              </a:spcBef>
              <a:buSzPct val="80000"/>
            </a:pPr>
            <a:r>
              <a:rPr lang="zh-TW" altLang="en-US" dirty="0"/>
              <a:t>我的</a:t>
            </a:r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不具名的悲傷</a:t>
            </a:r>
          </a:p>
          <a:p>
            <a:r>
              <a:rPr lang="zh-TW" altLang="en-US" dirty="0"/>
              <a:t>跟我</a:t>
            </a:r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愛不到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那人</a:t>
            </a:r>
            <a:r>
              <a:rPr lang="zh-TW" altLang="en-US" dirty="0"/>
              <a:t>彷彿無關</a:t>
            </a:r>
          </a:p>
          <a:p>
            <a:r>
              <a:rPr lang="zh-TW" altLang="en-US" dirty="0"/>
              <a:t>只有</a:t>
            </a:r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回憶</a:t>
            </a:r>
            <a:r>
              <a:rPr lang="zh-TW" altLang="en-US" dirty="0"/>
              <a:t>發出的悶響</a:t>
            </a:r>
          </a:p>
          <a:p>
            <a:r>
              <a:rPr lang="zh-TW" altLang="en-US" dirty="0"/>
              <a:t>越聽越覺遺憾</a:t>
            </a:r>
          </a:p>
          <a:p>
            <a:r>
              <a:rPr lang="zh-TW" altLang="en-US" dirty="0"/>
              <a:t>我可不可以什麼都不想</a:t>
            </a:r>
          </a:p>
          <a:p>
            <a:endParaRPr lang="zh-TW" altLang="en-US" dirty="0"/>
          </a:p>
          <a:p>
            <a:pPr marL="45720">
              <a:lnSpc>
                <a:spcPct val="90000"/>
              </a:lnSpc>
              <a:spcBef>
                <a:spcPts val="1200"/>
              </a:spcBef>
              <a:buSzPct val="80000"/>
            </a:pPr>
            <a:r>
              <a:rPr lang="zh-TW" altLang="en-US" dirty="0"/>
              <a:t>這是你</a:t>
            </a:r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留給我不具名的悲傷</a:t>
            </a:r>
          </a:p>
          <a:p>
            <a:r>
              <a:rPr lang="zh-TW" altLang="en-US" dirty="0"/>
              <a:t>我甚至說不出</a:t>
            </a:r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痛</a:t>
            </a:r>
            <a:r>
              <a:rPr lang="zh-TW" altLang="en-US" dirty="0"/>
              <a:t>在哪個地方</a:t>
            </a:r>
          </a:p>
          <a:p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</a:t>
            </a:r>
            <a:r>
              <a:rPr lang="zh-TW" altLang="en-US" dirty="0"/>
              <a:t>不費一顆子彈 靈魂卻</a:t>
            </a:r>
            <a:r>
              <a:rPr lang="zh-TW" altLang="en-US" dirty="0" smtClean="0"/>
              <a:t>洞穿</a:t>
            </a:r>
            <a:endParaRPr lang="en-US" altLang="zh-TW" dirty="0" smtClean="0"/>
          </a:p>
          <a:p>
            <a:r>
              <a:rPr lang="zh-TW" altLang="en-US" dirty="0" smtClean="0"/>
              <a:t>我</a:t>
            </a:r>
            <a:r>
              <a:rPr lang="zh-TW" altLang="en-US" dirty="0"/>
              <a:t>投降 能不能把</a:t>
            </a:r>
            <a:r>
              <a:rPr lang="zh-TW" altLang="en-US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記憶關上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556424" y="631065"/>
            <a:ext cx="615553" cy="12363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800" dirty="0" smtClean="0"/>
              <a:t>原版</a:t>
            </a:r>
            <a:endParaRPr lang="zh-TW" altLang="en-US" sz="2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5822042" y="631065"/>
            <a:ext cx="615553" cy="13007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800" dirty="0" smtClean="0"/>
              <a:t>改編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</p:spPr>
        <p:txBody>
          <a:bodyPr/>
          <a:lstStyle/>
          <a:p>
            <a:r>
              <a:rPr lang="zh-TW" altLang="en-US" dirty="0" smtClean="0"/>
              <a:t>工作分配：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91310" y="2257552"/>
            <a:ext cx="9009380" cy="4127627"/>
          </a:xfrm>
        </p:spPr>
        <p:txBody>
          <a:bodyPr>
            <a:normAutofit/>
          </a:bodyPr>
          <a:lstStyle/>
          <a:p>
            <a:pPr algn="ctr"/>
            <a:r>
              <a:rPr lang="en-US" altLang="zh-TW" sz="2400" dirty="0" smtClean="0"/>
              <a:t>40329113</a:t>
            </a:r>
            <a:r>
              <a:rPr lang="zh-TW" altLang="en-US" sz="2400" dirty="0" smtClean="0"/>
              <a:t> 李宜庭：歌詞錄唱、改編歌詞、提供照片、影片後製</a:t>
            </a:r>
            <a:endParaRPr lang="en-US" altLang="zh-TW" sz="2400" dirty="0" smtClean="0"/>
          </a:p>
          <a:p>
            <a:pPr algn="ctr"/>
            <a:r>
              <a:rPr lang="en-US" altLang="zh-TW" sz="2400" dirty="0" smtClean="0"/>
              <a:t>40329127</a:t>
            </a:r>
            <a:r>
              <a:rPr lang="zh-TW" altLang="en-US" sz="2400" dirty="0" smtClean="0"/>
              <a:t> 方美鳳：</a:t>
            </a:r>
            <a:r>
              <a:rPr lang="zh-TW" altLang="en-US" sz="2400" dirty="0"/>
              <a:t>歌詞錄</a:t>
            </a:r>
            <a:r>
              <a:rPr lang="zh-TW" altLang="en-US" sz="2400" dirty="0" smtClean="0"/>
              <a:t>唱、歌詞分析</a:t>
            </a:r>
            <a:r>
              <a:rPr lang="zh-TW" altLang="en-US" sz="2400" dirty="0"/>
              <a:t>、提供</a:t>
            </a:r>
            <a:r>
              <a:rPr lang="zh-TW" altLang="en-US" sz="2400" dirty="0" smtClean="0"/>
              <a:t>照片</a:t>
            </a:r>
            <a:r>
              <a:rPr lang="zh-TW" altLang="en-US" sz="2400" dirty="0"/>
              <a:t>、影片後</a:t>
            </a:r>
            <a:r>
              <a:rPr lang="zh-TW" altLang="en-US" sz="2400" dirty="0" smtClean="0"/>
              <a:t>製</a:t>
            </a:r>
            <a:endParaRPr lang="en-US" altLang="zh-TW" sz="2400" dirty="0" smtClean="0"/>
          </a:p>
          <a:p>
            <a:r>
              <a:rPr lang="en-US" altLang="zh-TW" sz="2400" dirty="0" smtClean="0"/>
              <a:t>40329129</a:t>
            </a:r>
            <a:r>
              <a:rPr lang="zh-TW" altLang="en-US" sz="2400" dirty="0" smtClean="0"/>
              <a:t> 張家禎：</a:t>
            </a:r>
            <a:r>
              <a:rPr lang="zh-TW" altLang="en-US" sz="2400" dirty="0"/>
              <a:t>歌詞錄</a:t>
            </a:r>
            <a:r>
              <a:rPr lang="zh-TW" altLang="en-US" sz="2400" dirty="0" smtClean="0"/>
              <a:t>唱</a:t>
            </a:r>
            <a:r>
              <a:rPr lang="zh-TW" altLang="en-US" sz="2400" dirty="0"/>
              <a:t>、提供</a:t>
            </a:r>
            <a:r>
              <a:rPr lang="zh-TW" altLang="en-US" sz="2400" dirty="0" smtClean="0"/>
              <a:t>照片、整理照片</a:t>
            </a:r>
            <a:endParaRPr lang="en-US" altLang="zh-TW" sz="2400" dirty="0" smtClean="0"/>
          </a:p>
          <a:p>
            <a:pPr algn="ctr"/>
            <a:r>
              <a:rPr lang="en-US" altLang="zh-TW" sz="2400" dirty="0" smtClean="0"/>
              <a:t>40329142</a:t>
            </a:r>
            <a:r>
              <a:rPr lang="zh-TW" altLang="en-US" sz="2400" dirty="0" smtClean="0"/>
              <a:t> 莊佳樺：歌詞錄唱、改編歌詞、</a:t>
            </a:r>
            <a:r>
              <a:rPr lang="zh-TW" altLang="en-US" sz="2400" dirty="0"/>
              <a:t>提供照片、</a:t>
            </a:r>
            <a:r>
              <a:rPr lang="en-US" altLang="zh-TW" sz="2400" dirty="0"/>
              <a:t>PPT</a:t>
            </a:r>
            <a:r>
              <a:rPr lang="zh-TW" altLang="en-US" sz="2400" dirty="0"/>
              <a:t> 製作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356875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95977" y="247614"/>
            <a:ext cx="10081623" cy="1233424"/>
          </a:xfrm>
        </p:spPr>
        <p:txBody>
          <a:bodyPr>
            <a:normAutofit fontScale="90000"/>
          </a:bodyPr>
          <a:lstStyle/>
          <a:p>
            <a:r>
              <a:rPr lang="en-US" altLang="zh-TW" sz="3600" dirty="0"/>
              <a:t>40329113</a:t>
            </a:r>
            <a:r>
              <a:rPr lang="zh-TW" altLang="en-US" sz="3600" dirty="0"/>
              <a:t> </a:t>
            </a:r>
            <a:r>
              <a:rPr lang="zh-TW" altLang="en-US" sz="3600" dirty="0" smtClean="0"/>
              <a:t>李宜庭</a:t>
            </a:r>
            <a:r>
              <a:rPr lang="zh-TW" altLang="en-US" dirty="0"/>
              <a:t> </a:t>
            </a:r>
            <a:r>
              <a:rPr lang="zh-TW" altLang="en-US" dirty="0" smtClean="0"/>
              <a:t> </a:t>
            </a:r>
            <a:r>
              <a:rPr lang="zh-TW" altLang="en-US" sz="2700" dirty="0" smtClean="0"/>
              <a:t>歌詞</a:t>
            </a:r>
            <a:r>
              <a:rPr lang="zh-TW" altLang="en-US" sz="2700" dirty="0"/>
              <a:t>錄唱、改編歌詞、提供照片、影片後製</a:t>
            </a:r>
            <a:r>
              <a:rPr lang="en-US" altLang="zh-TW" sz="2700" dirty="0"/>
              <a:t/>
            </a:r>
            <a:br>
              <a:rPr lang="en-US" altLang="zh-TW" sz="2700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95977" y="1481038"/>
            <a:ext cx="9509760" cy="4127627"/>
          </a:xfrm>
        </p:spPr>
        <p:txBody>
          <a:bodyPr/>
          <a:lstStyle/>
          <a:p>
            <a:pPr lvl="0"/>
            <a:r>
              <a:rPr lang="zh-TW" altLang="en-US" sz="3000" dirty="0">
                <a:solidFill>
                  <a:prstClr val="white"/>
                </a:solidFill>
              </a:rPr>
              <a:t>心得：</a:t>
            </a:r>
            <a:endParaRPr lang="en-US" altLang="zh-TW" sz="3000" dirty="0">
              <a:solidFill>
                <a:prstClr val="white"/>
              </a:solidFill>
            </a:endParaRPr>
          </a:p>
          <a:p>
            <a:pPr marL="45720" lvl="0" indent="0">
              <a:lnSpc>
                <a:spcPts val="4200"/>
              </a:lnSpc>
              <a:buNone/>
            </a:pPr>
            <a:r>
              <a:rPr lang="zh-TW" altLang="en-US" sz="1700" dirty="0" smtClean="0">
                <a:solidFill>
                  <a:prstClr val="white"/>
                </a:solidFill>
              </a:rPr>
              <a:t>          </a:t>
            </a:r>
            <a:r>
              <a:rPr lang="zh-TW" altLang="en-US" sz="3000" dirty="0"/>
              <a:t>這次的報告花了很多時間，但也讓我了解到，原來作詞是多麼難的一件事，還有演唱的人也很辛苦，我們光是錄音就錄了好幾十次，從天亮錄到天黑還是無法錄到最完美，更何況是要出專輯的人呢</a:t>
            </a:r>
            <a:r>
              <a:rPr lang="en-US" altLang="zh-TW" sz="3000" dirty="0"/>
              <a:t>?</a:t>
            </a:r>
            <a:r>
              <a:rPr lang="zh-TW" altLang="en-US" sz="3000" dirty="0"/>
              <a:t> 而也因為這次的報告，讓我們更加了解國學常識，該如何注意韻腳及修辭的運用。</a:t>
            </a:r>
          </a:p>
        </p:txBody>
      </p:sp>
    </p:spTree>
    <p:extLst>
      <p:ext uri="{BB962C8B-B14F-4D97-AF65-F5344CB8AC3E}">
        <p14:creationId xmlns:p14="http://schemas.microsoft.com/office/powerpoint/2010/main" val="74482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Teal 16x9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8505542-BCEF-47F2-90D3-D407C4B4B1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藍綠色橫紋簡報 (寬螢幕)</Template>
  <TotalTime>492</TotalTime>
  <Words>1169</Words>
  <Application>Microsoft Office PowerPoint</Application>
  <PresentationFormat>寬螢幕</PresentationFormat>
  <Paragraphs>143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7" baseType="lpstr">
      <vt:lpstr>微軟正黑體</vt:lpstr>
      <vt:lpstr>Arial</vt:lpstr>
      <vt:lpstr>Calibri</vt:lpstr>
      <vt:lpstr>Banded Design Teal 16x9</vt:lpstr>
      <vt:lpstr>國文期末報告 小組歌曲創作 第四組</vt:lpstr>
      <vt:lpstr>一、創作歌詞</vt:lpstr>
      <vt:lpstr>創作歌詞之主題與技巧分析</vt:lpstr>
      <vt:lpstr>創作歌詞之主題與技巧分析</vt:lpstr>
      <vt:lpstr>PowerPoint 簡報</vt:lpstr>
      <vt:lpstr>PowerPoint 簡報</vt:lpstr>
      <vt:lpstr>PowerPoint 簡報</vt:lpstr>
      <vt:lpstr>工作分配：</vt:lpstr>
      <vt:lpstr>40329113 李宜庭  歌詞錄唱、改編歌詞、提供照片、影片後製 </vt:lpstr>
      <vt:lpstr>40329127 方美鳳  歌詞錄唱、歌詞分析、提供照片、影片後製</vt:lpstr>
      <vt:lpstr>40329129 張家禎  歌詞錄唱、提供照片、整理照片 </vt:lpstr>
      <vt:lpstr>40329142 莊佳樺  歌詞錄唱、改編歌詞、提供照片、PPT 製作 </vt:lpstr>
      <vt:lpstr>報告結束，謝謝大家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國文期末報告 小組歌曲創作 第四組</dc:title>
  <dc:creator>李宜庭</dc:creator>
  <cp:keywords/>
  <cp:lastModifiedBy>李宜庭</cp:lastModifiedBy>
  <cp:revision>23</cp:revision>
  <dcterms:created xsi:type="dcterms:W3CDTF">2014-12-30T10:54:35Z</dcterms:created>
  <dcterms:modified xsi:type="dcterms:W3CDTF">2015-01-03T06:44:48Z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