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3" r:id="rId8"/>
    <p:sldId id="265" r:id="rId9"/>
    <p:sldId id="271" r:id="rId10"/>
    <p:sldId id="264" r:id="rId11"/>
    <p:sldId id="269" r:id="rId12"/>
    <p:sldId id="267" r:id="rId13"/>
    <p:sldId id="270" r:id="rId14"/>
    <p:sldId id="272" r:id="rId15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itchFamily="34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itchFamily="34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itchFamily="34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itchFamily="34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itchFamily="34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ahoma" pitchFamily="34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ahoma" pitchFamily="34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ahoma" pitchFamily="34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ahoma" pitchFamily="34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ADFF"/>
    <a:srgbClr val="B461D5"/>
    <a:srgbClr val="60E7E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4660"/>
  </p:normalViewPr>
  <p:slideViewPr>
    <p:cSldViewPr>
      <p:cViewPr varScale="1">
        <p:scale>
          <a:sx n="98" d="100"/>
          <a:sy n="98" d="100"/>
        </p:scale>
        <p:origin x="-3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42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/>
                <a:ahLst/>
                <a:cxnLst>
                  <a:cxn ang="0">
                    <a:pos x="950" y="85"/>
                  </a:cxn>
                  <a:cxn ang="0">
                    <a:pos x="628" y="438"/>
                  </a:cxn>
                  <a:cxn ang="0">
                    <a:pos x="66" y="471"/>
                  </a:cxn>
                  <a:cxn ang="0">
                    <a:pos x="0" y="627"/>
                  </a:cxn>
                  <a:cxn ang="0">
                    <a:pos x="372" y="1026"/>
                  </a:cxn>
                  <a:cxn ang="0">
                    <a:pos x="611" y="902"/>
                  </a:cxn>
                  <a:cxn ang="0">
                    <a:pos x="992" y="1085"/>
                  </a:cxn>
                  <a:cxn ang="0">
                    <a:pos x="1116" y="1339"/>
                  </a:cxn>
                  <a:cxn ang="0">
                    <a:pos x="1083" y="1450"/>
                  </a:cxn>
                  <a:cxn ang="0">
                    <a:pos x="1124" y="1659"/>
                  </a:cxn>
                  <a:cxn ang="0">
                    <a:pos x="1149" y="1999"/>
                  </a:cxn>
                  <a:cxn ang="0">
                    <a:pos x="1463" y="2110"/>
                  </a:cxn>
                  <a:cxn ang="0">
                    <a:pos x="1686" y="2025"/>
                  </a:cxn>
                  <a:cxn ang="0">
                    <a:pos x="1603" y="1777"/>
                  </a:cxn>
                  <a:cxn ang="0">
                    <a:pos x="1991" y="1555"/>
                  </a:cxn>
                  <a:cxn ang="0">
                    <a:pos x="2281" y="1542"/>
                  </a:cxn>
                  <a:cxn ang="0">
                    <a:pos x="2446" y="1359"/>
                  </a:cxn>
                  <a:cxn ang="0">
                    <a:pos x="2361" y="1001"/>
                  </a:cxn>
                  <a:cxn ang="0">
                    <a:pos x="2606" y="893"/>
                  </a:cxn>
                  <a:cxn ang="0">
                    <a:pos x="2815" y="454"/>
                  </a:cxn>
                  <a:cxn ang="0">
                    <a:pos x="2518" y="0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43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/>
                <a:ahLst/>
                <a:cxnLst>
                  <a:cxn ang="0">
                    <a:pos x="1423" y="65"/>
                  </a:cxn>
                  <a:cxn ang="0">
                    <a:pos x="1148" y="262"/>
                  </a:cxn>
                  <a:cxn ang="0">
                    <a:pos x="934" y="216"/>
                  </a:cxn>
                  <a:cxn ang="0">
                    <a:pos x="529" y="314"/>
                  </a:cxn>
                  <a:cxn ang="0">
                    <a:pos x="174" y="327"/>
                  </a:cxn>
                  <a:cxn ang="0">
                    <a:pos x="0" y="628"/>
                  </a:cxn>
                  <a:cxn ang="0">
                    <a:pos x="91" y="726"/>
                  </a:cxn>
                  <a:cxn ang="0">
                    <a:pos x="231" y="654"/>
                  </a:cxn>
                  <a:cxn ang="0">
                    <a:pos x="430" y="687"/>
                  </a:cxn>
                  <a:cxn ang="0">
                    <a:pos x="504" y="850"/>
                  </a:cxn>
                  <a:cxn ang="0">
                    <a:pos x="347" y="1020"/>
                  </a:cxn>
                  <a:cxn ang="0">
                    <a:pos x="529" y="1144"/>
                  </a:cxn>
                  <a:cxn ang="0">
                    <a:pos x="727" y="1105"/>
                  </a:cxn>
                  <a:cxn ang="0">
                    <a:pos x="901" y="1216"/>
                  </a:cxn>
                  <a:cxn ang="0">
                    <a:pos x="1256" y="1229"/>
                  </a:cxn>
                  <a:cxn ang="0">
                    <a:pos x="1611" y="1425"/>
                  </a:cxn>
                  <a:cxn ang="0">
                    <a:pos x="1694" y="1673"/>
                  </a:cxn>
                  <a:cxn ang="0">
                    <a:pos x="1619" y="2118"/>
                  </a:cxn>
                  <a:cxn ang="0">
                    <a:pos x="1694" y="2268"/>
                  </a:cxn>
                  <a:cxn ang="0">
                    <a:pos x="2132" y="2242"/>
                  </a:cxn>
                  <a:cxn ang="0">
                    <a:pos x="2289" y="2366"/>
                  </a:cxn>
                  <a:cxn ang="0">
                    <a:pos x="2594" y="2046"/>
                  </a:cxn>
                  <a:cxn ang="0">
                    <a:pos x="2537" y="1817"/>
                  </a:cxn>
                  <a:cxn ang="0">
                    <a:pos x="2818" y="1673"/>
                  </a:cxn>
                  <a:cxn ang="0">
                    <a:pos x="3016" y="1719"/>
                  </a:cxn>
                  <a:cxn ang="0">
                    <a:pos x="3280" y="1615"/>
                  </a:cxn>
                  <a:cxn ang="0">
                    <a:pos x="3405" y="1174"/>
                  </a:cxn>
                  <a:cxn ang="0">
                    <a:pos x="3643" y="922"/>
                  </a:cxn>
                  <a:cxn ang="0">
                    <a:pos x="3966" y="896"/>
                  </a:cxn>
                  <a:cxn ang="0">
                    <a:pos x="3908" y="733"/>
                  </a:cxn>
                  <a:cxn ang="0">
                    <a:pos x="3669" y="563"/>
                  </a:cxn>
                  <a:cxn ang="0">
                    <a:pos x="3817" y="210"/>
                  </a:cxn>
                  <a:cxn ang="0">
                    <a:pos x="3590" y="0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44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133" y="328"/>
                  </a:cxn>
                  <a:cxn ang="0">
                    <a:pos x="0" y="666"/>
                  </a:cxn>
                  <a:cxn ang="0">
                    <a:pos x="83" y="1221"/>
                  </a:cxn>
                  <a:cxn ang="0">
                    <a:pos x="413" y="1515"/>
                  </a:cxn>
                  <a:cxn ang="0">
                    <a:pos x="881" y="1700"/>
                  </a:cxn>
                  <a:cxn ang="0">
                    <a:pos x="1440" y="1651"/>
                  </a:cxn>
                  <a:cxn ang="0">
                    <a:pos x="1755" y="1940"/>
                  </a:cxn>
                  <a:cxn ang="0">
                    <a:pos x="1653" y="2126"/>
                  </a:cxn>
                  <a:cxn ang="0">
                    <a:pos x="1136" y="2142"/>
                  </a:cxn>
                  <a:cxn ang="0">
                    <a:pos x="911" y="2021"/>
                  </a:cxn>
                  <a:cxn ang="0">
                    <a:pos x="739" y="2142"/>
                  </a:cxn>
                  <a:cxn ang="0">
                    <a:pos x="954" y="2524"/>
                  </a:cxn>
                  <a:cxn ang="0">
                    <a:pos x="973" y="2905"/>
                  </a:cxn>
                  <a:cxn ang="0">
                    <a:pos x="1511" y="3107"/>
                  </a:cxn>
                  <a:cxn ang="0">
                    <a:pos x="1644" y="2922"/>
                  </a:cxn>
                  <a:cxn ang="0">
                    <a:pos x="2077" y="2797"/>
                  </a:cxn>
                  <a:cxn ang="0">
                    <a:pos x="2610" y="2962"/>
                  </a:cxn>
                  <a:cxn ang="0">
                    <a:pos x="3222" y="2812"/>
                  </a:cxn>
                  <a:cxn ang="0">
                    <a:pos x="3443" y="2922"/>
                  </a:cxn>
                  <a:cxn ang="0">
                    <a:pos x="3861" y="2648"/>
                  </a:cxn>
                  <a:cxn ang="0">
                    <a:pos x="4125" y="2311"/>
                  </a:cxn>
                  <a:cxn ang="0">
                    <a:pos x="4369" y="2318"/>
                  </a:cxn>
                  <a:cxn ang="0">
                    <a:pos x="4554" y="2445"/>
                  </a:cxn>
                  <a:cxn ang="0">
                    <a:pos x="5015" y="2142"/>
                  </a:cxn>
                  <a:cxn ang="0">
                    <a:pos x="5404" y="2185"/>
                  </a:cxn>
                  <a:cxn ang="0">
                    <a:pos x="5732" y="2069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45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0" y="336"/>
                  </a:cxn>
                  <a:cxn ang="0">
                    <a:pos x="82" y="821"/>
                  </a:cxn>
                  <a:cxn ang="0">
                    <a:pos x="243" y="873"/>
                  </a:cxn>
                  <a:cxn ang="0">
                    <a:pos x="473" y="1087"/>
                  </a:cxn>
                  <a:cxn ang="0">
                    <a:pos x="557" y="1441"/>
                  </a:cxn>
                  <a:cxn ang="0">
                    <a:pos x="839" y="1499"/>
                  </a:cxn>
                  <a:cxn ang="0">
                    <a:pos x="1258" y="1349"/>
                  </a:cxn>
                  <a:cxn ang="0">
                    <a:pos x="1307" y="1493"/>
                  </a:cxn>
                  <a:cxn ang="0">
                    <a:pos x="1621" y="1513"/>
                  </a:cxn>
                  <a:cxn ang="0">
                    <a:pos x="1862" y="1865"/>
                  </a:cxn>
                  <a:cxn ang="0">
                    <a:pos x="1668" y="2166"/>
                  </a:cxn>
                  <a:cxn ang="0">
                    <a:pos x="1308" y="2217"/>
                  </a:cxn>
                  <a:cxn ang="0">
                    <a:pos x="992" y="2172"/>
                  </a:cxn>
                  <a:cxn ang="0">
                    <a:pos x="903" y="2244"/>
                  </a:cxn>
                  <a:cxn ang="0">
                    <a:pos x="1008" y="2415"/>
                  </a:cxn>
                  <a:cxn ang="0">
                    <a:pos x="992" y="2538"/>
                  </a:cxn>
                  <a:cxn ang="0">
                    <a:pos x="1137" y="2760"/>
                  </a:cxn>
                  <a:cxn ang="0">
                    <a:pos x="1661" y="2623"/>
                  </a:cxn>
                  <a:cxn ang="0">
                    <a:pos x="1725" y="2492"/>
                  </a:cxn>
                  <a:cxn ang="0">
                    <a:pos x="1895" y="2551"/>
                  </a:cxn>
                  <a:cxn ang="0">
                    <a:pos x="2338" y="2448"/>
                  </a:cxn>
                  <a:cxn ang="0">
                    <a:pos x="2443" y="2714"/>
                  </a:cxn>
                  <a:cxn ang="0">
                    <a:pos x="2870" y="2541"/>
                  </a:cxn>
                  <a:cxn ang="0">
                    <a:pos x="3264" y="2591"/>
                  </a:cxn>
                  <a:cxn ang="0">
                    <a:pos x="3522" y="2427"/>
                  </a:cxn>
                  <a:cxn ang="0">
                    <a:pos x="3594" y="2081"/>
                  </a:cxn>
                  <a:cxn ang="0">
                    <a:pos x="4013" y="2087"/>
                  </a:cxn>
                  <a:cxn ang="0">
                    <a:pos x="4070" y="1924"/>
                  </a:cxn>
                  <a:cxn ang="0">
                    <a:pos x="4239" y="1931"/>
                  </a:cxn>
                  <a:cxn ang="0">
                    <a:pos x="4465" y="2094"/>
                  </a:cxn>
                  <a:cxn ang="0">
                    <a:pos x="4836" y="1814"/>
                  </a:cxn>
                  <a:cxn ang="0">
                    <a:pos x="5225" y="1785"/>
                  </a:cxn>
                  <a:cxn ang="0">
                    <a:pos x="5367" y="1571"/>
                  </a:cxn>
                  <a:cxn ang="0">
                    <a:pos x="5512" y="1585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46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/>
                <a:ahLst/>
                <a:cxnLst>
                  <a:cxn ang="0">
                    <a:pos x="139" y="0"/>
                  </a:cxn>
                  <a:cxn ang="0">
                    <a:pos x="210" y="233"/>
                  </a:cxn>
                  <a:cxn ang="0">
                    <a:pos x="159" y="643"/>
                  </a:cxn>
                  <a:cxn ang="0">
                    <a:pos x="454" y="771"/>
                  </a:cxn>
                  <a:cxn ang="0">
                    <a:pos x="605" y="1046"/>
                  </a:cxn>
                  <a:cxn ang="0">
                    <a:pos x="790" y="1189"/>
                  </a:cxn>
                  <a:cxn ang="0">
                    <a:pos x="540" y="1111"/>
                  </a:cxn>
                  <a:cxn ang="0">
                    <a:pos x="363" y="883"/>
                  </a:cxn>
                  <a:cxn ang="0">
                    <a:pos x="139" y="852"/>
                  </a:cxn>
                  <a:cxn ang="0">
                    <a:pos x="0" y="499"/>
                  </a:cxn>
                  <a:cxn ang="0">
                    <a:pos x="48" y="209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47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328"/>
                  </a:cxn>
                  <a:cxn ang="0">
                    <a:pos x="9" y="659"/>
                  </a:cxn>
                  <a:cxn ang="0">
                    <a:pos x="40" y="763"/>
                  </a:cxn>
                  <a:cxn ang="0">
                    <a:pos x="234" y="739"/>
                  </a:cxn>
                  <a:cxn ang="0">
                    <a:pos x="344" y="1055"/>
                  </a:cxn>
                  <a:cxn ang="0">
                    <a:pos x="579" y="1117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48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/>
                <a:ahLst/>
                <a:cxnLst>
                  <a:cxn ang="0">
                    <a:pos x="1118" y="0"/>
                  </a:cxn>
                  <a:cxn ang="0">
                    <a:pos x="1179" y="225"/>
                  </a:cxn>
                  <a:cxn ang="0">
                    <a:pos x="1393" y="339"/>
                  </a:cxn>
                  <a:cxn ang="0">
                    <a:pos x="1404" y="548"/>
                  </a:cxn>
                  <a:cxn ang="0">
                    <a:pos x="1342" y="732"/>
                  </a:cxn>
                  <a:cxn ang="0">
                    <a:pos x="1434" y="925"/>
                  </a:cxn>
                  <a:cxn ang="0">
                    <a:pos x="1455" y="1109"/>
                  </a:cxn>
                  <a:cxn ang="0">
                    <a:pos x="1311" y="1142"/>
                  </a:cxn>
                  <a:cxn ang="0">
                    <a:pos x="926" y="1384"/>
                  </a:cxn>
                  <a:cxn ang="0">
                    <a:pos x="975" y="1456"/>
                  </a:cxn>
                  <a:cxn ang="0">
                    <a:pos x="956" y="1624"/>
                  </a:cxn>
                  <a:cxn ang="0">
                    <a:pos x="782" y="1817"/>
                  </a:cxn>
                  <a:cxn ang="0">
                    <a:pos x="539" y="1978"/>
                  </a:cxn>
                  <a:cxn ang="0">
                    <a:pos x="152" y="2026"/>
                  </a:cxn>
                  <a:cxn ang="0">
                    <a:pos x="19" y="2251"/>
                  </a:cxn>
                  <a:cxn ang="0">
                    <a:pos x="0" y="2396"/>
                  </a:cxn>
                  <a:cxn ang="0">
                    <a:pos x="213" y="2179"/>
                  </a:cxn>
                  <a:cxn ang="0">
                    <a:pos x="629" y="2090"/>
                  </a:cxn>
                  <a:cxn ang="0">
                    <a:pos x="894" y="1906"/>
                  </a:cxn>
                  <a:cxn ang="0">
                    <a:pos x="1230" y="1986"/>
                  </a:cxn>
                  <a:cxn ang="0">
                    <a:pos x="1668" y="1906"/>
                  </a:cxn>
                  <a:cxn ang="0">
                    <a:pos x="1983" y="1745"/>
                  </a:cxn>
                  <a:cxn ang="0">
                    <a:pos x="2014" y="1600"/>
                  </a:cxn>
                  <a:cxn ang="0">
                    <a:pos x="2237" y="1496"/>
                  </a:cxn>
                  <a:cxn ang="0">
                    <a:pos x="2359" y="1552"/>
                  </a:cxn>
                  <a:cxn ang="0">
                    <a:pos x="2471" y="1479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49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/>
                <a:ahLst/>
                <a:cxnLst>
                  <a:cxn ang="0">
                    <a:pos x="620" y="155"/>
                  </a:cxn>
                  <a:cxn ang="0">
                    <a:pos x="421" y="155"/>
                  </a:cxn>
                  <a:cxn ang="0">
                    <a:pos x="205" y="507"/>
                  </a:cxn>
                  <a:cxn ang="0">
                    <a:pos x="0" y="673"/>
                  </a:cxn>
                  <a:cxn ang="0">
                    <a:pos x="487" y="783"/>
                  </a:cxn>
                  <a:cxn ang="0">
                    <a:pos x="425" y="1009"/>
                  </a:cxn>
                  <a:cxn ang="0">
                    <a:pos x="617" y="1086"/>
                  </a:cxn>
                  <a:cxn ang="0">
                    <a:pos x="498" y="1349"/>
                  </a:cxn>
                  <a:cxn ang="0">
                    <a:pos x="961" y="1035"/>
                  </a:cxn>
                  <a:cxn ang="0">
                    <a:pos x="926" y="776"/>
                  </a:cxn>
                  <a:cxn ang="0">
                    <a:pos x="1181" y="749"/>
                  </a:cxn>
                  <a:cxn ang="0">
                    <a:pos x="1399" y="601"/>
                  </a:cxn>
                  <a:cxn ang="0">
                    <a:pos x="1315" y="416"/>
                  </a:cxn>
                  <a:cxn ang="0">
                    <a:pos x="1341" y="196"/>
                  </a:cxn>
                  <a:cxn ang="0">
                    <a:pos x="1171" y="164"/>
                  </a:cxn>
                  <a:cxn ang="0">
                    <a:pos x="928" y="0"/>
                  </a:cxn>
                  <a:cxn ang="0">
                    <a:pos x="620" y="155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50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/>
                <a:ahLst/>
                <a:cxnLst>
                  <a:cxn ang="0">
                    <a:pos x="719" y="183"/>
                  </a:cxn>
                  <a:cxn ang="0">
                    <a:pos x="760" y="33"/>
                  </a:cxn>
                  <a:cxn ang="0">
                    <a:pos x="884" y="0"/>
                  </a:cxn>
                  <a:cxn ang="0">
                    <a:pos x="983" y="78"/>
                  </a:cxn>
                  <a:cxn ang="0">
                    <a:pos x="1082" y="248"/>
                  </a:cxn>
                  <a:cxn ang="0">
                    <a:pos x="1256" y="229"/>
                  </a:cxn>
                  <a:cxn ang="0">
                    <a:pos x="1248" y="359"/>
                  </a:cxn>
                  <a:cxn ang="0">
                    <a:pos x="1016" y="431"/>
                  </a:cxn>
                  <a:cxn ang="0">
                    <a:pos x="879" y="417"/>
                  </a:cxn>
                  <a:cxn ang="0">
                    <a:pos x="719" y="481"/>
                  </a:cxn>
                  <a:cxn ang="0">
                    <a:pos x="591" y="633"/>
                  </a:cxn>
                  <a:cxn ang="0">
                    <a:pos x="423" y="537"/>
                  </a:cxn>
                  <a:cxn ang="0">
                    <a:pos x="256" y="810"/>
                  </a:cxn>
                  <a:cxn ang="0">
                    <a:pos x="66" y="764"/>
                  </a:cxn>
                  <a:cxn ang="0">
                    <a:pos x="0" y="601"/>
                  </a:cxn>
                  <a:cxn ang="0">
                    <a:pos x="157" y="483"/>
                  </a:cxn>
                  <a:cxn ang="0">
                    <a:pos x="248" y="281"/>
                  </a:cxn>
                  <a:cxn ang="0">
                    <a:pos x="438" y="150"/>
                  </a:cxn>
                  <a:cxn ang="0">
                    <a:pos x="719" y="189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51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/>
                <a:ahLst/>
                <a:cxnLst>
                  <a:cxn ang="0">
                    <a:pos x="2838" y="16"/>
                  </a:cxn>
                  <a:cxn ang="0">
                    <a:pos x="2493" y="0"/>
                  </a:cxn>
                  <a:cxn ang="0">
                    <a:pos x="2278" y="81"/>
                  </a:cxn>
                  <a:cxn ang="0">
                    <a:pos x="1936" y="44"/>
                  </a:cxn>
                  <a:cxn ang="0">
                    <a:pos x="1739" y="354"/>
                  </a:cxn>
                  <a:cxn ang="0">
                    <a:pos x="1600" y="212"/>
                  </a:cxn>
                  <a:cxn ang="0">
                    <a:pos x="1352" y="308"/>
                  </a:cxn>
                  <a:cxn ang="0">
                    <a:pos x="1445" y="515"/>
                  </a:cxn>
                  <a:cxn ang="0">
                    <a:pos x="1072" y="412"/>
                  </a:cxn>
                  <a:cxn ang="0">
                    <a:pos x="888" y="540"/>
                  </a:cxn>
                  <a:cxn ang="0">
                    <a:pos x="0" y="660"/>
                  </a:cxn>
                  <a:cxn ang="0">
                    <a:pos x="288" y="788"/>
                  </a:cxn>
                  <a:cxn ang="0">
                    <a:pos x="1040" y="676"/>
                  </a:cxn>
                  <a:cxn ang="0">
                    <a:pos x="1272" y="748"/>
                  </a:cxn>
                  <a:cxn ang="0">
                    <a:pos x="2096" y="691"/>
                  </a:cxn>
                  <a:cxn ang="0">
                    <a:pos x="2320" y="748"/>
                  </a:cxn>
                  <a:cxn ang="0">
                    <a:pos x="2456" y="596"/>
                  </a:cxn>
                  <a:cxn ang="0">
                    <a:pos x="2712" y="716"/>
                  </a:cxn>
                  <a:cxn ang="0">
                    <a:pos x="2716" y="339"/>
                  </a:cxn>
                  <a:cxn ang="0">
                    <a:pos x="2848" y="258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52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6" y="313"/>
                  </a:cxn>
                  <a:cxn ang="0">
                    <a:pos x="106" y="634"/>
                  </a:cxn>
                  <a:cxn ang="0">
                    <a:pos x="268" y="854"/>
                  </a:cxn>
                  <a:cxn ang="0">
                    <a:pos x="278" y="577"/>
                  </a:cxn>
                  <a:cxn ang="0">
                    <a:pos x="238" y="400"/>
                  </a:cxn>
                  <a:cxn ang="0">
                    <a:pos x="319" y="240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53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/>
                <a:ahLst/>
                <a:cxnLst>
                  <a:cxn ang="0">
                    <a:pos x="504" y="0"/>
                  </a:cxn>
                  <a:cxn ang="0">
                    <a:pos x="320" y="61"/>
                  </a:cxn>
                  <a:cxn ang="0">
                    <a:pos x="238" y="109"/>
                  </a:cxn>
                  <a:cxn ang="0">
                    <a:pos x="144" y="216"/>
                  </a:cxn>
                  <a:cxn ang="0">
                    <a:pos x="0" y="392"/>
                  </a:cxn>
                  <a:cxn ang="0">
                    <a:pos x="360" y="263"/>
                  </a:cxn>
                  <a:cxn ang="0">
                    <a:pos x="432" y="182"/>
                  </a:cxn>
                  <a:cxn ang="0">
                    <a:pos x="646" y="142"/>
                  </a:cxn>
                  <a:cxn ang="0">
                    <a:pos x="504" y="0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54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384" y="384"/>
                  </a:cxn>
                  <a:cxn ang="0">
                    <a:pos x="576" y="720"/>
                  </a:cxn>
                  <a:cxn ang="0">
                    <a:pos x="528" y="960"/>
                  </a:cxn>
                  <a:cxn ang="0">
                    <a:pos x="672" y="1104"/>
                  </a:cxn>
                  <a:cxn ang="0">
                    <a:pos x="576" y="1392"/>
                  </a:cxn>
                  <a:cxn ang="0">
                    <a:pos x="624" y="1632"/>
                  </a:cxn>
                  <a:cxn ang="0">
                    <a:pos x="1488" y="1872"/>
                  </a:cxn>
                  <a:cxn ang="0">
                    <a:pos x="1680" y="1728"/>
                  </a:cxn>
                  <a:cxn ang="0">
                    <a:pos x="2208" y="1728"/>
                  </a:cxn>
                  <a:cxn ang="0">
                    <a:pos x="2304" y="1632"/>
                  </a:cxn>
                  <a:cxn ang="0">
                    <a:pos x="2736" y="1872"/>
                  </a:cxn>
                  <a:cxn ang="0">
                    <a:pos x="2640" y="1920"/>
                  </a:cxn>
                  <a:cxn ang="0">
                    <a:pos x="2304" y="1824"/>
                  </a:cxn>
                  <a:cxn ang="0">
                    <a:pos x="2160" y="1872"/>
                  </a:cxn>
                  <a:cxn ang="0">
                    <a:pos x="1632" y="1920"/>
                  </a:cxn>
                  <a:cxn ang="0">
                    <a:pos x="1440" y="1920"/>
                  </a:cxn>
                  <a:cxn ang="0">
                    <a:pos x="480" y="1824"/>
                  </a:cxn>
                  <a:cxn ang="0">
                    <a:pos x="192" y="1872"/>
                  </a:cxn>
                  <a:cxn ang="0">
                    <a:pos x="96" y="1680"/>
                  </a:cxn>
                  <a:cxn ang="0">
                    <a:pos x="288" y="1440"/>
                  </a:cxn>
                  <a:cxn ang="0">
                    <a:pos x="336" y="1104"/>
                  </a:cxn>
                  <a:cxn ang="0">
                    <a:pos x="144" y="864"/>
                  </a:cxn>
                  <a:cxn ang="0">
                    <a:pos x="240" y="624"/>
                  </a:cxn>
                  <a:cxn ang="0">
                    <a:pos x="48" y="528"/>
                  </a:cxn>
                  <a:cxn ang="0">
                    <a:pos x="0" y="0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7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3" y="388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8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9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7" y="387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0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2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4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5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3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6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3" y="387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7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1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8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7" y="382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9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0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1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7" y="385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2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4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6" y="379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5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6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800" y="368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7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8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6" y="37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9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30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31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32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33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34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35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36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37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38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39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40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41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42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43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44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45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46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47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48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49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50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51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52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53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54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55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56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57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58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59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60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61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62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63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64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65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66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67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68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69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70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8" y="147"/>
                  </a:cxn>
                  <a:cxn ang="0">
                    <a:pos x="64" y="46"/>
                  </a:cxn>
                  <a:cxn ang="0">
                    <a:pos x="94" y="151"/>
                  </a:cxn>
                  <a:cxn ang="0">
                    <a:pos x="129" y="151"/>
                  </a:cxn>
                  <a:cxn ang="0">
                    <a:pos x="180" y="9"/>
                  </a:cxn>
                  <a:cxn ang="0">
                    <a:pos x="148" y="10"/>
                  </a:cxn>
                  <a:cxn ang="0">
                    <a:pos x="112" y="112"/>
                  </a:cxn>
                  <a:cxn ang="0">
                    <a:pos x="79" y="0"/>
                  </a:cxn>
                  <a:cxn ang="0">
                    <a:pos x="48" y="0"/>
                  </a:cxn>
                  <a:cxn ang="0">
                    <a:pos x="0" y="144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71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72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73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74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75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76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77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78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79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80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81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82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83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8" y="240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84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8" y="241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85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86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4" y="239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87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88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5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89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90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91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9" y="2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92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93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94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95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96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3" y="24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97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6" y="25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98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5" y="25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99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00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01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02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03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04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05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06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07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08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09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0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1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2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3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4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5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6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7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8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9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20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21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22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23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24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25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26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27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/>
                <a:ahLst/>
                <a:cxnLst>
                  <a:cxn ang="0">
                    <a:pos x="168" y="120"/>
                  </a:cxn>
                  <a:cxn ang="0">
                    <a:pos x="204" y="12"/>
                  </a:cxn>
                  <a:cxn ang="0">
                    <a:pos x="42" y="0"/>
                  </a:cxn>
                  <a:cxn ang="0">
                    <a:pos x="0" y="108"/>
                  </a:cxn>
                  <a:cxn ang="0">
                    <a:pos x="30" y="114"/>
                  </a:cxn>
                  <a:cxn ang="0">
                    <a:pos x="60" y="30"/>
                  </a:cxn>
                  <a:cxn ang="0">
                    <a:pos x="102" y="36"/>
                  </a:cxn>
                  <a:cxn ang="0">
                    <a:pos x="78" y="108"/>
                  </a:cxn>
                  <a:cxn ang="0">
                    <a:pos x="102" y="108"/>
                  </a:cxn>
                  <a:cxn ang="0">
                    <a:pos x="132" y="36"/>
                  </a:cxn>
                  <a:cxn ang="0">
                    <a:pos x="162" y="36"/>
                  </a:cxn>
                  <a:cxn ang="0">
                    <a:pos x="138" y="114"/>
                  </a:cxn>
                  <a:cxn ang="0">
                    <a:pos x="168" y="120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28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/>
                <a:ahLst/>
                <a:cxnLst>
                  <a:cxn ang="0">
                    <a:pos x="66" y="36"/>
                  </a:cxn>
                  <a:cxn ang="0">
                    <a:pos x="66" y="36"/>
                  </a:cxn>
                  <a:cxn ang="0">
                    <a:pos x="18" y="24"/>
                  </a:cxn>
                  <a:cxn ang="0">
                    <a:pos x="0" y="30"/>
                  </a:cxn>
                  <a:cxn ang="0">
                    <a:pos x="36" y="78"/>
                  </a:cxn>
                  <a:cxn ang="0">
                    <a:pos x="48" y="72"/>
                  </a:cxn>
                  <a:cxn ang="0">
                    <a:pos x="24" y="36"/>
                  </a:cxn>
                  <a:cxn ang="0">
                    <a:pos x="24" y="36"/>
                  </a:cxn>
                  <a:cxn ang="0">
                    <a:pos x="72" y="54"/>
                  </a:cxn>
                  <a:cxn ang="0">
                    <a:pos x="90" y="42"/>
                  </a:cxn>
                  <a:cxn ang="0">
                    <a:pos x="54" y="0"/>
                  </a:cxn>
                  <a:cxn ang="0">
                    <a:pos x="42" y="6"/>
                  </a:cxn>
                  <a:cxn ang="0">
                    <a:pos x="66" y="36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29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/>
                <a:ahLst/>
                <a:cxnLst>
                  <a:cxn ang="0">
                    <a:pos x="54" y="89"/>
                  </a:cxn>
                  <a:cxn ang="0">
                    <a:pos x="65" y="83"/>
                  </a:cxn>
                  <a:cxn ang="0">
                    <a:pos x="48" y="35"/>
                  </a:cxn>
                  <a:cxn ang="0">
                    <a:pos x="89" y="65"/>
                  </a:cxn>
                  <a:cxn ang="0">
                    <a:pos x="101" y="59"/>
                  </a:cxn>
                  <a:cxn ang="0">
                    <a:pos x="83" y="0"/>
                  </a:cxn>
                  <a:cxn ang="0">
                    <a:pos x="71" y="12"/>
                  </a:cxn>
                  <a:cxn ang="0">
                    <a:pos x="83" y="41"/>
                  </a:cxn>
                  <a:cxn ang="0">
                    <a:pos x="48" y="23"/>
                  </a:cxn>
                  <a:cxn ang="0">
                    <a:pos x="36" y="29"/>
                  </a:cxn>
                  <a:cxn ang="0">
                    <a:pos x="45" y="68"/>
                  </a:cxn>
                  <a:cxn ang="0">
                    <a:pos x="18" y="41"/>
                  </a:cxn>
                  <a:cxn ang="0">
                    <a:pos x="0" y="53"/>
                  </a:cxn>
                  <a:cxn ang="0">
                    <a:pos x="54" y="89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0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/>
                <a:ahLst/>
                <a:cxnLst>
                  <a:cxn ang="0">
                    <a:pos x="36" y="78"/>
                  </a:cxn>
                  <a:cxn ang="0">
                    <a:pos x="83" y="48"/>
                  </a:cxn>
                  <a:cxn ang="0">
                    <a:pos x="54" y="0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42" y="18"/>
                  </a:cxn>
                  <a:cxn ang="0">
                    <a:pos x="54" y="30"/>
                  </a:cxn>
                  <a:cxn ang="0">
                    <a:pos x="24" y="48"/>
                  </a:cxn>
                  <a:cxn ang="0">
                    <a:pos x="30" y="54"/>
                  </a:cxn>
                  <a:cxn ang="0">
                    <a:pos x="60" y="36"/>
                  </a:cxn>
                  <a:cxn ang="0">
                    <a:pos x="66" y="48"/>
                  </a:cxn>
                  <a:cxn ang="0">
                    <a:pos x="30" y="66"/>
                  </a:cxn>
                  <a:cxn ang="0">
                    <a:pos x="36" y="78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1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/>
                <a:ahLst/>
                <a:cxnLst>
                  <a:cxn ang="0">
                    <a:pos x="90" y="30"/>
                  </a:cxn>
                  <a:cxn ang="0">
                    <a:pos x="66" y="0"/>
                  </a:cxn>
                  <a:cxn ang="0">
                    <a:pos x="0" y="36"/>
                  </a:cxn>
                  <a:cxn ang="0">
                    <a:pos x="24" y="72"/>
                  </a:cxn>
                  <a:cxn ang="0">
                    <a:pos x="36" y="66"/>
                  </a:cxn>
                  <a:cxn ang="0">
                    <a:pos x="18" y="42"/>
                  </a:cxn>
                  <a:cxn ang="0">
                    <a:pos x="36" y="30"/>
                  </a:cxn>
                  <a:cxn ang="0">
                    <a:pos x="54" y="54"/>
                  </a:cxn>
                  <a:cxn ang="0">
                    <a:pos x="60" y="48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78" y="42"/>
                  </a:cxn>
                  <a:cxn ang="0">
                    <a:pos x="90" y="30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2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/>
                <a:ahLst/>
                <a:cxnLst>
                  <a:cxn ang="0">
                    <a:pos x="42" y="60"/>
                  </a:cxn>
                  <a:cxn ang="0">
                    <a:pos x="42" y="60"/>
                  </a:cxn>
                  <a:cxn ang="0">
                    <a:pos x="72" y="12"/>
                  </a:cxn>
                  <a:cxn ang="0">
                    <a:pos x="66" y="0"/>
                  </a:cxn>
                  <a:cxn ang="0">
                    <a:pos x="0" y="42"/>
                  </a:cxn>
                  <a:cxn ang="0">
                    <a:pos x="6" y="54"/>
                  </a:cxn>
                  <a:cxn ang="0">
                    <a:pos x="54" y="24"/>
                  </a:cxn>
                  <a:cxn ang="0">
                    <a:pos x="54" y="24"/>
                  </a:cxn>
                  <a:cxn ang="0">
                    <a:pos x="18" y="72"/>
                  </a:cxn>
                  <a:cxn ang="0">
                    <a:pos x="24" y="84"/>
                  </a:cxn>
                  <a:cxn ang="0">
                    <a:pos x="90" y="42"/>
                  </a:cxn>
                  <a:cxn ang="0">
                    <a:pos x="84" y="30"/>
                  </a:cxn>
                  <a:cxn ang="0">
                    <a:pos x="42" y="60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3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4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/>
                <a:ahLst/>
                <a:cxnLst>
                  <a:cxn ang="0">
                    <a:pos x="18" y="48"/>
                  </a:cxn>
                  <a:cxn ang="0">
                    <a:pos x="18" y="48"/>
                  </a:cxn>
                  <a:cxn ang="0">
                    <a:pos x="30" y="42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18" y="48"/>
                  </a:cxn>
                  <a:cxn ang="0">
                    <a:pos x="18" y="48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5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36"/>
                  </a:cxn>
                  <a:cxn ang="0">
                    <a:pos x="0" y="6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6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7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8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9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40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41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</p:grpSp>
      </p:grpSp>
      <p:sp>
        <p:nvSpPr>
          <p:cNvPr id="24729" name="Rectangle 15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24730" name="Rectangle 15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55" name="Rectangle 155"/>
          <p:cNvSpPr>
            <a:spLocks noGrp="1" noChangeArrowheads="1"/>
          </p:cNvSpPr>
          <p:nvPr>
            <p:ph type="dt" sz="quarter" idx="10"/>
          </p:nvPr>
        </p:nvSpPr>
        <p:spPr>
          <a:xfrm>
            <a:off x="3048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6" name="Rectangle 15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7" name="Rectangle 15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CB01D0EF-5EC8-4315-9937-EF7C8ECC0CE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110DEE-C2F9-488B-B8E0-C890C1E1245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6D30A-BFCB-496D-8C5C-63E9169FBEA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19523-B061-4F31-9369-A0C38C57395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35797-F8D2-4E78-8BCD-6AAD850DB52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6DFBFF-99A9-45B9-BA7C-66283782192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0E64E-2E20-4F4F-8A77-A58EB7132D1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275585-BC5C-4E93-AEC2-5AF61F76A45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E56A2F-781F-4881-9D09-2E7C1D92C2C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EB024B-2331-4EE4-8064-E9643F5DA98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722A4-54B5-40DA-89DE-55829ECDF0E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90980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23556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/>
                <a:ahLst/>
                <a:cxnLst>
                  <a:cxn ang="0">
                    <a:pos x="950" y="85"/>
                  </a:cxn>
                  <a:cxn ang="0">
                    <a:pos x="628" y="438"/>
                  </a:cxn>
                  <a:cxn ang="0">
                    <a:pos x="66" y="471"/>
                  </a:cxn>
                  <a:cxn ang="0">
                    <a:pos x="0" y="627"/>
                  </a:cxn>
                  <a:cxn ang="0">
                    <a:pos x="372" y="1026"/>
                  </a:cxn>
                  <a:cxn ang="0">
                    <a:pos x="611" y="902"/>
                  </a:cxn>
                  <a:cxn ang="0">
                    <a:pos x="992" y="1085"/>
                  </a:cxn>
                  <a:cxn ang="0">
                    <a:pos x="1116" y="1339"/>
                  </a:cxn>
                  <a:cxn ang="0">
                    <a:pos x="1083" y="1450"/>
                  </a:cxn>
                  <a:cxn ang="0">
                    <a:pos x="1124" y="1659"/>
                  </a:cxn>
                  <a:cxn ang="0">
                    <a:pos x="1149" y="1999"/>
                  </a:cxn>
                  <a:cxn ang="0">
                    <a:pos x="1463" y="2110"/>
                  </a:cxn>
                  <a:cxn ang="0">
                    <a:pos x="1686" y="2025"/>
                  </a:cxn>
                  <a:cxn ang="0">
                    <a:pos x="1603" y="1777"/>
                  </a:cxn>
                  <a:cxn ang="0">
                    <a:pos x="1991" y="1555"/>
                  </a:cxn>
                  <a:cxn ang="0">
                    <a:pos x="2281" y="1542"/>
                  </a:cxn>
                  <a:cxn ang="0">
                    <a:pos x="2446" y="1359"/>
                  </a:cxn>
                  <a:cxn ang="0">
                    <a:pos x="2361" y="1001"/>
                  </a:cxn>
                  <a:cxn ang="0">
                    <a:pos x="2606" y="893"/>
                  </a:cxn>
                  <a:cxn ang="0">
                    <a:pos x="2815" y="454"/>
                  </a:cxn>
                  <a:cxn ang="0">
                    <a:pos x="2518" y="0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557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/>
                <a:ahLst/>
                <a:cxnLst>
                  <a:cxn ang="0">
                    <a:pos x="1423" y="65"/>
                  </a:cxn>
                  <a:cxn ang="0">
                    <a:pos x="1148" y="262"/>
                  </a:cxn>
                  <a:cxn ang="0">
                    <a:pos x="934" y="216"/>
                  </a:cxn>
                  <a:cxn ang="0">
                    <a:pos x="529" y="314"/>
                  </a:cxn>
                  <a:cxn ang="0">
                    <a:pos x="174" y="327"/>
                  </a:cxn>
                  <a:cxn ang="0">
                    <a:pos x="0" y="628"/>
                  </a:cxn>
                  <a:cxn ang="0">
                    <a:pos x="91" y="726"/>
                  </a:cxn>
                  <a:cxn ang="0">
                    <a:pos x="231" y="654"/>
                  </a:cxn>
                  <a:cxn ang="0">
                    <a:pos x="430" y="687"/>
                  </a:cxn>
                  <a:cxn ang="0">
                    <a:pos x="504" y="850"/>
                  </a:cxn>
                  <a:cxn ang="0">
                    <a:pos x="347" y="1020"/>
                  </a:cxn>
                  <a:cxn ang="0">
                    <a:pos x="529" y="1144"/>
                  </a:cxn>
                  <a:cxn ang="0">
                    <a:pos x="727" y="1105"/>
                  </a:cxn>
                  <a:cxn ang="0">
                    <a:pos x="901" y="1216"/>
                  </a:cxn>
                  <a:cxn ang="0">
                    <a:pos x="1256" y="1229"/>
                  </a:cxn>
                  <a:cxn ang="0">
                    <a:pos x="1611" y="1425"/>
                  </a:cxn>
                  <a:cxn ang="0">
                    <a:pos x="1694" y="1673"/>
                  </a:cxn>
                  <a:cxn ang="0">
                    <a:pos x="1619" y="2118"/>
                  </a:cxn>
                  <a:cxn ang="0">
                    <a:pos x="1694" y="2268"/>
                  </a:cxn>
                  <a:cxn ang="0">
                    <a:pos x="2132" y="2242"/>
                  </a:cxn>
                  <a:cxn ang="0">
                    <a:pos x="2289" y="2366"/>
                  </a:cxn>
                  <a:cxn ang="0">
                    <a:pos x="2594" y="2046"/>
                  </a:cxn>
                  <a:cxn ang="0">
                    <a:pos x="2537" y="1817"/>
                  </a:cxn>
                  <a:cxn ang="0">
                    <a:pos x="2818" y="1673"/>
                  </a:cxn>
                  <a:cxn ang="0">
                    <a:pos x="3016" y="1719"/>
                  </a:cxn>
                  <a:cxn ang="0">
                    <a:pos x="3280" y="1615"/>
                  </a:cxn>
                  <a:cxn ang="0">
                    <a:pos x="3405" y="1174"/>
                  </a:cxn>
                  <a:cxn ang="0">
                    <a:pos x="3643" y="922"/>
                  </a:cxn>
                  <a:cxn ang="0">
                    <a:pos x="3966" y="896"/>
                  </a:cxn>
                  <a:cxn ang="0">
                    <a:pos x="3908" y="733"/>
                  </a:cxn>
                  <a:cxn ang="0">
                    <a:pos x="3669" y="563"/>
                  </a:cxn>
                  <a:cxn ang="0">
                    <a:pos x="3817" y="210"/>
                  </a:cxn>
                  <a:cxn ang="0">
                    <a:pos x="3590" y="0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558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133" y="328"/>
                  </a:cxn>
                  <a:cxn ang="0">
                    <a:pos x="0" y="666"/>
                  </a:cxn>
                  <a:cxn ang="0">
                    <a:pos x="83" y="1221"/>
                  </a:cxn>
                  <a:cxn ang="0">
                    <a:pos x="413" y="1515"/>
                  </a:cxn>
                  <a:cxn ang="0">
                    <a:pos x="881" y="1700"/>
                  </a:cxn>
                  <a:cxn ang="0">
                    <a:pos x="1440" y="1651"/>
                  </a:cxn>
                  <a:cxn ang="0">
                    <a:pos x="1755" y="1940"/>
                  </a:cxn>
                  <a:cxn ang="0">
                    <a:pos x="1653" y="2126"/>
                  </a:cxn>
                  <a:cxn ang="0">
                    <a:pos x="1136" y="2142"/>
                  </a:cxn>
                  <a:cxn ang="0">
                    <a:pos x="911" y="2021"/>
                  </a:cxn>
                  <a:cxn ang="0">
                    <a:pos x="739" y="2142"/>
                  </a:cxn>
                  <a:cxn ang="0">
                    <a:pos x="954" y="2524"/>
                  </a:cxn>
                  <a:cxn ang="0">
                    <a:pos x="973" y="2905"/>
                  </a:cxn>
                  <a:cxn ang="0">
                    <a:pos x="1511" y="3107"/>
                  </a:cxn>
                  <a:cxn ang="0">
                    <a:pos x="1644" y="2922"/>
                  </a:cxn>
                  <a:cxn ang="0">
                    <a:pos x="2077" y="2797"/>
                  </a:cxn>
                  <a:cxn ang="0">
                    <a:pos x="2610" y="2962"/>
                  </a:cxn>
                  <a:cxn ang="0">
                    <a:pos x="3222" y="2812"/>
                  </a:cxn>
                  <a:cxn ang="0">
                    <a:pos x="3443" y="2922"/>
                  </a:cxn>
                  <a:cxn ang="0">
                    <a:pos x="3861" y="2648"/>
                  </a:cxn>
                  <a:cxn ang="0">
                    <a:pos x="4125" y="2311"/>
                  </a:cxn>
                  <a:cxn ang="0">
                    <a:pos x="4369" y="2318"/>
                  </a:cxn>
                  <a:cxn ang="0">
                    <a:pos x="4554" y="2445"/>
                  </a:cxn>
                  <a:cxn ang="0">
                    <a:pos x="5015" y="2142"/>
                  </a:cxn>
                  <a:cxn ang="0">
                    <a:pos x="5404" y="2185"/>
                  </a:cxn>
                  <a:cxn ang="0">
                    <a:pos x="5732" y="2069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559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0" y="336"/>
                  </a:cxn>
                  <a:cxn ang="0">
                    <a:pos x="82" y="821"/>
                  </a:cxn>
                  <a:cxn ang="0">
                    <a:pos x="243" y="873"/>
                  </a:cxn>
                  <a:cxn ang="0">
                    <a:pos x="473" y="1087"/>
                  </a:cxn>
                  <a:cxn ang="0">
                    <a:pos x="557" y="1441"/>
                  </a:cxn>
                  <a:cxn ang="0">
                    <a:pos x="839" y="1499"/>
                  </a:cxn>
                  <a:cxn ang="0">
                    <a:pos x="1258" y="1349"/>
                  </a:cxn>
                  <a:cxn ang="0">
                    <a:pos x="1307" y="1493"/>
                  </a:cxn>
                  <a:cxn ang="0">
                    <a:pos x="1621" y="1513"/>
                  </a:cxn>
                  <a:cxn ang="0">
                    <a:pos x="1862" y="1865"/>
                  </a:cxn>
                  <a:cxn ang="0">
                    <a:pos x="1668" y="2166"/>
                  </a:cxn>
                  <a:cxn ang="0">
                    <a:pos x="1308" y="2217"/>
                  </a:cxn>
                  <a:cxn ang="0">
                    <a:pos x="992" y="2172"/>
                  </a:cxn>
                  <a:cxn ang="0">
                    <a:pos x="903" y="2244"/>
                  </a:cxn>
                  <a:cxn ang="0">
                    <a:pos x="1008" y="2415"/>
                  </a:cxn>
                  <a:cxn ang="0">
                    <a:pos x="992" y="2538"/>
                  </a:cxn>
                  <a:cxn ang="0">
                    <a:pos x="1137" y="2760"/>
                  </a:cxn>
                  <a:cxn ang="0">
                    <a:pos x="1661" y="2623"/>
                  </a:cxn>
                  <a:cxn ang="0">
                    <a:pos x="1725" y="2492"/>
                  </a:cxn>
                  <a:cxn ang="0">
                    <a:pos x="1895" y="2551"/>
                  </a:cxn>
                  <a:cxn ang="0">
                    <a:pos x="2338" y="2448"/>
                  </a:cxn>
                  <a:cxn ang="0">
                    <a:pos x="2443" y="2714"/>
                  </a:cxn>
                  <a:cxn ang="0">
                    <a:pos x="2870" y="2541"/>
                  </a:cxn>
                  <a:cxn ang="0">
                    <a:pos x="3264" y="2591"/>
                  </a:cxn>
                  <a:cxn ang="0">
                    <a:pos x="3522" y="2427"/>
                  </a:cxn>
                  <a:cxn ang="0">
                    <a:pos x="3594" y="2081"/>
                  </a:cxn>
                  <a:cxn ang="0">
                    <a:pos x="4013" y="2087"/>
                  </a:cxn>
                  <a:cxn ang="0">
                    <a:pos x="4070" y="1924"/>
                  </a:cxn>
                  <a:cxn ang="0">
                    <a:pos x="4239" y="1931"/>
                  </a:cxn>
                  <a:cxn ang="0">
                    <a:pos x="4465" y="2094"/>
                  </a:cxn>
                  <a:cxn ang="0">
                    <a:pos x="4836" y="1814"/>
                  </a:cxn>
                  <a:cxn ang="0">
                    <a:pos x="5225" y="1785"/>
                  </a:cxn>
                  <a:cxn ang="0">
                    <a:pos x="5367" y="1571"/>
                  </a:cxn>
                  <a:cxn ang="0">
                    <a:pos x="5512" y="1585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560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/>
                <a:ahLst/>
                <a:cxnLst>
                  <a:cxn ang="0">
                    <a:pos x="139" y="0"/>
                  </a:cxn>
                  <a:cxn ang="0">
                    <a:pos x="210" y="233"/>
                  </a:cxn>
                  <a:cxn ang="0">
                    <a:pos x="159" y="643"/>
                  </a:cxn>
                  <a:cxn ang="0">
                    <a:pos x="454" y="771"/>
                  </a:cxn>
                  <a:cxn ang="0">
                    <a:pos x="605" y="1046"/>
                  </a:cxn>
                  <a:cxn ang="0">
                    <a:pos x="790" y="1189"/>
                  </a:cxn>
                  <a:cxn ang="0">
                    <a:pos x="540" y="1111"/>
                  </a:cxn>
                  <a:cxn ang="0">
                    <a:pos x="363" y="883"/>
                  </a:cxn>
                  <a:cxn ang="0">
                    <a:pos x="139" y="852"/>
                  </a:cxn>
                  <a:cxn ang="0">
                    <a:pos x="0" y="499"/>
                  </a:cxn>
                  <a:cxn ang="0">
                    <a:pos x="48" y="209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561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328"/>
                  </a:cxn>
                  <a:cxn ang="0">
                    <a:pos x="9" y="659"/>
                  </a:cxn>
                  <a:cxn ang="0">
                    <a:pos x="40" y="763"/>
                  </a:cxn>
                  <a:cxn ang="0">
                    <a:pos x="234" y="739"/>
                  </a:cxn>
                  <a:cxn ang="0">
                    <a:pos x="344" y="1055"/>
                  </a:cxn>
                  <a:cxn ang="0">
                    <a:pos x="579" y="1117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562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/>
                <a:ahLst/>
                <a:cxnLst>
                  <a:cxn ang="0">
                    <a:pos x="1118" y="0"/>
                  </a:cxn>
                  <a:cxn ang="0">
                    <a:pos x="1179" y="225"/>
                  </a:cxn>
                  <a:cxn ang="0">
                    <a:pos x="1393" y="339"/>
                  </a:cxn>
                  <a:cxn ang="0">
                    <a:pos x="1404" y="548"/>
                  </a:cxn>
                  <a:cxn ang="0">
                    <a:pos x="1342" y="732"/>
                  </a:cxn>
                  <a:cxn ang="0">
                    <a:pos x="1434" y="925"/>
                  </a:cxn>
                  <a:cxn ang="0">
                    <a:pos x="1455" y="1109"/>
                  </a:cxn>
                  <a:cxn ang="0">
                    <a:pos x="1311" y="1142"/>
                  </a:cxn>
                  <a:cxn ang="0">
                    <a:pos x="926" y="1384"/>
                  </a:cxn>
                  <a:cxn ang="0">
                    <a:pos x="975" y="1456"/>
                  </a:cxn>
                  <a:cxn ang="0">
                    <a:pos x="956" y="1624"/>
                  </a:cxn>
                  <a:cxn ang="0">
                    <a:pos x="782" y="1817"/>
                  </a:cxn>
                  <a:cxn ang="0">
                    <a:pos x="539" y="1978"/>
                  </a:cxn>
                  <a:cxn ang="0">
                    <a:pos x="152" y="2026"/>
                  </a:cxn>
                  <a:cxn ang="0">
                    <a:pos x="19" y="2251"/>
                  </a:cxn>
                  <a:cxn ang="0">
                    <a:pos x="0" y="2396"/>
                  </a:cxn>
                  <a:cxn ang="0">
                    <a:pos x="213" y="2179"/>
                  </a:cxn>
                  <a:cxn ang="0">
                    <a:pos x="629" y="2090"/>
                  </a:cxn>
                  <a:cxn ang="0">
                    <a:pos x="894" y="1906"/>
                  </a:cxn>
                  <a:cxn ang="0">
                    <a:pos x="1230" y="1986"/>
                  </a:cxn>
                  <a:cxn ang="0">
                    <a:pos x="1668" y="1906"/>
                  </a:cxn>
                  <a:cxn ang="0">
                    <a:pos x="1983" y="1745"/>
                  </a:cxn>
                  <a:cxn ang="0">
                    <a:pos x="2014" y="1600"/>
                  </a:cxn>
                  <a:cxn ang="0">
                    <a:pos x="2237" y="1496"/>
                  </a:cxn>
                  <a:cxn ang="0">
                    <a:pos x="2359" y="1552"/>
                  </a:cxn>
                  <a:cxn ang="0">
                    <a:pos x="2471" y="1479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563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/>
                <a:ahLst/>
                <a:cxnLst>
                  <a:cxn ang="0">
                    <a:pos x="620" y="155"/>
                  </a:cxn>
                  <a:cxn ang="0">
                    <a:pos x="421" y="155"/>
                  </a:cxn>
                  <a:cxn ang="0">
                    <a:pos x="205" y="507"/>
                  </a:cxn>
                  <a:cxn ang="0">
                    <a:pos x="0" y="673"/>
                  </a:cxn>
                  <a:cxn ang="0">
                    <a:pos x="487" y="783"/>
                  </a:cxn>
                  <a:cxn ang="0">
                    <a:pos x="425" y="1009"/>
                  </a:cxn>
                  <a:cxn ang="0">
                    <a:pos x="617" y="1086"/>
                  </a:cxn>
                  <a:cxn ang="0">
                    <a:pos x="498" y="1349"/>
                  </a:cxn>
                  <a:cxn ang="0">
                    <a:pos x="961" y="1035"/>
                  </a:cxn>
                  <a:cxn ang="0">
                    <a:pos x="926" y="776"/>
                  </a:cxn>
                  <a:cxn ang="0">
                    <a:pos x="1181" y="749"/>
                  </a:cxn>
                  <a:cxn ang="0">
                    <a:pos x="1399" y="601"/>
                  </a:cxn>
                  <a:cxn ang="0">
                    <a:pos x="1315" y="416"/>
                  </a:cxn>
                  <a:cxn ang="0">
                    <a:pos x="1341" y="196"/>
                  </a:cxn>
                  <a:cxn ang="0">
                    <a:pos x="1171" y="164"/>
                  </a:cxn>
                  <a:cxn ang="0">
                    <a:pos x="928" y="0"/>
                  </a:cxn>
                  <a:cxn ang="0">
                    <a:pos x="620" y="155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564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/>
                <a:ahLst/>
                <a:cxnLst>
                  <a:cxn ang="0">
                    <a:pos x="719" y="183"/>
                  </a:cxn>
                  <a:cxn ang="0">
                    <a:pos x="760" y="33"/>
                  </a:cxn>
                  <a:cxn ang="0">
                    <a:pos x="884" y="0"/>
                  </a:cxn>
                  <a:cxn ang="0">
                    <a:pos x="983" y="78"/>
                  </a:cxn>
                  <a:cxn ang="0">
                    <a:pos x="1082" y="248"/>
                  </a:cxn>
                  <a:cxn ang="0">
                    <a:pos x="1256" y="229"/>
                  </a:cxn>
                  <a:cxn ang="0">
                    <a:pos x="1248" y="359"/>
                  </a:cxn>
                  <a:cxn ang="0">
                    <a:pos x="1016" y="431"/>
                  </a:cxn>
                  <a:cxn ang="0">
                    <a:pos x="879" y="417"/>
                  </a:cxn>
                  <a:cxn ang="0">
                    <a:pos x="719" y="481"/>
                  </a:cxn>
                  <a:cxn ang="0">
                    <a:pos x="591" y="633"/>
                  </a:cxn>
                  <a:cxn ang="0">
                    <a:pos x="423" y="537"/>
                  </a:cxn>
                  <a:cxn ang="0">
                    <a:pos x="256" y="810"/>
                  </a:cxn>
                  <a:cxn ang="0">
                    <a:pos x="66" y="764"/>
                  </a:cxn>
                  <a:cxn ang="0">
                    <a:pos x="0" y="601"/>
                  </a:cxn>
                  <a:cxn ang="0">
                    <a:pos x="157" y="483"/>
                  </a:cxn>
                  <a:cxn ang="0">
                    <a:pos x="248" y="281"/>
                  </a:cxn>
                  <a:cxn ang="0">
                    <a:pos x="438" y="150"/>
                  </a:cxn>
                  <a:cxn ang="0">
                    <a:pos x="719" y="189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565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/>
                <a:ahLst/>
                <a:cxnLst>
                  <a:cxn ang="0">
                    <a:pos x="2838" y="16"/>
                  </a:cxn>
                  <a:cxn ang="0">
                    <a:pos x="2493" y="0"/>
                  </a:cxn>
                  <a:cxn ang="0">
                    <a:pos x="2278" y="81"/>
                  </a:cxn>
                  <a:cxn ang="0">
                    <a:pos x="1936" y="44"/>
                  </a:cxn>
                  <a:cxn ang="0">
                    <a:pos x="1739" y="354"/>
                  </a:cxn>
                  <a:cxn ang="0">
                    <a:pos x="1600" y="212"/>
                  </a:cxn>
                  <a:cxn ang="0">
                    <a:pos x="1352" y="308"/>
                  </a:cxn>
                  <a:cxn ang="0">
                    <a:pos x="1445" y="515"/>
                  </a:cxn>
                  <a:cxn ang="0">
                    <a:pos x="1072" y="412"/>
                  </a:cxn>
                  <a:cxn ang="0">
                    <a:pos x="888" y="540"/>
                  </a:cxn>
                  <a:cxn ang="0">
                    <a:pos x="0" y="660"/>
                  </a:cxn>
                  <a:cxn ang="0">
                    <a:pos x="288" y="788"/>
                  </a:cxn>
                  <a:cxn ang="0">
                    <a:pos x="1040" y="676"/>
                  </a:cxn>
                  <a:cxn ang="0">
                    <a:pos x="1272" y="748"/>
                  </a:cxn>
                  <a:cxn ang="0">
                    <a:pos x="2096" y="691"/>
                  </a:cxn>
                  <a:cxn ang="0">
                    <a:pos x="2320" y="748"/>
                  </a:cxn>
                  <a:cxn ang="0">
                    <a:pos x="2456" y="596"/>
                  </a:cxn>
                  <a:cxn ang="0">
                    <a:pos x="2712" y="716"/>
                  </a:cxn>
                  <a:cxn ang="0">
                    <a:pos x="2716" y="339"/>
                  </a:cxn>
                  <a:cxn ang="0">
                    <a:pos x="2848" y="258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566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6" y="313"/>
                  </a:cxn>
                  <a:cxn ang="0">
                    <a:pos x="106" y="634"/>
                  </a:cxn>
                  <a:cxn ang="0">
                    <a:pos x="268" y="854"/>
                  </a:cxn>
                  <a:cxn ang="0">
                    <a:pos x="278" y="577"/>
                  </a:cxn>
                  <a:cxn ang="0">
                    <a:pos x="238" y="400"/>
                  </a:cxn>
                  <a:cxn ang="0">
                    <a:pos x="319" y="240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567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/>
                <a:ahLst/>
                <a:cxnLst>
                  <a:cxn ang="0">
                    <a:pos x="504" y="0"/>
                  </a:cxn>
                  <a:cxn ang="0">
                    <a:pos x="320" y="61"/>
                  </a:cxn>
                  <a:cxn ang="0">
                    <a:pos x="238" y="109"/>
                  </a:cxn>
                  <a:cxn ang="0">
                    <a:pos x="144" y="216"/>
                  </a:cxn>
                  <a:cxn ang="0">
                    <a:pos x="0" y="392"/>
                  </a:cxn>
                  <a:cxn ang="0">
                    <a:pos x="360" y="263"/>
                  </a:cxn>
                  <a:cxn ang="0">
                    <a:pos x="432" y="182"/>
                  </a:cxn>
                  <a:cxn ang="0">
                    <a:pos x="646" y="142"/>
                  </a:cxn>
                  <a:cxn ang="0">
                    <a:pos x="504" y="0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568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384" y="384"/>
                  </a:cxn>
                  <a:cxn ang="0">
                    <a:pos x="576" y="720"/>
                  </a:cxn>
                  <a:cxn ang="0">
                    <a:pos x="528" y="960"/>
                  </a:cxn>
                  <a:cxn ang="0">
                    <a:pos x="672" y="1104"/>
                  </a:cxn>
                  <a:cxn ang="0">
                    <a:pos x="576" y="1392"/>
                  </a:cxn>
                  <a:cxn ang="0">
                    <a:pos x="624" y="1632"/>
                  </a:cxn>
                  <a:cxn ang="0">
                    <a:pos x="1488" y="1872"/>
                  </a:cxn>
                  <a:cxn ang="0">
                    <a:pos x="1680" y="1728"/>
                  </a:cxn>
                  <a:cxn ang="0">
                    <a:pos x="2208" y="1728"/>
                  </a:cxn>
                  <a:cxn ang="0">
                    <a:pos x="2304" y="1632"/>
                  </a:cxn>
                  <a:cxn ang="0">
                    <a:pos x="2736" y="1872"/>
                  </a:cxn>
                  <a:cxn ang="0">
                    <a:pos x="2640" y="1920"/>
                  </a:cxn>
                  <a:cxn ang="0">
                    <a:pos x="2304" y="1824"/>
                  </a:cxn>
                  <a:cxn ang="0">
                    <a:pos x="2160" y="1872"/>
                  </a:cxn>
                  <a:cxn ang="0">
                    <a:pos x="1632" y="1920"/>
                  </a:cxn>
                  <a:cxn ang="0">
                    <a:pos x="1440" y="1920"/>
                  </a:cxn>
                  <a:cxn ang="0">
                    <a:pos x="480" y="1824"/>
                  </a:cxn>
                  <a:cxn ang="0">
                    <a:pos x="192" y="1872"/>
                  </a:cxn>
                  <a:cxn ang="0">
                    <a:pos x="96" y="1680"/>
                  </a:cxn>
                  <a:cxn ang="0">
                    <a:pos x="288" y="1440"/>
                  </a:cxn>
                  <a:cxn ang="0">
                    <a:pos x="336" y="1104"/>
                  </a:cxn>
                  <a:cxn ang="0">
                    <a:pos x="144" y="864"/>
                  </a:cxn>
                  <a:cxn ang="0">
                    <a:pos x="240" y="624"/>
                  </a:cxn>
                  <a:cxn ang="0">
                    <a:pos x="48" y="528"/>
                  </a:cxn>
                  <a:cxn ang="0">
                    <a:pos x="0" y="0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1033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23570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3" y="388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571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572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7" y="387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573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574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575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576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577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578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3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579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3" y="387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580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1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581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7" y="382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582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583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584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7" y="385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585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586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587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6" y="379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588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589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800" y="368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590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591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6" y="37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592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593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594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595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596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597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598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599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00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01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02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03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04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05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06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07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08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09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10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11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12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13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14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15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16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17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18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19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20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21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22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23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24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25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26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27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28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29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30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31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32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33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8" y="147"/>
                  </a:cxn>
                  <a:cxn ang="0">
                    <a:pos x="64" y="46"/>
                  </a:cxn>
                  <a:cxn ang="0">
                    <a:pos x="94" y="151"/>
                  </a:cxn>
                  <a:cxn ang="0">
                    <a:pos x="129" y="151"/>
                  </a:cxn>
                  <a:cxn ang="0">
                    <a:pos x="180" y="9"/>
                  </a:cxn>
                  <a:cxn ang="0">
                    <a:pos x="148" y="10"/>
                  </a:cxn>
                  <a:cxn ang="0">
                    <a:pos x="112" y="112"/>
                  </a:cxn>
                  <a:cxn ang="0">
                    <a:pos x="79" y="0"/>
                  </a:cxn>
                  <a:cxn ang="0">
                    <a:pos x="48" y="0"/>
                  </a:cxn>
                  <a:cxn ang="0">
                    <a:pos x="0" y="144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34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35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36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37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38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39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40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41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42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43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44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45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46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8" y="240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47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8" y="241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48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49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4" y="239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50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51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5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52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53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54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9" y="2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55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56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57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58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59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3" y="24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60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6" y="25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61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5" y="25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62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63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64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65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66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67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68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69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70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71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72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73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74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75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76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77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78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79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80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81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82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83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84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85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86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87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88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89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90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/>
                <a:ahLst/>
                <a:cxnLst>
                  <a:cxn ang="0">
                    <a:pos x="168" y="120"/>
                  </a:cxn>
                  <a:cxn ang="0">
                    <a:pos x="204" y="12"/>
                  </a:cxn>
                  <a:cxn ang="0">
                    <a:pos x="42" y="0"/>
                  </a:cxn>
                  <a:cxn ang="0">
                    <a:pos x="0" y="108"/>
                  </a:cxn>
                  <a:cxn ang="0">
                    <a:pos x="30" y="114"/>
                  </a:cxn>
                  <a:cxn ang="0">
                    <a:pos x="60" y="30"/>
                  </a:cxn>
                  <a:cxn ang="0">
                    <a:pos x="102" y="36"/>
                  </a:cxn>
                  <a:cxn ang="0">
                    <a:pos x="78" y="108"/>
                  </a:cxn>
                  <a:cxn ang="0">
                    <a:pos x="102" y="108"/>
                  </a:cxn>
                  <a:cxn ang="0">
                    <a:pos x="132" y="36"/>
                  </a:cxn>
                  <a:cxn ang="0">
                    <a:pos x="162" y="36"/>
                  </a:cxn>
                  <a:cxn ang="0">
                    <a:pos x="138" y="114"/>
                  </a:cxn>
                  <a:cxn ang="0">
                    <a:pos x="168" y="120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91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/>
                <a:ahLst/>
                <a:cxnLst>
                  <a:cxn ang="0">
                    <a:pos x="66" y="36"/>
                  </a:cxn>
                  <a:cxn ang="0">
                    <a:pos x="66" y="36"/>
                  </a:cxn>
                  <a:cxn ang="0">
                    <a:pos x="18" y="24"/>
                  </a:cxn>
                  <a:cxn ang="0">
                    <a:pos x="0" y="30"/>
                  </a:cxn>
                  <a:cxn ang="0">
                    <a:pos x="36" y="78"/>
                  </a:cxn>
                  <a:cxn ang="0">
                    <a:pos x="48" y="72"/>
                  </a:cxn>
                  <a:cxn ang="0">
                    <a:pos x="24" y="36"/>
                  </a:cxn>
                  <a:cxn ang="0">
                    <a:pos x="24" y="36"/>
                  </a:cxn>
                  <a:cxn ang="0">
                    <a:pos x="72" y="54"/>
                  </a:cxn>
                  <a:cxn ang="0">
                    <a:pos x="90" y="42"/>
                  </a:cxn>
                  <a:cxn ang="0">
                    <a:pos x="54" y="0"/>
                  </a:cxn>
                  <a:cxn ang="0">
                    <a:pos x="42" y="6"/>
                  </a:cxn>
                  <a:cxn ang="0">
                    <a:pos x="66" y="36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92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/>
                <a:ahLst/>
                <a:cxnLst>
                  <a:cxn ang="0">
                    <a:pos x="54" y="89"/>
                  </a:cxn>
                  <a:cxn ang="0">
                    <a:pos x="65" y="83"/>
                  </a:cxn>
                  <a:cxn ang="0">
                    <a:pos x="48" y="35"/>
                  </a:cxn>
                  <a:cxn ang="0">
                    <a:pos x="89" y="65"/>
                  </a:cxn>
                  <a:cxn ang="0">
                    <a:pos x="101" y="59"/>
                  </a:cxn>
                  <a:cxn ang="0">
                    <a:pos x="83" y="0"/>
                  </a:cxn>
                  <a:cxn ang="0">
                    <a:pos x="71" y="12"/>
                  </a:cxn>
                  <a:cxn ang="0">
                    <a:pos x="83" y="41"/>
                  </a:cxn>
                  <a:cxn ang="0">
                    <a:pos x="48" y="23"/>
                  </a:cxn>
                  <a:cxn ang="0">
                    <a:pos x="36" y="29"/>
                  </a:cxn>
                  <a:cxn ang="0">
                    <a:pos x="45" y="68"/>
                  </a:cxn>
                  <a:cxn ang="0">
                    <a:pos x="18" y="41"/>
                  </a:cxn>
                  <a:cxn ang="0">
                    <a:pos x="0" y="53"/>
                  </a:cxn>
                  <a:cxn ang="0">
                    <a:pos x="54" y="89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93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/>
                <a:ahLst/>
                <a:cxnLst>
                  <a:cxn ang="0">
                    <a:pos x="36" y="78"/>
                  </a:cxn>
                  <a:cxn ang="0">
                    <a:pos x="83" y="48"/>
                  </a:cxn>
                  <a:cxn ang="0">
                    <a:pos x="54" y="0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42" y="18"/>
                  </a:cxn>
                  <a:cxn ang="0">
                    <a:pos x="54" y="30"/>
                  </a:cxn>
                  <a:cxn ang="0">
                    <a:pos x="24" y="48"/>
                  </a:cxn>
                  <a:cxn ang="0">
                    <a:pos x="30" y="54"/>
                  </a:cxn>
                  <a:cxn ang="0">
                    <a:pos x="60" y="36"/>
                  </a:cxn>
                  <a:cxn ang="0">
                    <a:pos x="66" y="48"/>
                  </a:cxn>
                  <a:cxn ang="0">
                    <a:pos x="30" y="66"/>
                  </a:cxn>
                  <a:cxn ang="0">
                    <a:pos x="36" y="78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94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/>
                <a:ahLst/>
                <a:cxnLst>
                  <a:cxn ang="0">
                    <a:pos x="90" y="30"/>
                  </a:cxn>
                  <a:cxn ang="0">
                    <a:pos x="66" y="0"/>
                  </a:cxn>
                  <a:cxn ang="0">
                    <a:pos x="0" y="36"/>
                  </a:cxn>
                  <a:cxn ang="0">
                    <a:pos x="24" y="72"/>
                  </a:cxn>
                  <a:cxn ang="0">
                    <a:pos x="36" y="66"/>
                  </a:cxn>
                  <a:cxn ang="0">
                    <a:pos x="18" y="42"/>
                  </a:cxn>
                  <a:cxn ang="0">
                    <a:pos x="36" y="30"/>
                  </a:cxn>
                  <a:cxn ang="0">
                    <a:pos x="54" y="54"/>
                  </a:cxn>
                  <a:cxn ang="0">
                    <a:pos x="60" y="48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78" y="42"/>
                  </a:cxn>
                  <a:cxn ang="0">
                    <a:pos x="90" y="30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95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/>
                <a:ahLst/>
                <a:cxnLst>
                  <a:cxn ang="0">
                    <a:pos x="42" y="60"/>
                  </a:cxn>
                  <a:cxn ang="0">
                    <a:pos x="42" y="60"/>
                  </a:cxn>
                  <a:cxn ang="0">
                    <a:pos x="72" y="12"/>
                  </a:cxn>
                  <a:cxn ang="0">
                    <a:pos x="66" y="0"/>
                  </a:cxn>
                  <a:cxn ang="0">
                    <a:pos x="0" y="42"/>
                  </a:cxn>
                  <a:cxn ang="0">
                    <a:pos x="6" y="54"/>
                  </a:cxn>
                  <a:cxn ang="0">
                    <a:pos x="54" y="24"/>
                  </a:cxn>
                  <a:cxn ang="0">
                    <a:pos x="54" y="24"/>
                  </a:cxn>
                  <a:cxn ang="0">
                    <a:pos x="18" y="72"/>
                  </a:cxn>
                  <a:cxn ang="0">
                    <a:pos x="24" y="84"/>
                  </a:cxn>
                  <a:cxn ang="0">
                    <a:pos x="90" y="42"/>
                  </a:cxn>
                  <a:cxn ang="0">
                    <a:pos x="84" y="30"/>
                  </a:cxn>
                  <a:cxn ang="0">
                    <a:pos x="42" y="60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96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97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/>
                <a:ahLst/>
                <a:cxnLst>
                  <a:cxn ang="0">
                    <a:pos x="18" y="48"/>
                  </a:cxn>
                  <a:cxn ang="0">
                    <a:pos x="18" y="48"/>
                  </a:cxn>
                  <a:cxn ang="0">
                    <a:pos x="30" y="42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18" y="48"/>
                  </a:cxn>
                  <a:cxn ang="0">
                    <a:pos x="18" y="48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98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36"/>
                  </a:cxn>
                  <a:cxn ang="0">
                    <a:pos x="0" y="6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699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700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701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702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703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704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</p:grpSp>
      </p:grpSp>
      <p:sp>
        <p:nvSpPr>
          <p:cNvPr id="23705" name="Rectangle 15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3706" name="Rectangle 15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0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3707" name="Rectangle 1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0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3708" name="Rectangle 15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000">
                <a:latin typeface="Arial" charset="0"/>
              </a:defRPr>
            </a:lvl1pPr>
          </a:lstStyle>
          <a:p>
            <a:pPr>
              <a:defRPr/>
            </a:pPr>
            <a:fld id="{0A79E93E-CC2E-41A0-BBDE-B7B4444B65E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23709" name="Rectangle 157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6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zh.wikipedia.org/wiki/%E7%99%BD%E7%82%BD%E7%81%A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836613"/>
            <a:ext cx="7772400" cy="1736725"/>
          </a:xfrm>
        </p:spPr>
        <p:txBody>
          <a:bodyPr/>
          <a:lstStyle/>
          <a:p>
            <a:pPr eaLnBrk="1" hangingPunct="1"/>
            <a:r>
              <a:rPr lang="zh-TW" altLang="en-US" sz="6000" dirty="0" smtClean="0"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</a:rPr>
              <a:t>燈泡的歷史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910952"/>
          </a:xfrm>
        </p:spPr>
        <p:txBody>
          <a:bodyPr/>
          <a:lstStyle/>
          <a:p>
            <a:pPr eaLnBrk="1" hangingPunct="1">
              <a:defRPr/>
            </a:pPr>
            <a:r>
              <a:rPr kumimoji="0" lang="zh-TW" altLang="en-US" dirty="0" smtClean="0">
                <a:latin typeface="標楷體" pitchFamily="65" charset="-120"/>
                <a:ea typeface="標楷體" pitchFamily="65" charset="-120"/>
              </a:rPr>
              <a:t>報告者：邱冠堯 </a:t>
            </a:r>
            <a:r>
              <a:rPr kumimoji="0" lang="en-US" altLang="zh-TW" dirty="0" smtClean="0">
                <a:latin typeface="標楷體" pitchFamily="65" charset="-120"/>
                <a:ea typeface="標楷體" pitchFamily="65" charset="-120"/>
              </a:rPr>
              <a:t>40105327</a:t>
            </a:r>
            <a:endParaRPr kumimoji="0" lang="zh-TW" altLang="en-US" dirty="0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LED</a:t>
            </a:r>
            <a:r>
              <a:rPr lang="zh-TW" alt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燈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188" y="1643063"/>
            <a:ext cx="7858125" cy="2643187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zh-TW" altLang="en-US" dirty="0" smtClean="0"/>
              <a:t>　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LED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大至分為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半導體發光二極體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及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有機發光半導體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，現在用在照明上的大多是半導體發光二極體 </a:t>
            </a:r>
            <a:r>
              <a:rPr lang="zh-TW" altLang="en-US" dirty="0" smtClean="0">
                <a:effectLst/>
                <a:latin typeface="標楷體" pitchFamily="65" charset="-120"/>
                <a:ea typeface="標楷體" pitchFamily="65" charset="-120"/>
              </a:rPr>
              <a:t>。</a:t>
            </a:r>
          </a:p>
        </p:txBody>
      </p:sp>
      <p:pic>
        <p:nvPicPr>
          <p:cNvPr id="5" name="Picture 3" descr="C:\Users\KYS\Downloads\1388045901-3408751705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3284984"/>
            <a:ext cx="6120680" cy="33123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968152"/>
          </a:xfrm>
        </p:spPr>
        <p:txBody>
          <a:bodyPr/>
          <a:lstStyle/>
          <a:p>
            <a:pPr>
              <a:defRPr/>
            </a:pPr>
            <a:r>
              <a:rPr lang="en-US" altLang="zh-TW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LED</a:t>
            </a:r>
            <a:r>
              <a:rPr lang="zh-TW" alt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燈優點</a:t>
            </a:r>
            <a:endParaRPr lang="zh-TW" alt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188" y="1071563"/>
            <a:ext cx="8540750" cy="5429250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en-US" altLang="zh-TW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超亮點</a:t>
            </a:r>
            <a:endParaRPr lang="en-US" altLang="zh-TW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buFont typeface="Arial" charset="0"/>
              <a:buNone/>
              <a:defRPr/>
            </a:pPr>
            <a:r>
              <a:rPr lang="en-US" altLang="zh-TW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冷光</a:t>
            </a:r>
            <a:r>
              <a:rPr lang="en-US" altLang="zh-TW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發熱度低</a:t>
            </a:r>
            <a:endParaRPr lang="en-US" altLang="zh-TW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buFont typeface="Arial" charset="0"/>
              <a:buNone/>
              <a:defRPr/>
            </a:pPr>
            <a:r>
              <a:rPr lang="en-US" altLang="zh-TW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壽命長</a:t>
            </a:r>
            <a:endParaRPr lang="en-US" altLang="zh-TW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buFont typeface="Arial" charset="0"/>
              <a:buNone/>
              <a:defRPr/>
            </a:pPr>
            <a:r>
              <a:rPr lang="en-US" altLang="zh-TW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省電</a:t>
            </a:r>
            <a:r>
              <a:rPr lang="en-US" altLang="zh-TW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低耗功率</a:t>
            </a:r>
            <a:endParaRPr lang="en-US" altLang="zh-TW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buFont typeface="Arial" charset="0"/>
              <a:buNone/>
              <a:defRPr/>
            </a:pPr>
            <a:r>
              <a:rPr lang="en-US" altLang="zh-TW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5.</a:t>
            </a:r>
            <a:r>
              <a:rPr lang="zh-TW" alt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反應速度快</a:t>
            </a:r>
            <a:endParaRPr lang="zh-TW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6" name="圖片 3" descr="下載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2132856"/>
            <a:ext cx="3715613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原理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268761"/>
            <a:ext cx="8540750" cy="3024336"/>
          </a:xfrm>
        </p:spPr>
        <p:txBody>
          <a:bodyPr/>
          <a:lstStyle/>
          <a:p>
            <a:pPr algn="ctr" eaLnBrk="1" hangingPunct="1">
              <a:buFont typeface="Arial" charset="0"/>
              <a:buNone/>
              <a:defRPr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　</a:t>
            </a:r>
            <a:r>
              <a:rPr lang="en-US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LED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是利用電能直接轉化為光能的原理，</a:t>
            </a: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在半導體內正負極</a:t>
            </a:r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個端子施加電壓，當電流通過</a:t>
            </a:r>
            <a:endParaRPr lang="en-US" altLang="zh-TW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algn="ctr" eaLnBrk="1" hangingPunct="1">
              <a:buFont typeface="Arial" charset="0"/>
              <a:buNone/>
              <a:defRPr/>
            </a:pP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，使電子與電洞互相結合時，剩餘能量便以光的形式釋放，依其使用的材料的不同，其能階高低使光子能量產生不同波長的光，波長介於</a:t>
            </a:r>
            <a:r>
              <a:rPr lang="en-US" altLang="zh-TW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400-780nm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algn="ctr" eaLnBrk="1" hangingPunct="1">
              <a:buFont typeface="Arial" charset="0"/>
              <a:buNone/>
              <a:defRPr/>
            </a:pP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5364" name="Picture 4" descr="C:\Users\KYS\Downloads\ghl-led-ligh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667250"/>
            <a:ext cx="7560839" cy="175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TW" alt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總結</a:t>
            </a:r>
            <a:endParaRPr lang="zh-TW" alt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268760"/>
            <a:ext cx="8568952" cy="5400600"/>
          </a:xfrm>
        </p:spPr>
        <p:txBody>
          <a:bodyPr/>
          <a:lstStyle/>
          <a:p>
            <a:pPr>
              <a:buNone/>
            </a:pPr>
            <a:r>
              <a:rPr lang="zh-TW" altLang="zh-TW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燈的發明的確帶給人們很大的幫助，帶給人們的科技法展迅</a:t>
            </a:r>
            <a:endParaRPr lang="en-US" altLang="zh-TW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zh-TW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速，如果沒了燈有很多東西都不能產生，人們也許都要提著</a:t>
            </a:r>
            <a:endParaRPr lang="en-US" altLang="zh-TW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zh-TW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燈籠抓著火把上街，也就沒有所謂的夜貓族和加班族了</a:t>
            </a:r>
            <a:r>
              <a:rPr lang="en-US" altLang="zh-TW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!</a:t>
            </a:r>
          </a:p>
          <a:p>
            <a:pPr>
              <a:buNone/>
            </a:pPr>
            <a:r>
              <a:rPr lang="zh-TW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因為有了電燈，所以我們可以利用的時間延伸到晚上，而不</a:t>
            </a:r>
            <a:endParaRPr lang="en-US" altLang="zh-TW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在只是白天八個小時而已，更能讓我們可以進入一些原本因</a:t>
            </a:r>
            <a:endParaRPr lang="en-US" altLang="zh-TW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黑暗無法進入的地方，其實電燈的發明，很可能遠比不上愛</a:t>
            </a:r>
            <a:endParaRPr lang="en-US" altLang="zh-TW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因斯坦相對論的偉大，可是它就像眼鏡的發明一樣，雖然很</a:t>
            </a:r>
            <a:endParaRPr lang="en-US" altLang="zh-TW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普通，可是卻造成了人類歷史的重大改變，使人的生命更顯</a:t>
            </a:r>
            <a:endParaRPr lang="en-US" altLang="zh-TW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得多采多姿。</a:t>
            </a:r>
            <a:endParaRPr lang="zh-TW" altLang="zh-TW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 </a:t>
            </a:r>
            <a:endParaRPr lang="zh-TW" altLang="zh-TW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algn="ctr">
              <a:buNone/>
              <a:defRPr/>
            </a:pPr>
            <a:endParaRPr lang="en-US" altLang="zh-TW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301625" y="2420888"/>
            <a:ext cx="8540750" cy="1512168"/>
          </a:xfrm>
        </p:spPr>
        <p:txBody>
          <a:bodyPr/>
          <a:lstStyle/>
          <a:p>
            <a:r>
              <a:rPr lang="en-US" altLang="zh-TW" sz="9600" dirty="0" smtClean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END</a:t>
            </a:r>
            <a:endParaRPr lang="zh-TW" altLang="en-US" sz="9600" dirty="0">
              <a:solidFill>
                <a:schemeClr val="accent4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900113" y="404813"/>
            <a:ext cx="70929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3200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en-US" altLang="zh-TW" sz="3200" dirty="0">
                <a:latin typeface="標楷體" pitchFamily="65" charset="-120"/>
                <a:ea typeface="標楷體" pitchFamily="65" charset="-120"/>
              </a:rPr>
              <a:t>801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年，英國化學家</a:t>
            </a:r>
            <a:r>
              <a:rPr lang="zh-TW" altLang="en-US" sz="3200" dirty="0">
                <a:ea typeface="標楷體" pitchFamily="65" charset="-120"/>
              </a:rPr>
              <a:t>戴維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將鉑絲通電發</a:t>
            </a:r>
          </a:p>
          <a:p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光，也在</a:t>
            </a:r>
            <a:r>
              <a:rPr lang="en-US" altLang="zh-TW" sz="3200" dirty="0">
                <a:latin typeface="標楷體" pitchFamily="65" charset="-120"/>
                <a:ea typeface="標楷體" pitchFamily="65" charset="-120"/>
              </a:rPr>
              <a:t>1810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年發明了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電弧燈</a:t>
            </a:r>
            <a:r>
              <a:rPr lang="zh-TW" altLang="en-US" sz="3200" b="1" dirty="0">
                <a:ea typeface="標楷體" pitchFamily="65" charset="-120"/>
              </a:rPr>
              <a:t>。</a:t>
            </a:r>
          </a:p>
        </p:txBody>
      </p:sp>
      <p:pic>
        <p:nvPicPr>
          <p:cNvPr id="4099" name="Picture 6" descr="300px-Lichtbogen_3000_Vol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916113"/>
            <a:ext cx="4213225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7" descr="300px-Xenon_short_arc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1916113"/>
            <a:ext cx="4319588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611188" y="404813"/>
            <a:ext cx="7702550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200" dirty="0">
                <a:latin typeface="標楷體" pitchFamily="65" charset="-120"/>
                <a:ea typeface="標楷體" pitchFamily="65" charset="-120"/>
              </a:rPr>
              <a:t>1854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年</a:t>
            </a:r>
            <a:r>
              <a:rPr lang="zh-TW" altLang="en-US" sz="3200" dirty="0">
                <a:ea typeface="標楷體" pitchFamily="65" charset="-120"/>
              </a:rPr>
              <a:t>，美國人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亨利</a:t>
            </a:r>
            <a:r>
              <a:rPr lang="en-US" altLang="zh-TW" sz="3200" dirty="0">
                <a:latin typeface="標楷體" pitchFamily="65" charset="-120"/>
                <a:ea typeface="標楷體" pitchFamily="65" charset="-120"/>
              </a:rPr>
              <a:t>·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戈培爾使用一根炭化</a:t>
            </a:r>
          </a:p>
          <a:p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的竹絲，放在真空的玻璃瓶下通電發光。</a:t>
            </a:r>
          </a:p>
          <a:p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當時試驗的燈泡已可維持</a:t>
            </a:r>
            <a:r>
              <a:rPr lang="en-US" altLang="zh-TW" sz="3200" dirty="0">
                <a:latin typeface="標楷體" pitchFamily="65" charset="-120"/>
                <a:ea typeface="標楷體" pitchFamily="65" charset="-120"/>
              </a:rPr>
              <a:t>400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小時，但是並</a:t>
            </a:r>
          </a:p>
          <a:p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沒有即時申請設計專利。 </a:t>
            </a:r>
          </a:p>
        </p:txBody>
      </p:sp>
      <p:pic>
        <p:nvPicPr>
          <p:cNvPr id="5123" name="Picture 5" descr="t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463" y="2420938"/>
            <a:ext cx="3802062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971550" y="476250"/>
            <a:ext cx="668655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200" dirty="0">
                <a:latin typeface="標楷體" pitchFamily="65" charset="-120"/>
                <a:ea typeface="標楷體" pitchFamily="65" charset="-120"/>
              </a:rPr>
              <a:t>1874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年，加拿大的兩名電氣技師申請</a:t>
            </a:r>
          </a:p>
          <a:p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了一項電燈專利。他們在玻璃泡之下</a:t>
            </a:r>
          </a:p>
          <a:p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充入氮氣，以通電的碳桿發光。  </a:t>
            </a:r>
          </a:p>
        </p:txBody>
      </p:sp>
      <p:pic>
        <p:nvPicPr>
          <p:cNvPr id="6147" name="Picture 5" descr="th (1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2276475"/>
            <a:ext cx="2143125" cy="340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Text Box 6"/>
          <p:cNvSpPr txBox="1">
            <a:spLocks noChangeArrowheads="1"/>
          </p:cNvSpPr>
          <p:nvPr/>
        </p:nvSpPr>
        <p:spPr bwMode="auto">
          <a:xfrm>
            <a:off x="3276600" y="5157788"/>
            <a:ext cx="4217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400" dirty="0">
                <a:latin typeface="標楷體" pitchFamily="65" charset="-120"/>
                <a:ea typeface="標楷體" pitchFamily="65" charset="-120"/>
              </a:rPr>
              <a:t>←</a:t>
            </a:r>
            <a:r>
              <a:rPr kumimoji="0" lang="zh-TW" altLang="en-US" sz="2400" dirty="0">
                <a:latin typeface="標楷體" pitchFamily="65" charset="-120"/>
                <a:ea typeface="標楷體" pitchFamily="65" charset="-120"/>
              </a:rPr>
              <a:t>美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國專利第</a:t>
            </a:r>
            <a:r>
              <a:rPr lang="en-US" altLang="zh-TW" sz="2400" dirty="0">
                <a:latin typeface="標楷體" pitchFamily="65" charset="-120"/>
                <a:ea typeface="標楷體" pitchFamily="65" charset="-120"/>
              </a:rPr>
              <a:t>223898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號，電燈</a:t>
            </a:r>
            <a:r>
              <a:rPr lang="zh-TW" altLang="en-US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395288" y="260350"/>
            <a:ext cx="7905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200" dirty="0">
                <a:latin typeface="標楷體" pitchFamily="65" charset="-120"/>
                <a:ea typeface="標楷體" pitchFamily="65" charset="-120"/>
              </a:rPr>
              <a:t>1875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年，愛迪生取得專利，改良使用的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燈絲</a:t>
            </a:r>
          </a:p>
        </p:txBody>
      </p:sp>
      <p:sp>
        <p:nvSpPr>
          <p:cNvPr id="7171" name="Text Box 5"/>
          <p:cNvSpPr txBox="1">
            <a:spLocks noChangeArrowheads="1"/>
          </p:cNvSpPr>
          <p:nvPr/>
        </p:nvSpPr>
        <p:spPr bwMode="auto">
          <a:xfrm>
            <a:off x="395288" y="1125538"/>
            <a:ext cx="85153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200" dirty="0">
                <a:latin typeface="標楷體" pitchFamily="65" charset="-120"/>
                <a:ea typeface="標楷體" pitchFamily="65" charset="-120"/>
              </a:rPr>
              <a:t>1879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年，改以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碳絲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造燈泡，成功維持</a:t>
            </a:r>
            <a:r>
              <a:rPr lang="en-US" altLang="zh-TW" sz="3200" dirty="0">
                <a:latin typeface="標楷體" pitchFamily="65" charset="-120"/>
                <a:ea typeface="標楷體" pitchFamily="65" charset="-120"/>
              </a:rPr>
              <a:t>45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個小時 </a:t>
            </a:r>
          </a:p>
        </p:txBody>
      </p:sp>
      <p:sp>
        <p:nvSpPr>
          <p:cNvPr id="7172" name="Text Box 6"/>
          <p:cNvSpPr txBox="1">
            <a:spLocks noChangeArrowheads="1"/>
          </p:cNvSpPr>
          <p:nvPr/>
        </p:nvSpPr>
        <p:spPr bwMode="auto">
          <a:xfrm>
            <a:off x="395288" y="1989138"/>
            <a:ext cx="83121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200" dirty="0">
                <a:latin typeface="標楷體" pitchFamily="65" charset="-120"/>
                <a:ea typeface="標楷體" pitchFamily="65" charset="-120"/>
              </a:rPr>
              <a:t>1880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年，他造出的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炭化竹絲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燈泡曾成功在實驗</a:t>
            </a:r>
          </a:p>
          <a:p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室維持</a:t>
            </a:r>
            <a:r>
              <a:rPr lang="en-US" altLang="zh-TW" sz="3200" dirty="0">
                <a:latin typeface="標楷體" pitchFamily="65" charset="-120"/>
                <a:ea typeface="標楷體" pitchFamily="65" charset="-120"/>
              </a:rPr>
              <a:t>1200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小時。</a:t>
            </a:r>
            <a:r>
              <a:rPr lang="zh-TW" altLang="en-US" dirty="0"/>
              <a:t> </a:t>
            </a:r>
          </a:p>
        </p:txBody>
      </p:sp>
      <p:pic>
        <p:nvPicPr>
          <p:cNvPr id="7173" name="Picture 7" descr="edison0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3356992"/>
            <a:ext cx="2088232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 descr="C:\Users\KYS\Pictures\HeatLight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1763688" y="3356992"/>
            <a:ext cx="2160240" cy="28083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179512" y="620712"/>
            <a:ext cx="8856984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TW" sz="3200" dirty="0">
                <a:latin typeface="標楷體" pitchFamily="65" charset="-120"/>
                <a:ea typeface="標楷體" pitchFamily="65" charset="-120"/>
              </a:rPr>
              <a:t>1910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年，愛迪生發現用鎢代替碳作為燈絲，美</a:t>
            </a:r>
          </a:p>
          <a:p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國人庫利奇發明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拔絲工藝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來製作鎢絲來做燈絲</a:t>
            </a:r>
          </a:p>
          <a:p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，這就是現代的白熾燈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1910</a:t>
            </a:r>
            <a:r>
              <a:rPr lang="zh-TW" altLang="zh-TW" sz="3200" dirty="0" smtClean="0">
                <a:latin typeface="標楷體" pitchFamily="65" charset="-120"/>
                <a:ea typeface="標楷體" pitchFamily="65" charset="-120"/>
              </a:rPr>
              <a:t>年法國物理學家喬治克勞德發明霓虹燈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。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200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1938</a:t>
            </a:r>
            <a:r>
              <a:rPr lang="zh-TW" altLang="zh-TW" sz="3200" dirty="0" smtClean="0">
                <a:latin typeface="標楷體" pitchFamily="65" charset="-120"/>
                <a:ea typeface="標楷體" pitchFamily="65" charset="-120"/>
              </a:rPr>
              <a:t>年，美國伊芳曼改良水銀燈製作出螢光燈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zh-TW" sz="3200" dirty="0" smtClean="0">
                <a:latin typeface="標楷體" pitchFamily="65" charset="-120"/>
                <a:ea typeface="標楷體" pitchFamily="65" charset="-120"/>
              </a:rPr>
              <a:t>日光燈前身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。 </a:t>
            </a:r>
            <a:endParaRPr lang="zh-TW" altLang="en-US" sz="3200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8195" name="Picture 5" descr="150px-Gluehlampe_01_KMJ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3068960"/>
            <a:ext cx="2360563" cy="356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01625" y="260649"/>
            <a:ext cx="8540750" cy="2448271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而大部分白熾燈會把消耗能量中的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90%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轉化成熱能，只有少於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10%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的能量會成為光。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所以現在許多地方已經開始淘汰白熾燈泡。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近而取代的是省電燈泡及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LED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燈泡。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Arial" charset="0"/>
              <a:buNone/>
              <a:defRPr/>
            </a:pP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Arial" charset="0"/>
              <a:buNone/>
              <a:defRPr/>
            </a:pPr>
            <a:endParaRPr lang="zh-TW" altLang="en-US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defRPr/>
            </a:pPr>
            <a:endParaRPr lang="zh-TW" altLang="en-US" dirty="0" smtClean="0"/>
          </a:p>
        </p:txBody>
      </p:sp>
      <p:pic>
        <p:nvPicPr>
          <p:cNvPr id="3074" name="Picture 2" descr="C:\Users\KYS\Downloads\20120823181430341_300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4788024" y="2924944"/>
            <a:ext cx="2979096" cy="3528392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noFill/>
          </a:ln>
          <a:effectLst>
            <a:outerShdw blurRad="50800" sx="1000" sy="1000" algn="ctr" rotWithShape="0">
              <a:schemeClr val="accent4">
                <a:lumMod val="10000"/>
              </a:schemeClr>
            </a:outerShdw>
          </a:effectLst>
        </p:spPr>
      </p:pic>
      <p:pic>
        <p:nvPicPr>
          <p:cNvPr id="3075" name="Picture 3" descr="C:\Users\KYS\Downloads\T1_qndXo0jXXcCkYE0_03440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2876549"/>
            <a:ext cx="3600400" cy="36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43608" y="357188"/>
            <a:ext cx="648072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鹵</a:t>
            </a:r>
            <a:r>
              <a:rPr lang="zh-TW" altLang="en-US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素燈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428625" y="1714500"/>
            <a:ext cx="771525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鹵素燈泡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，簡稱為</a:t>
            </a:r>
            <a:r>
              <a:rPr lang="zh-TW" altLang="en-US" sz="3200" b="1" u="sng" dirty="0">
                <a:solidFill>
                  <a:schemeClr val="tx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鹵素泡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或者</a:t>
            </a:r>
            <a:r>
              <a:rPr lang="zh-TW" altLang="en-US" sz="3200" u="sng" dirty="0">
                <a:solidFill>
                  <a:schemeClr val="tx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鹵素燈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，又稱為</a:t>
            </a:r>
            <a:r>
              <a:rPr lang="zh-TW" altLang="en-US" sz="3200" u="sng" dirty="0">
                <a:solidFill>
                  <a:schemeClr val="tx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鎢鹵燈泡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sz="3200" u="sng" dirty="0">
                <a:solidFill>
                  <a:schemeClr val="tx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石英燈泡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，是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  <a:hlinkClick r:id="rId2" tooltip="白熾燈"/>
              </a:rPr>
              <a:t>白熾燈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的一個變種。</a:t>
            </a:r>
          </a:p>
        </p:txBody>
      </p:sp>
      <p:pic>
        <p:nvPicPr>
          <p:cNvPr id="5123" name="Picture 3" descr="C:\Users\KYS\Downloads\下載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3645024"/>
            <a:ext cx="3240360" cy="2592288"/>
          </a:xfrm>
          <a:prstGeom prst="rect">
            <a:avLst/>
          </a:prstGeom>
          <a:noFill/>
        </p:spPr>
      </p:pic>
      <p:pic>
        <p:nvPicPr>
          <p:cNvPr id="5124" name="Picture 4" descr="C:\Users\KYS\Downloads\LC-9156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3645024"/>
            <a:ext cx="3816424" cy="2592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螢光燈</a:t>
            </a:r>
            <a:endParaRPr lang="zh-TW" alt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螢光燈，或稱日光燈、光管、螢光管，是一種</a:t>
            </a:r>
            <a:endParaRPr lang="en-US" altLang="zh-TW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照明裝置，使用電力在氬或氖氣中激活水銀蒸</a:t>
            </a:r>
            <a:endParaRPr lang="en-US" altLang="zh-TW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氣，形成電漿並發出短波紫外線，令磷質發出</a:t>
            </a:r>
            <a:endParaRPr lang="en-US" altLang="zh-TW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可見的螢光以照明。</a:t>
            </a:r>
            <a:endPara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026" name="Picture 2" descr="C:\Users\KYS\Pictures\260px-Leuchtstofflampen-chtaube0504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4005064"/>
            <a:ext cx="5256584" cy="28529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ass">
  <a:themeElements>
    <a:clrScheme name="Compass 2">
      <a:dk1>
        <a:srgbClr val="5B5D6B"/>
      </a:dk1>
      <a:lt1>
        <a:srgbClr val="FFFFFF"/>
      </a:lt1>
      <a:dk2>
        <a:srgbClr val="5A5C6C"/>
      </a:dk2>
      <a:lt2>
        <a:srgbClr val="FFFFCC"/>
      </a:lt2>
      <a:accent1>
        <a:srgbClr val="9966FF"/>
      </a:accent1>
      <a:accent2>
        <a:srgbClr val="9383B3"/>
      </a:accent2>
      <a:accent3>
        <a:srgbClr val="B5B5BA"/>
      </a:accent3>
      <a:accent4>
        <a:srgbClr val="DADADA"/>
      </a:accent4>
      <a:accent5>
        <a:srgbClr val="CAB8FF"/>
      </a:accent5>
      <a:accent6>
        <a:srgbClr val="8576A2"/>
      </a:accent6>
      <a:hlink>
        <a:srgbClr val="A3C145"/>
      </a:hlink>
      <a:folHlink>
        <a:srgbClr val="6FA9B7"/>
      </a:folHlink>
    </a:clrScheme>
    <a:fontScheme name="Compass">
      <a:majorFont>
        <a:latin typeface="Tahoma"/>
        <a:ea typeface="新細明體"/>
        <a:cs typeface=""/>
      </a:majorFont>
      <a:minorFont>
        <a:latin typeface="Tahoma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mpass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ss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Compass</Template>
  <TotalTime>820</TotalTime>
  <Words>513</Words>
  <Application>Microsoft Office PowerPoint</Application>
  <PresentationFormat>如螢幕大小 (4:3)</PresentationFormat>
  <Paragraphs>55</Paragraphs>
  <Slides>14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Compass</vt:lpstr>
      <vt:lpstr>燈泡的歷史</vt:lpstr>
      <vt:lpstr>投影片 2</vt:lpstr>
      <vt:lpstr>投影片 3</vt:lpstr>
      <vt:lpstr>投影片 4</vt:lpstr>
      <vt:lpstr>投影片 5</vt:lpstr>
      <vt:lpstr>投影片 6</vt:lpstr>
      <vt:lpstr>投影片 7</vt:lpstr>
      <vt:lpstr>鹵素燈</vt:lpstr>
      <vt:lpstr>螢光燈</vt:lpstr>
      <vt:lpstr>LED燈</vt:lpstr>
      <vt:lpstr>LED燈優點</vt:lpstr>
      <vt:lpstr>原理</vt:lpstr>
      <vt:lpstr>總結</vt:lpstr>
      <vt:lpstr>END</vt:lpstr>
    </vt:vector>
  </TitlesOfParts>
  <Company>Net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燈泡的演進與淘汰</dc:title>
  <dc:creator>user</dc:creator>
  <cp:lastModifiedBy>KYS</cp:lastModifiedBy>
  <cp:revision>63</cp:revision>
  <dcterms:created xsi:type="dcterms:W3CDTF">2012-12-18T10:24:45Z</dcterms:created>
  <dcterms:modified xsi:type="dcterms:W3CDTF">2014-05-25T16:55:42Z</dcterms:modified>
</cp:coreProperties>
</file>