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71" r:id="rId10"/>
    <p:sldId id="264" r:id="rId11"/>
    <p:sldId id="269" r:id="rId12"/>
    <p:sldId id="267" r:id="rId13"/>
    <p:sldId id="270" r:id="rId14"/>
    <p:sldId id="272" r:id="rId1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ADFF"/>
    <a:srgbClr val="B461D5"/>
    <a:srgbClr val="60E7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98" d="100"/>
          <a:sy n="98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2472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473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B01D0EF-5EC8-4315-9937-EF7C8ECC0C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10DEE-C2F9-488B-B8E0-C890C1E124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6D30A-BFCB-496D-8C5C-63E9169FBE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9523-B061-4F31-9369-A0C38C5739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35797-F8D2-4E78-8BCD-6AAD850DB5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DFBFF-99A9-45B9-BA7C-6628378219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0E64E-2E20-4F4F-8A77-A58EB7132D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75585-BC5C-4E93-AEC2-5AF61F76A4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56A2F-781F-4881-9D09-2E7C1D92C2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024B-2331-4EE4-8064-E9643F5DA9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722A4-54B5-40DA-89DE-55829ECDF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355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5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5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6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357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7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8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59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0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1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2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3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4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5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6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7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8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69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70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70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70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70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70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</p:grpSp>
      <p:sp>
        <p:nvSpPr>
          <p:cNvPr id="2370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370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0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70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>
                <a:latin typeface="Arial" charset="0"/>
              </a:defRPr>
            </a:lvl1pPr>
          </a:lstStyle>
          <a:p>
            <a:pPr>
              <a:defRPr/>
            </a:pPr>
            <a:fld id="{0A79E93E-CC2E-41A0-BBDE-B7B4444B65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70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zh.wikipedia.org/wiki/%E7%99%BD%E7%82%BD%E7%81%A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736725"/>
          </a:xfrm>
        </p:spPr>
        <p:txBody>
          <a:bodyPr/>
          <a:lstStyle/>
          <a:p>
            <a:pPr eaLnBrk="1" hangingPunct="1"/>
            <a:r>
              <a:rPr lang="zh-TW" altLang="en-US" sz="6000" dirty="0" smtClean="0"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rPr>
              <a:t>燈泡的歷史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910952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dirty="0" smtClean="0">
                <a:latin typeface="標楷體" pitchFamily="65" charset="-120"/>
                <a:ea typeface="標楷體" pitchFamily="65" charset="-120"/>
              </a:rPr>
              <a:t>報告者：邱冠堯 </a:t>
            </a:r>
            <a:r>
              <a:rPr kumimoji="0" lang="en-US" altLang="zh-TW" dirty="0" smtClean="0">
                <a:latin typeface="標楷體" pitchFamily="65" charset="-120"/>
                <a:ea typeface="標楷體" pitchFamily="65" charset="-120"/>
              </a:rPr>
              <a:t>40105327</a:t>
            </a:r>
            <a:endParaRPr kumimoji="0"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LED</a:t>
            </a: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88" y="1643063"/>
            <a:ext cx="7858125" cy="2643187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zh-TW" altLang="en-US" dirty="0" smtClean="0"/>
              <a:t>　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LED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大至分為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半導體發光二極體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有機發光半導體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，現在用在照明上的大多是半導體發光二極體 </a:t>
            </a:r>
            <a:r>
              <a:rPr lang="zh-TW" altLang="en-US" dirty="0" smtClean="0">
                <a:effectLst/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pic>
        <p:nvPicPr>
          <p:cNvPr id="5" name="Picture 3" descr="C:\Users\KYS\Downloads\1388045901-3408751705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6120680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968152"/>
          </a:xfrm>
        </p:spPr>
        <p:txBody>
          <a:bodyPr/>
          <a:lstStyle/>
          <a:p>
            <a:pPr>
              <a:defRPr/>
            </a:pPr>
            <a:r>
              <a:rPr lang="en-US" altLang="zh-TW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LED</a:t>
            </a: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燈優點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88" y="1071563"/>
            <a:ext cx="8540750" cy="54292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超亮點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  <a:defRPr/>
            </a:pP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冷光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發熱度低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  <a:defRPr/>
            </a:pP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壽命長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  <a:defRPr/>
            </a:pP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省電</a:t>
            </a: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低耗功率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None/>
              <a:defRPr/>
            </a:pPr>
            <a:r>
              <a:rPr lang="en-US" altLang="zh-TW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反應速度快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6" name="圖片 3" descr="下載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132856"/>
            <a:ext cx="371561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原理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268761"/>
            <a:ext cx="8540750" cy="3024336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LED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是利用電能直接轉化為光能的原理，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在半導體內正負極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個端子施加電壓，當電流通過</a:t>
            </a:r>
            <a:endPara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，使電子與電洞互相結合時，剩餘能量便以光的形式釋放，依其使用的材料的不同，其能階高低使光子能量產生不同波長的光，波長介於</a:t>
            </a:r>
            <a:r>
              <a:rPr lang="en-US" altLang="zh-TW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400-780nm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5364" name="Picture 4" descr="C:\Users\KYS\Downloads\ghl-led-l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667250"/>
            <a:ext cx="7560839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總結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5400600"/>
          </a:xfrm>
        </p:spPr>
        <p:txBody>
          <a:bodyPr/>
          <a:lstStyle/>
          <a:p>
            <a:pPr>
              <a:buNone/>
            </a:pPr>
            <a:r>
              <a:rPr lang="zh-TW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燈的發明的確帶給人們很大的幫助，帶給人們的科技法展迅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速，如果沒了燈有很多東西都不能產生，人們也許都要提著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燈籠抓著火把上街，也就沒有所謂的夜貓族和加班族了</a:t>
            </a:r>
            <a:r>
              <a:rPr lang="en-US" altLang="zh-TW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!</a:t>
            </a:r>
          </a:p>
          <a:p>
            <a:pPr>
              <a:buNone/>
            </a:pP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因為有了電燈，所以我們可以利用的時間延伸到晚上，而不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在只是白天八個小時而已，更能讓我們可以進入一些原本因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黑暗無法進入的地方，其實電燈的發明，很可能遠比不上愛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因斯坦相對論的偉大，可是它就像眼鏡的發明一樣，雖然很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普通，可是卻造成了人類歷史的重大改變，使人的生命更顯</a:t>
            </a:r>
            <a:endParaRPr lang="en-US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得多采多姿。</a:t>
            </a:r>
            <a:endParaRPr lang="zh-TW" altLang="zh-TW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 </a:t>
            </a:r>
            <a:endParaRPr lang="zh-TW" altLang="zh-TW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  <a:defRPr/>
            </a:pPr>
            <a:endParaRPr lang="en-US" altLang="zh-TW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01625" y="2420888"/>
            <a:ext cx="8540750" cy="1512168"/>
          </a:xfrm>
        </p:spPr>
        <p:txBody>
          <a:bodyPr/>
          <a:lstStyle/>
          <a:p>
            <a:r>
              <a:rPr lang="en-US" altLang="zh-TW" sz="9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END</a:t>
            </a:r>
            <a:endParaRPr lang="zh-TW" altLang="en-US" sz="9600" dirty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900113" y="404813"/>
            <a:ext cx="7092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3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801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年，英國化學家</a:t>
            </a:r>
            <a:r>
              <a:rPr lang="zh-TW" altLang="en-US" sz="3200" dirty="0">
                <a:ea typeface="標楷體" pitchFamily="65" charset="-120"/>
              </a:rPr>
              <a:t>戴維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將鉑絲通電發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光，也在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1810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年發明了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電弧燈</a:t>
            </a:r>
            <a:r>
              <a:rPr lang="zh-TW" altLang="en-US" sz="3200" b="1" dirty="0">
                <a:ea typeface="標楷體" pitchFamily="65" charset="-120"/>
              </a:rPr>
              <a:t>。</a:t>
            </a:r>
          </a:p>
        </p:txBody>
      </p:sp>
      <p:pic>
        <p:nvPicPr>
          <p:cNvPr id="4099" name="Picture 6" descr="300px-Lichtbogen_3000_Vo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113"/>
            <a:ext cx="421322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7" descr="300px-Xenon_short_arc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916113"/>
            <a:ext cx="4319588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11188" y="404813"/>
            <a:ext cx="7702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1854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200" dirty="0">
                <a:ea typeface="標楷體" pitchFamily="65" charset="-120"/>
              </a:rPr>
              <a:t>，美國人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亨利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戈培爾使用一根炭化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的竹絲，放在真空的玻璃瓶下通電發光。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當時試驗的燈泡已可維持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400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小時，但是並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沒有即時申請設計專利。 </a:t>
            </a:r>
          </a:p>
        </p:txBody>
      </p:sp>
      <p:pic>
        <p:nvPicPr>
          <p:cNvPr id="5123" name="Picture 5" descr="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2420938"/>
            <a:ext cx="38020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971550" y="476250"/>
            <a:ext cx="66865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1874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年，加拿大的兩名電氣技師申請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了一項電燈專利。他們在玻璃泡之下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充入氮氣，以通電的碳桿發光。  </a:t>
            </a:r>
          </a:p>
        </p:txBody>
      </p:sp>
      <p:pic>
        <p:nvPicPr>
          <p:cNvPr id="6147" name="Picture 5" descr="th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276475"/>
            <a:ext cx="214312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3276600" y="5157788"/>
            <a:ext cx="4217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2400" dirty="0">
                <a:latin typeface="標楷體" pitchFamily="65" charset="-120"/>
                <a:ea typeface="標楷體" pitchFamily="65" charset="-120"/>
              </a:rPr>
              <a:t>←</a:t>
            </a:r>
            <a:r>
              <a:rPr kumimoji="0" lang="zh-TW" altLang="en-US" sz="2400" dirty="0">
                <a:latin typeface="標楷體" pitchFamily="65" charset="-120"/>
                <a:ea typeface="標楷體" pitchFamily="65" charset="-120"/>
              </a:rPr>
              <a:t>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國專利第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223898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號，電燈</a:t>
            </a:r>
            <a:r>
              <a:rPr lang="zh-TW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905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1875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年，愛迪生取得專利，改良使用的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燈絲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515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1879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年，改以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碳絲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造燈泡，成功維持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個小時 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95288" y="1989138"/>
            <a:ext cx="8312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1880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年，他造出的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炭化竹絲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燈泡曾成功在實驗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室維持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1200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小時。</a:t>
            </a:r>
            <a:r>
              <a:rPr lang="zh-TW" altLang="en-US" dirty="0"/>
              <a:t> </a:t>
            </a:r>
          </a:p>
        </p:txBody>
      </p:sp>
      <p:pic>
        <p:nvPicPr>
          <p:cNvPr id="7173" name="Picture 7" descr="edison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356992"/>
            <a:ext cx="20882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KYS\Pictures\HeatLight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3356992"/>
            <a:ext cx="2160240" cy="2808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79512" y="620712"/>
            <a:ext cx="885698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1910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年，愛迪生發現用鎢代替碳作為燈絲，美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國人庫利奇發明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拔絲工藝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來製作鎢絲來做燈絲</a:t>
            </a: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，這就是現代的白熾燈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1910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年法國物理學家喬治克勞德發明霓虹燈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1938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年，美國伊芳曼改良水銀燈製作出螢光燈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日光燈前身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8195" name="Picture 5" descr="150px-Gluehlampe_01_KM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236056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625" y="260649"/>
            <a:ext cx="8540750" cy="2448271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而大部分白熾燈會把消耗能量中的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90%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轉化成熱能，只有少於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10%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的能量會成為光。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所以現在許多地方已經開始淘汰白熾燈泡。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近而取代的是省電燈泡及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LED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燈泡。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None/>
              <a:defRPr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endParaRPr lang="zh-TW" altLang="en-US" dirty="0" smtClean="0"/>
          </a:p>
        </p:txBody>
      </p:sp>
      <p:pic>
        <p:nvPicPr>
          <p:cNvPr id="3074" name="Picture 2" descr="C:\Users\KYS\Downloads\20120823181430341_30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88024" y="2924944"/>
            <a:ext cx="2979096" cy="352839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50800" sx="1000" sy="1000" algn="ctr" rotWithShape="0">
              <a:schemeClr val="accent4">
                <a:lumMod val="10000"/>
              </a:schemeClr>
            </a:outerShdw>
          </a:effectLst>
        </p:spPr>
      </p:pic>
      <p:pic>
        <p:nvPicPr>
          <p:cNvPr id="3075" name="Picture 3" descr="C:\Users\KYS\Downloads\T1_qndXo0jXXcCkYE0_03440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876549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357188"/>
            <a:ext cx="648072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鹵</a:t>
            </a:r>
            <a:r>
              <a:rPr lang="zh-TW" alt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素燈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428625" y="1714500"/>
            <a:ext cx="77152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鹵素燈泡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，簡稱為</a:t>
            </a:r>
            <a:r>
              <a:rPr lang="zh-TW" altLang="en-US" sz="3200" b="1" u="sng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鹵素泡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或者</a:t>
            </a:r>
            <a:r>
              <a:rPr lang="zh-TW" altLang="en-US" sz="3200" u="sng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鹵素燈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，又稱為</a:t>
            </a:r>
            <a:r>
              <a:rPr lang="zh-TW" altLang="en-US" sz="3200" u="sng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鎢鹵燈泡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u="sng" dirty="0"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石英燈泡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，是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2" tooltip="白熾燈"/>
              </a:rPr>
              <a:t>白熾燈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的一個變種。</a:t>
            </a:r>
          </a:p>
        </p:txBody>
      </p:sp>
      <p:pic>
        <p:nvPicPr>
          <p:cNvPr id="5123" name="Picture 3" descr="C:\Users\KYS\Downloads\下載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645024"/>
            <a:ext cx="3240360" cy="2592288"/>
          </a:xfrm>
          <a:prstGeom prst="rect">
            <a:avLst/>
          </a:prstGeom>
          <a:noFill/>
        </p:spPr>
      </p:pic>
      <p:pic>
        <p:nvPicPr>
          <p:cNvPr id="5124" name="Picture 4" descr="C:\Users\KYS\Downloads\LC-915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645024"/>
            <a:ext cx="381642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螢光燈</a:t>
            </a:r>
            <a:endParaRPr lang="zh-TW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螢光燈，或稱日光燈、光管、螢光管，是一種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照明裝置，使用電力在氬或氖氣中激活水銀蒸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氣，形成電漿並發出短波紫外線，令磷質發出</a:t>
            </a:r>
            <a:endParaRPr lang="en-US" altLang="zh-TW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可見的螢光以照明。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KYS\Pictures\260px-Leuchtstofflampen-chtaube0504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005064"/>
            <a:ext cx="5256584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820</TotalTime>
  <Words>513</Words>
  <Application>Microsoft Office PowerPoint</Application>
  <PresentationFormat>如螢幕大小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Compass</vt:lpstr>
      <vt:lpstr>燈泡的歷史</vt:lpstr>
      <vt:lpstr>投影片 2</vt:lpstr>
      <vt:lpstr>投影片 3</vt:lpstr>
      <vt:lpstr>投影片 4</vt:lpstr>
      <vt:lpstr>投影片 5</vt:lpstr>
      <vt:lpstr>投影片 6</vt:lpstr>
      <vt:lpstr>投影片 7</vt:lpstr>
      <vt:lpstr>鹵素燈</vt:lpstr>
      <vt:lpstr>螢光燈</vt:lpstr>
      <vt:lpstr>LED燈</vt:lpstr>
      <vt:lpstr>LED燈優點</vt:lpstr>
      <vt:lpstr>原理</vt:lpstr>
      <vt:lpstr>總結</vt:lpstr>
      <vt:lpstr>END</vt:lpstr>
    </vt:vector>
  </TitlesOfParts>
  <Company>Net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燈泡的演進與淘汰</dc:title>
  <dc:creator>user</dc:creator>
  <cp:lastModifiedBy>KYS</cp:lastModifiedBy>
  <cp:revision>63</cp:revision>
  <dcterms:created xsi:type="dcterms:W3CDTF">2012-12-18T10:24:45Z</dcterms:created>
  <dcterms:modified xsi:type="dcterms:W3CDTF">2014-05-25T16:55:42Z</dcterms:modified>
</cp:coreProperties>
</file>